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NLP Mini Project: Depression Detection using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[Your Team Members]</a:t>
            </a:r>
          </a:p>
          <a:p>
            <a:r>
              <a:t>Subject Incharge: (Prof. [Professor Name])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Multilingual Support: Extend model to multiple languages.</a:t>
            </a:r>
          </a:p>
          <a:p>
            <a:r>
              <a:t>• Explainable AI: Use techniques like LIME/SHAP for trustable predictions.</a:t>
            </a:r>
          </a:p>
          <a:p>
            <a:r>
              <a:t>• Integration into Healthcare Systems: Assist professionals with automated mental health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develop a system for detecting and classifying mental health conditions like depression, anxiety, and stress using state-of-the-art models such as BERT. It automates early detection by analyzing text-based indicators in social media, chats, or forums.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Accurately Detect and Classify Mental Health States</a:t>
            </a:r>
          </a:p>
          <a:p>
            <a:r>
              <a:t>• Early Detection of Mental Health Issues</a:t>
            </a:r>
          </a:p>
          <a:p>
            <a:r>
              <a:t>• Automate Insights from Text Data for Mental Health Professionals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Increasing awareness and importance of early detection for mental health conditions.</a:t>
            </a:r>
          </a:p>
          <a:p>
            <a:r>
              <a:t>• Challenges faced by mental health professionals in analyzing large volumes of text data.</a:t>
            </a:r>
          </a:p>
          <a:p>
            <a:r>
              <a:t>• Automated systems can provide insights before critical conditions worsen.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Pre-trained models like BERT and RoBERTa have shown promise for detecting mental health conditions from text.</a:t>
            </a:r>
          </a:p>
          <a:p>
            <a:r>
              <a:t>• Data augmentation techniques such as synonym replacement improve model robustness for imbalanced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Collection and Preprocessing: Scrape and clean text from mental health forums.</a:t>
            </a:r>
          </a:p>
          <a:p>
            <a:r>
              <a:t>• Model Initialization: Fine-tune BERT for depression detection.</a:t>
            </a:r>
          </a:p>
          <a:p>
            <a:r>
              <a:t>• Model Training and Evaluation: Use data augmentation and class weights to improve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Preprocessing: Clean and tokenize text data.</a:t>
            </a:r>
          </a:p>
          <a:p>
            <a:r>
              <a:t>2. Model Fine-Tuning: Train BERT with class weights.</a:t>
            </a:r>
          </a:p>
          <a:p>
            <a:r>
              <a:t>3. Data Augmentation: Use synonym replacement.</a:t>
            </a:r>
          </a:p>
          <a:p>
            <a:r>
              <a:t>4. Model Evaluation: Use confusion matrices and classification reports.</a:t>
            </a:r>
          </a:p>
          <a:p>
            <a:r>
              <a:t>5. Parameter Tuning: Optimize hyperparameters like learning rate and batch size.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 Evaluation &amp; 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Weights: Used to balance imbalanced data.</a:t>
            </a:r>
          </a:p>
          <a:p>
            <a:r>
              <a:t>• Hyperparameter Tuning: Adjusted learning rates, batch size, and number of epochs.</a:t>
            </a:r>
          </a:p>
          <a:p>
            <a:r>
              <a:t>• Model Variants: Compared performance of BERT, RoBERTa, and DistilBERT.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Mental Health Diagnosis</a:t>
            </a:r>
          </a:p>
          <a:p>
            <a:r>
              <a:t>• Workplace Wellness Programs</a:t>
            </a:r>
          </a:p>
          <a:p>
            <a:r>
              <a:t>• Chatbots for Real-Time Mental Health Assistance</a:t>
            </a:r>
          </a:p>
          <a:p>
            <a:r>
              <a:t>• Educational and Counseling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