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rgbClr val="0C7182"/>
                </a:solidFill>
              </a:rPr>
              <a:t>Test Launch Findings</a:t>
            </a:r>
            <a:endParaRPr lang="en-GB" sz="4200" b="1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4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Summary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1130300" y="1417955"/>
            <a:ext cx="5445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tablet test launch was a success!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achieved our goals of increasing customer satisfaction, reducing wait times, and improving accuracy.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Overview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608330" y="1298575"/>
            <a:ext cx="5857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What we wanted to measure?</a:t>
            </a:r>
            <a:endParaRPr lang="en-US" sz="1800"/>
          </a:p>
          <a:p>
            <a:endParaRPr lang="en-US" sz="1800"/>
          </a:p>
          <a:p>
            <a:r>
              <a:rPr lang="en-US" sz="1800"/>
              <a:t>We wanted to measure the following:</a:t>
            </a:r>
            <a:endParaRPr lang="en-US" sz="1800"/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Customer satisfaction with the tablet ordering process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Wait times for customers who ordered on the tablet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Accuracy of orders placed on the tablet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6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Findings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1102360" y="1124585"/>
            <a:ext cx="3999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Data point from the survey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92% of customers said they were satisfied with the tablet ordering process.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7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Recommendation 1</a:t>
            </a:r>
            <a:endParaRPr lang="en-GB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i="1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/>
              <a:t>We recommend that we continue to roll out the tablets to all Sauce &amp; Spoon locations. </a:t>
            </a:r>
            <a:endParaRPr lang="en-GB" i="1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/>
              <a:t>The tablets have been a great success, and we believe they will continue to improve customer satisfaction and efficiency.</a:t>
            </a:r>
            <a:endParaRPr lang="en-GB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8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Recommendation 2</a:t>
            </a:r>
            <a:endParaRPr lang="en-GB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i="1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/>
              <a:t>We recommend that we make some minor changes to the tablet ordering process. </a:t>
            </a:r>
            <a:endParaRPr lang="en-GB" i="1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/>
              <a:t>For example, we could add a feature that allows customers to track the progress of their order.</a:t>
            </a:r>
            <a:endParaRPr lang="en-GB" i="1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39335" y="375390"/>
            <a:ext cx="8520600" cy="841800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11505" y="1306830"/>
            <a:ext cx="81762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We are very pleased with the results of the tablet test launch. </a:t>
            </a:r>
            <a:endParaRPr lang="en-US" sz="2400"/>
          </a:p>
          <a:p>
            <a:pPr algn="l"/>
            <a:r>
              <a:rPr lang="en-US" sz="2400"/>
              <a:t>We believe that the tablets have the potential to significantly improve the customer experience at Sauce &amp; Spoon.</a:t>
            </a:r>
            <a:endParaRPr lang="en-US" sz="2400"/>
          </a:p>
          <a:p>
            <a:pPr algn="l"/>
            <a:r>
              <a:rPr lang="en-US" sz="2400"/>
              <a:t> We recommend that we continue to roll out the tablets to all locations and make some minor changes to the ordering process.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WPS Presentation</Application>
  <PresentationFormat/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Microsoft YaHei</vt:lpstr>
      <vt:lpstr>汉仪旗黑</vt:lpstr>
      <vt:lpstr>Arial Unicode MS</vt:lpstr>
      <vt:lpstr>宋体-简</vt:lpstr>
      <vt:lpstr>Simple Light</vt:lpstr>
      <vt:lpstr>[Title]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Launch Findings</dc:title>
  <dc:creator/>
  <cp:lastModifiedBy>admin</cp:lastModifiedBy>
  <cp:revision>1</cp:revision>
  <dcterms:created xsi:type="dcterms:W3CDTF">2023-07-14T10:17:34Z</dcterms:created>
  <dcterms:modified xsi:type="dcterms:W3CDTF">2023-07-14T10:17:34Z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