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9"/>
  </p:notesMasterIdLst>
  <p:sldIdLst>
    <p:sldId id="256" r:id="rId2"/>
    <p:sldId id="262" r:id="rId3"/>
    <p:sldId id="258" r:id="rId4"/>
    <p:sldId id="261" r:id="rId5"/>
    <p:sldId id="263" r:id="rId6"/>
    <p:sldId id="268" r:id="rId7"/>
    <p:sldId id="269" r:id="rId8"/>
  </p:sldIdLst>
  <p:sldSz cx="18288000" cy="10287000"/>
  <p:notesSz cx="6858000" cy="9144000"/>
  <p:embeddedFontLst>
    <p:embeddedFont>
      <p:font typeface="Arial Rounded MT Bold" panose="020F0704030504030204" pitchFamily="34" charset="0"/>
      <p:regular r:id="rId10"/>
    </p:embeddedFont>
    <p:embeddedFont>
      <p:font typeface="Calibri" panose="020F0502020204030204" pitchFamily="3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4646"/>
  </p:normalViewPr>
  <p:slideViewPr>
    <p:cSldViewPr snapToGrid="0">
      <p:cViewPr varScale="1">
        <p:scale>
          <a:sx n="54" d="100"/>
          <a:sy n="54" d="100"/>
        </p:scale>
        <p:origin x="90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905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99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gineering Project Proposal Presentatio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3098075" y="2234700"/>
            <a:ext cx="112539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5524625" y="56065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32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001250" y="1688938"/>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725725" y="378965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2">
              <a:alphaModFix/>
            </a:blip>
            <a:stretch>
              <a:fillRect t="-6016355" b="-1215030"/>
            </a:stretch>
          </a:blip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573680" y="1852525"/>
            <a:ext cx="108561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6000"/>
              <a:buFont typeface="Calibri"/>
              <a:buNone/>
              <a:defRPr b="1" cap="none"/>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31" name="Google Shape;31;p5"/>
          <p:cNvSpPr txBox="1">
            <a:spLocks noGrp="1"/>
          </p:cNvSpPr>
          <p:nvPr>
            <p:ph type="body" idx="1"/>
          </p:nvPr>
        </p:nvSpPr>
        <p:spPr>
          <a:xfrm>
            <a:off x="1730138" y="6851238"/>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500"/>
              <a:buNone/>
              <a:defRPr/>
            </a:lvl1pPr>
            <a:lvl2pPr marL="914400" lvl="1" indent="-228600" algn="l">
              <a:spcBef>
                <a:spcPts val="360"/>
              </a:spcBef>
              <a:spcAft>
                <a:spcPts val="0"/>
              </a:spcAft>
              <a:buSzPts val="2500"/>
              <a:buNone/>
              <a:defRPr/>
            </a:lvl2pPr>
            <a:lvl3pPr marL="1371600" lvl="2" indent="-228600" algn="l">
              <a:spcBef>
                <a:spcPts val="320"/>
              </a:spcBef>
              <a:spcAft>
                <a:spcPts val="0"/>
              </a:spcAft>
              <a:buSzPts val="2500"/>
              <a:buNone/>
              <a:defRPr/>
            </a:lvl3pPr>
            <a:lvl4pPr marL="1828800" lvl="3" indent="-228600" algn="l">
              <a:spcBef>
                <a:spcPts val="280"/>
              </a:spcBef>
              <a:spcAft>
                <a:spcPts val="0"/>
              </a:spcAft>
              <a:buSzPts val="2500"/>
              <a:buNone/>
              <a:defRPr/>
            </a:lvl4pPr>
            <a:lvl5pPr marL="2286000" lvl="4" indent="-228600" algn="l">
              <a:spcBef>
                <a:spcPts val="280"/>
              </a:spcBef>
              <a:spcAft>
                <a:spcPts val="0"/>
              </a:spcAft>
              <a:buSzPts val="2500"/>
              <a:buNone/>
              <a:defRPr/>
            </a:lvl5pPr>
            <a:lvl6pPr marL="2743200" lvl="5" indent="-228600" algn="l">
              <a:spcBef>
                <a:spcPts val="280"/>
              </a:spcBef>
              <a:spcAft>
                <a:spcPts val="0"/>
              </a:spcAft>
              <a:buSzPts val="2500"/>
              <a:buNone/>
              <a:defRPr/>
            </a:lvl6pPr>
            <a:lvl7pPr marL="3200400" lvl="6" indent="-228600" algn="l">
              <a:spcBef>
                <a:spcPts val="280"/>
              </a:spcBef>
              <a:spcAft>
                <a:spcPts val="0"/>
              </a:spcAft>
              <a:buSzPts val="2500"/>
              <a:buNone/>
              <a:defRPr/>
            </a:lvl7pPr>
            <a:lvl8pPr marL="3657600" lvl="7" indent="-228600" algn="l">
              <a:spcBef>
                <a:spcPts val="280"/>
              </a:spcBef>
              <a:spcAft>
                <a:spcPts val="0"/>
              </a:spcAft>
              <a:buSzPts val="2500"/>
              <a:buNone/>
              <a:defRPr/>
            </a:lvl8pPr>
            <a:lvl9pPr marL="4114800" lvl="8" indent="-228600" algn="l">
              <a:spcBef>
                <a:spcPts val="28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001250" y="1914838"/>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2594550" y="4415200"/>
            <a:ext cx="6368400" cy="4526100"/>
          </a:xfrm>
          <a:prstGeom prst="rect">
            <a:avLst/>
          </a:prstGeom>
          <a:noFill/>
          <a:ln>
            <a:noFill/>
          </a:ln>
        </p:spPr>
        <p:txBody>
          <a:bodyPr spcFirstLastPara="1" wrap="square" lIns="91425" tIns="45700" rIns="91425" bIns="45700" anchor="t" anchorCtr="0">
            <a:normAutofit/>
          </a:bodyPr>
          <a:lstStyle>
            <a:lvl1pPr marL="457200" lvl="0" indent="-387350" algn="l">
              <a:spcBef>
                <a:spcPts val="560"/>
              </a:spcBef>
              <a:spcAft>
                <a:spcPts val="0"/>
              </a:spcAft>
              <a:buClr>
                <a:schemeClr val="dk1"/>
              </a:buClr>
              <a:buSzPts val="2500"/>
              <a:buChar char="•"/>
              <a:defRPr/>
            </a:lvl1pPr>
            <a:lvl2pPr marL="914400" lvl="1" indent="-387350" algn="l">
              <a:spcBef>
                <a:spcPts val="480"/>
              </a:spcBef>
              <a:spcAft>
                <a:spcPts val="0"/>
              </a:spcAft>
              <a:buClr>
                <a:schemeClr val="dk1"/>
              </a:buClr>
              <a:buSzPts val="2500"/>
              <a:buChar char="–"/>
              <a:defRPr/>
            </a:lvl2pPr>
            <a:lvl3pPr marL="1371600" lvl="2" indent="-387350" algn="l">
              <a:spcBef>
                <a:spcPts val="400"/>
              </a:spcBef>
              <a:spcAft>
                <a:spcPts val="0"/>
              </a:spcAft>
              <a:buClr>
                <a:schemeClr val="dk1"/>
              </a:buClr>
              <a:buSzPts val="2500"/>
              <a:buChar char="•"/>
              <a:defRPr/>
            </a:lvl3pPr>
            <a:lvl4pPr marL="1828800" lvl="3" indent="-387350" algn="l">
              <a:spcBef>
                <a:spcPts val="360"/>
              </a:spcBef>
              <a:spcAft>
                <a:spcPts val="0"/>
              </a:spcAft>
              <a:buClr>
                <a:schemeClr val="dk1"/>
              </a:buClr>
              <a:buSzPts val="2500"/>
              <a:buChar char="–"/>
              <a:defRPr/>
            </a:lvl4pPr>
            <a:lvl5pPr marL="2286000" lvl="4" indent="-387350" algn="l">
              <a:spcBef>
                <a:spcPts val="360"/>
              </a:spcBef>
              <a:spcAft>
                <a:spcPts val="0"/>
              </a:spcAft>
              <a:buClr>
                <a:schemeClr val="dk1"/>
              </a:buClr>
              <a:buSzPts val="2500"/>
              <a:buChar char="»"/>
              <a:defRPr/>
            </a:lvl5pPr>
            <a:lvl6pPr marL="2743200" lvl="5" indent="-387350" algn="l">
              <a:spcBef>
                <a:spcPts val="360"/>
              </a:spcBef>
              <a:spcAft>
                <a:spcPts val="0"/>
              </a:spcAft>
              <a:buClr>
                <a:schemeClr val="dk1"/>
              </a:buClr>
              <a:buSzPts val="2500"/>
              <a:buChar char="•"/>
              <a:defRPr/>
            </a:lvl6pPr>
            <a:lvl7pPr marL="3200400" lvl="6" indent="-387350" algn="l">
              <a:spcBef>
                <a:spcPts val="360"/>
              </a:spcBef>
              <a:spcAft>
                <a:spcPts val="0"/>
              </a:spcAft>
              <a:buClr>
                <a:schemeClr val="dk1"/>
              </a:buClr>
              <a:buSzPts val="2500"/>
              <a:buChar char="•"/>
              <a:defRPr/>
            </a:lvl7pPr>
            <a:lvl8pPr marL="3657600" lvl="7" indent="-387350" algn="l">
              <a:spcBef>
                <a:spcPts val="360"/>
              </a:spcBef>
              <a:spcAft>
                <a:spcPts val="0"/>
              </a:spcAft>
              <a:buClr>
                <a:schemeClr val="dk1"/>
              </a:buClr>
              <a:buSzPts val="2500"/>
              <a:buChar char="•"/>
              <a:defRPr/>
            </a:lvl8pPr>
            <a:lvl9pPr marL="4114800" lvl="8" indent="-387350" algn="l">
              <a:spcBef>
                <a:spcPts val="360"/>
              </a:spcBef>
              <a:spcAft>
                <a:spcPts val="0"/>
              </a:spcAft>
              <a:buClr>
                <a:schemeClr val="dk1"/>
              </a:buClr>
              <a:buSzPts val="2500"/>
              <a:buChar char="•"/>
              <a:defRPr/>
            </a:lvl9pPr>
          </a:lstStyle>
          <a:p>
            <a:endParaRPr/>
          </a:p>
        </p:txBody>
      </p:sp>
      <p:sp>
        <p:nvSpPr>
          <p:cNvPr id="35" name="Google Shape;35;p6"/>
          <p:cNvSpPr txBox="1">
            <a:spLocks noGrp="1"/>
          </p:cNvSpPr>
          <p:nvPr>
            <p:ph type="body" idx="2"/>
          </p:nvPr>
        </p:nvSpPr>
        <p:spPr>
          <a:xfrm>
            <a:off x="9203156" y="4415200"/>
            <a:ext cx="6368400" cy="4526100"/>
          </a:xfrm>
          <a:prstGeom prst="rect">
            <a:avLst/>
          </a:prstGeom>
          <a:noFill/>
          <a:ln>
            <a:noFill/>
          </a:ln>
        </p:spPr>
        <p:txBody>
          <a:bodyPr spcFirstLastPara="1" wrap="square" lIns="91425" tIns="45700" rIns="91425" bIns="45700" anchor="t" anchorCtr="0">
            <a:normAutofit/>
          </a:bodyPr>
          <a:lstStyle>
            <a:lvl1pPr marL="457200" lvl="0" indent="-387350" algn="l">
              <a:spcBef>
                <a:spcPts val="560"/>
              </a:spcBef>
              <a:spcAft>
                <a:spcPts val="0"/>
              </a:spcAft>
              <a:buClr>
                <a:schemeClr val="dk1"/>
              </a:buClr>
              <a:buSzPts val="2500"/>
              <a:buChar char="•"/>
              <a:defRPr/>
            </a:lvl1pPr>
            <a:lvl2pPr marL="914400" lvl="1" indent="-387350" algn="l">
              <a:spcBef>
                <a:spcPts val="480"/>
              </a:spcBef>
              <a:spcAft>
                <a:spcPts val="0"/>
              </a:spcAft>
              <a:buClr>
                <a:schemeClr val="dk1"/>
              </a:buClr>
              <a:buSzPts val="2500"/>
              <a:buChar char="–"/>
              <a:defRPr/>
            </a:lvl2pPr>
            <a:lvl3pPr marL="1371600" lvl="2" indent="-387350" algn="l">
              <a:spcBef>
                <a:spcPts val="400"/>
              </a:spcBef>
              <a:spcAft>
                <a:spcPts val="0"/>
              </a:spcAft>
              <a:buClr>
                <a:schemeClr val="dk1"/>
              </a:buClr>
              <a:buSzPts val="2500"/>
              <a:buChar char="•"/>
              <a:defRPr/>
            </a:lvl3pPr>
            <a:lvl4pPr marL="1828800" lvl="3" indent="-387350" algn="l">
              <a:spcBef>
                <a:spcPts val="360"/>
              </a:spcBef>
              <a:spcAft>
                <a:spcPts val="0"/>
              </a:spcAft>
              <a:buClr>
                <a:schemeClr val="dk1"/>
              </a:buClr>
              <a:buSzPts val="2500"/>
              <a:buChar char="–"/>
              <a:defRPr/>
            </a:lvl4pPr>
            <a:lvl5pPr marL="2286000" lvl="4" indent="-387350" algn="l">
              <a:spcBef>
                <a:spcPts val="360"/>
              </a:spcBef>
              <a:spcAft>
                <a:spcPts val="0"/>
              </a:spcAft>
              <a:buClr>
                <a:schemeClr val="dk1"/>
              </a:buClr>
              <a:buSzPts val="2500"/>
              <a:buChar char="»"/>
              <a:defRPr/>
            </a:lvl5pPr>
            <a:lvl6pPr marL="2743200" lvl="5" indent="-387350" algn="l">
              <a:spcBef>
                <a:spcPts val="360"/>
              </a:spcBef>
              <a:spcAft>
                <a:spcPts val="0"/>
              </a:spcAft>
              <a:buClr>
                <a:schemeClr val="dk1"/>
              </a:buClr>
              <a:buSzPts val="2500"/>
              <a:buChar char="•"/>
              <a:defRPr/>
            </a:lvl6pPr>
            <a:lvl7pPr marL="3200400" lvl="6" indent="-387350" algn="l">
              <a:spcBef>
                <a:spcPts val="360"/>
              </a:spcBef>
              <a:spcAft>
                <a:spcPts val="0"/>
              </a:spcAft>
              <a:buClr>
                <a:schemeClr val="dk1"/>
              </a:buClr>
              <a:buSzPts val="2500"/>
              <a:buChar char="•"/>
              <a:defRPr/>
            </a:lvl7pPr>
            <a:lvl8pPr marL="3657600" lvl="7" indent="-387350" algn="l">
              <a:spcBef>
                <a:spcPts val="360"/>
              </a:spcBef>
              <a:spcAft>
                <a:spcPts val="0"/>
              </a:spcAft>
              <a:buClr>
                <a:schemeClr val="dk1"/>
              </a:buClr>
              <a:buSzPts val="2500"/>
              <a:buChar char="•"/>
              <a:defRPr/>
            </a:lvl8pPr>
            <a:lvl9pPr marL="4114800" lvl="8" indent="-387350" algn="l">
              <a:spcBef>
                <a:spcPts val="360"/>
              </a:spcBef>
              <a:spcAft>
                <a:spcPts val="0"/>
              </a:spcAft>
              <a:buClr>
                <a:schemeClr val="dk1"/>
              </a:buClr>
              <a:buSzPts val="2500"/>
              <a:buChar char="•"/>
              <a:defRPr/>
            </a:lvl9pPr>
          </a:lstStyle>
          <a:p>
            <a:endParaRPr/>
          </a:p>
        </p:txBody>
      </p:sp>
      <p:sp>
        <p:nvSpPr>
          <p:cNvPr id="36" name="Google Shape;36;p6"/>
          <p:cNvSpPr/>
          <p:nvPr/>
        </p:nvSpPr>
        <p:spPr>
          <a:xfrm>
            <a:off x="0" y="8612026"/>
            <a:ext cx="18288000" cy="1674974"/>
          </a:xfrm>
          <a:custGeom>
            <a:avLst/>
            <a:gdLst/>
            <a:ahLst/>
            <a:cxnLst/>
            <a:rect l="l" t="t" r="r" b="b"/>
            <a:pathLst>
              <a:path w="18288000" h="1674974" extrusionOk="0">
                <a:moveTo>
                  <a:pt x="0" y="0"/>
                </a:moveTo>
                <a:lnTo>
                  <a:pt x="18288000" y="0"/>
                </a:lnTo>
                <a:lnTo>
                  <a:pt x="18288000" y="1674974"/>
                </a:lnTo>
                <a:lnTo>
                  <a:pt x="0" y="1674974"/>
                </a:lnTo>
                <a:lnTo>
                  <a:pt x="0" y="0"/>
                </a:lnTo>
                <a:close/>
              </a:path>
            </a:pathLst>
          </a:custGeom>
          <a:blipFill rotWithShape="1">
            <a:blip r:embed="rId2">
              <a:alphaModFix/>
            </a:blip>
            <a:stretch>
              <a:fillRect t="-133078" b="-494723"/>
            </a:stretch>
          </a:blip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001250" y="2018500"/>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472900" y="4451225"/>
            <a:ext cx="6020700" cy="3951300"/>
          </a:xfrm>
          <a:prstGeom prst="rect">
            <a:avLst/>
          </a:prstGeom>
          <a:noFill/>
          <a:ln>
            <a:noFill/>
          </a:ln>
        </p:spPr>
        <p:txBody>
          <a:bodyPr spcFirstLastPara="1" wrap="square" lIns="91425" tIns="45700" rIns="91425" bIns="45700" anchor="t" anchorCtr="0">
            <a:normAutofit/>
          </a:bodyPr>
          <a:lstStyle>
            <a:lvl1pPr marL="457200" lvl="0" indent="-387350" algn="l">
              <a:spcBef>
                <a:spcPts val="480"/>
              </a:spcBef>
              <a:spcAft>
                <a:spcPts val="0"/>
              </a:spcAft>
              <a:buClr>
                <a:schemeClr val="dk1"/>
              </a:buClr>
              <a:buSzPts val="2500"/>
              <a:buChar char="•"/>
              <a:defRPr/>
            </a:lvl1pPr>
            <a:lvl2pPr marL="914400" lvl="1" indent="-387350" algn="l">
              <a:spcBef>
                <a:spcPts val="400"/>
              </a:spcBef>
              <a:spcAft>
                <a:spcPts val="0"/>
              </a:spcAft>
              <a:buClr>
                <a:schemeClr val="dk1"/>
              </a:buClr>
              <a:buSzPts val="2500"/>
              <a:buChar char="–"/>
              <a:defRPr/>
            </a:lvl2pPr>
            <a:lvl3pPr marL="1371600" lvl="2" indent="-387350" algn="l">
              <a:spcBef>
                <a:spcPts val="360"/>
              </a:spcBef>
              <a:spcAft>
                <a:spcPts val="0"/>
              </a:spcAft>
              <a:buClr>
                <a:schemeClr val="dk1"/>
              </a:buClr>
              <a:buSzPts val="2500"/>
              <a:buChar char="•"/>
              <a:defRPr/>
            </a:lvl3pPr>
            <a:lvl4pPr marL="1828800" lvl="3" indent="-387350" algn="l">
              <a:spcBef>
                <a:spcPts val="320"/>
              </a:spcBef>
              <a:spcAft>
                <a:spcPts val="0"/>
              </a:spcAft>
              <a:buClr>
                <a:schemeClr val="dk1"/>
              </a:buClr>
              <a:buSzPts val="2500"/>
              <a:buChar char="–"/>
              <a:defRPr/>
            </a:lvl4pPr>
            <a:lvl5pPr marL="2286000" lvl="4" indent="-387350" algn="l">
              <a:spcBef>
                <a:spcPts val="320"/>
              </a:spcBef>
              <a:spcAft>
                <a:spcPts val="0"/>
              </a:spcAft>
              <a:buClr>
                <a:schemeClr val="dk1"/>
              </a:buClr>
              <a:buSzPts val="2500"/>
              <a:buChar char="»"/>
              <a:defRPr/>
            </a:lvl5pPr>
            <a:lvl6pPr marL="2743200" lvl="5" indent="-387350" algn="l">
              <a:spcBef>
                <a:spcPts val="320"/>
              </a:spcBef>
              <a:spcAft>
                <a:spcPts val="0"/>
              </a:spcAft>
              <a:buClr>
                <a:schemeClr val="dk1"/>
              </a:buClr>
              <a:buSzPts val="2500"/>
              <a:buChar char="•"/>
              <a:defRPr/>
            </a:lvl6pPr>
            <a:lvl7pPr marL="3200400" lvl="6" indent="-387350" algn="l">
              <a:spcBef>
                <a:spcPts val="320"/>
              </a:spcBef>
              <a:spcAft>
                <a:spcPts val="0"/>
              </a:spcAft>
              <a:buClr>
                <a:schemeClr val="dk1"/>
              </a:buClr>
              <a:buSzPts val="2500"/>
              <a:buChar char="•"/>
              <a:defRPr/>
            </a:lvl7pPr>
            <a:lvl8pPr marL="3657600" lvl="7" indent="-387350" algn="l">
              <a:spcBef>
                <a:spcPts val="320"/>
              </a:spcBef>
              <a:spcAft>
                <a:spcPts val="0"/>
              </a:spcAft>
              <a:buClr>
                <a:schemeClr val="dk1"/>
              </a:buClr>
              <a:buSzPts val="2500"/>
              <a:buChar char="•"/>
              <a:defRPr/>
            </a:lvl8pPr>
            <a:lvl9pPr marL="4114800" lvl="8" indent="-387350" algn="l">
              <a:spcBef>
                <a:spcPts val="320"/>
              </a:spcBef>
              <a:spcAft>
                <a:spcPts val="0"/>
              </a:spcAft>
              <a:buClr>
                <a:schemeClr val="dk1"/>
              </a:buClr>
              <a:buSzPts val="2500"/>
              <a:buChar char="•"/>
              <a:defRPr/>
            </a:lvl9pPr>
          </a:lstStyle>
          <a:p>
            <a:endParaRPr/>
          </a:p>
        </p:txBody>
      </p:sp>
      <p:sp>
        <p:nvSpPr>
          <p:cNvPr id="40" name="Google Shape;40;p7"/>
          <p:cNvSpPr txBox="1">
            <a:spLocks noGrp="1"/>
          </p:cNvSpPr>
          <p:nvPr>
            <p:ph type="body" idx="2"/>
          </p:nvPr>
        </p:nvSpPr>
        <p:spPr>
          <a:xfrm>
            <a:off x="8713871" y="4451225"/>
            <a:ext cx="6023400" cy="3951300"/>
          </a:xfrm>
          <a:prstGeom prst="rect">
            <a:avLst/>
          </a:prstGeom>
          <a:noFill/>
          <a:ln>
            <a:noFill/>
          </a:ln>
        </p:spPr>
        <p:txBody>
          <a:bodyPr spcFirstLastPara="1" wrap="square" lIns="91425" tIns="45700" rIns="91425" bIns="45700" anchor="t" anchorCtr="0">
            <a:normAutofit/>
          </a:bodyPr>
          <a:lstStyle>
            <a:lvl1pPr marL="457200" lvl="0" indent="-387350" algn="l">
              <a:spcBef>
                <a:spcPts val="480"/>
              </a:spcBef>
              <a:spcAft>
                <a:spcPts val="0"/>
              </a:spcAft>
              <a:buClr>
                <a:schemeClr val="dk1"/>
              </a:buClr>
              <a:buSzPts val="2500"/>
              <a:buChar char="•"/>
              <a:defRPr/>
            </a:lvl1pPr>
            <a:lvl2pPr marL="914400" lvl="1" indent="-387350" algn="l">
              <a:spcBef>
                <a:spcPts val="400"/>
              </a:spcBef>
              <a:spcAft>
                <a:spcPts val="0"/>
              </a:spcAft>
              <a:buClr>
                <a:schemeClr val="dk1"/>
              </a:buClr>
              <a:buSzPts val="2500"/>
              <a:buChar char="–"/>
              <a:defRPr/>
            </a:lvl2pPr>
            <a:lvl3pPr marL="1371600" lvl="2" indent="-387350" algn="l">
              <a:spcBef>
                <a:spcPts val="360"/>
              </a:spcBef>
              <a:spcAft>
                <a:spcPts val="0"/>
              </a:spcAft>
              <a:buClr>
                <a:schemeClr val="dk1"/>
              </a:buClr>
              <a:buSzPts val="2500"/>
              <a:buChar char="•"/>
              <a:defRPr/>
            </a:lvl3pPr>
            <a:lvl4pPr marL="1828800" lvl="3" indent="-387350" algn="l">
              <a:spcBef>
                <a:spcPts val="320"/>
              </a:spcBef>
              <a:spcAft>
                <a:spcPts val="0"/>
              </a:spcAft>
              <a:buClr>
                <a:schemeClr val="dk1"/>
              </a:buClr>
              <a:buSzPts val="2500"/>
              <a:buChar char="–"/>
              <a:defRPr/>
            </a:lvl4pPr>
            <a:lvl5pPr marL="2286000" lvl="4" indent="-387350" algn="l">
              <a:spcBef>
                <a:spcPts val="320"/>
              </a:spcBef>
              <a:spcAft>
                <a:spcPts val="0"/>
              </a:spcAft>
              <a:buClr>
                <a:schemeClr val="dk1"/>
              </a:buClr>
              <a:buSzPts val="2500"/>
              <a:buChar char="»"/>
              <a:defRPr/>
            </a:lvl5pPr>
            <a:lvl6pPr marL="2743200" lvl="5" indent="-387350" algn="l">
              <a:spcBef>
                <a:spcPts val="320"/>
              </a:spcBef>
              <a:spcAft>
                <a:spcPts val="0"/>
              </a:spcAft>
              <a:buClr>
                <a:schemeClr val="dk1"/>
              </a:buClr>
              <a:buSzPts val="2500"/>
              <a:buChar char="•"/>
              <a:defRPr/>
            </a:lvl6pPr>
            <a:lvl7pPr marL="3200400" lvl="6" indent="-387350" algn="l">
              <a:spcBef>
                <a:spcPts val="320"/>
              </a:spcBef>
              <a:spcAft>
                <a:spcPts val="0"/>
              </a:spcAft>
              <a:buClr>
                <a:schemeClr val="dk1"/>
              </a:buClr>
              <a:buSzPts val="2500"/>
              <a:buChar char="•"/>
              <a:defRPr/>
            </a:lvl7pPr>
            <a:lvl8pPr marL="3657600" lvl="7" indent="-387350" algn="l">
              <a:spcBef>
                <a:spcPts val="320"/>
              </a:spcBef>
              <a:spcAft>
                <a:spcPts val="0"/>
              </a:spcAft>
              <a:buClr>
                <a:schemeClr val="dk1"/>
              </a:buClr>
              <a:buSzPts val="2500"/>
              <a:buChar char="•"/>
              <a:defRPr/>
            </a:lvl8pPr>
            <a:lvl9pPr marL="4114800" lvl="8" indent="-387350" algn="l">
              <a:spcBef>
                <a:spcPts val="320"/>
              </a:spcBef>
              <a:spcAft>
                <a:spcPts val="0"/>
              </a:spcAft>
              <a:buClr>
                <a:schemeClr val="dk1"/>
              </a:buClr>
              <a:buSzPts val="25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105500" y="2227613"/>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1439225" y="2132350"/>
            <a:ext cx="11447700" cy="1162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6000"/>
              <a:buFont typeface="Calibri"/>
              <a:buNone/>
              <a:defRPr b="1"/>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9"/>
          <p:cNvSpPr txBox="1">
            <a:spLocks noGrp="1"/>
          </p:cNvSpPr>
          <p:nvPr>
            <p:ph type="body" idx="1"/>
          </p:nvPr>
        </p:nvSpPr>
        <p:spPr>
          <a:xfrm>
            <a:off x="10135675" y="4321975"/>
            <a:ext cx="6235200" cy="4691100"/>
          </a:xfrm>
          <a:prstGeom prst="rect">
            <a:avLst/>
          </a:prstGeom>
          <a:noFill/>
          <a:ln>
            <a:noFill/>
          </a:ln>
        </p:spPr>
        <p:txBody>
          <a:bodyPr spcFirstLastPara="1" wrap="square" lIns="91425" tIns="45700" rIns="91425" bIns="45700" anchor="t" anchorCtr="0">
            <a:normAutofit/>
          </a:bodyPr>
          <a:lstStyle>
            <a:lvl1pPr marL="457200" lvl="0" indent="-387350" algn="l" rtl="0">
              <a:spcBef>
                <a:spcPts val="640"/>
              </a:spcBef>
              <a:spcAft>
                <a:spcPts val="0"/>
              </a:spcAft>
              <a:buClr>
                <a:schemeClr val="dk1"/>
              </a:buClr>
              <a:buSzPts val="2500"/>
              <a:buChar char="•"/>
              <a:defRPr/>
            </a:lvl1pPr>
            <a:lvl2pPr marL="914400" lvl="1" indent="-387350" algn="l" rtl="0">
              <a:spcBef>
                <a:spcPts val="560"/>
              </a:spcBef>
              <a:spcAft>
                <a:spcPts val="0"/>
              </a:spcAft>
              <a:buClr>
                <a:schemeClr val="dk1"/>
              </a:buClr>
              <a:buSzPts val="2500"/>
              <a:buChar char="–"/>
              <a:defRPr/>
            </a:lvl2pPr>
            <a:lvl3pPr marL="1371600" lvl="2" indent="-387350" algn="l" rtl="0">
              <a:spcBef>
                <a:spcPts val="480"/>
              </a:spcBef>
              <a:spcAft>
                <a:spcPts val="0"/>
              </a:spcAft>
              <a:buClr>
                <a:schemeClr val="dk1"/>
              </a:buClr>
              <a:buSzPts val="2500"/>
              <a:buChar char="•"/>
              <a:defRPr/>
            </a:lvl3pPr>
            <a:lvl4pPr marL="1828800" lvl="3" indent="-387350" algn="l" rtl="0">
              <a:spcBef>
                <a:spcPts val="400"/>
              </a:spcBef>
              <a:spcAft>
                <a:spcPts val="0"/>
              </a:spcAft>
              <a:buClr>
                <a:schemeClr val="dk1"/>
              </a:buClr>
              <a:buSzPts val="2500"/>
              <a:buChar char="–"/>
              <a:defRPr/>
            </a:lvl4pPr>
            <a:lvl5pPr marL="2286000" lvl="4" indent="-387350" algn="l" rtl="0">
              <a:spcBef>
                <a:spcPts val="400"/>
              </a:spcBef>
              <a:spcAft>
                <a:spcPts val="0"/>
              </a:spcAft>
              <a:buClr>
                <a:schemeClr val="dk1"/>
              </a:buClr>
              <a:buSzPts val="2500"/>
              <a:buChar char="»"/>
              <a:defRPr/>
            </a:lvl5pPr>
            <a:lvl6pPr marL="2743200" lvl="5" indent="-387350" algn="l" rtl="0">
              <a:spcBef>
                <a:spcPts val="400"/>
              </a:spcBef>
              <a:spcAft>
                <a:spcPts val="0"/>
              </a:spcAft>
              <a:buClr>
                <a:schemeClr val="dk1"/>
              </a:buClr>
              <a:buSzPts val="2500"/>
              <a:buChar char="•"/>
              <a:defRPr/>
            </a:lvl6pPr>
            <a:lvl7pPr marL="3200400" lvl="6" indent="-387350" algn="l" rtl="0">
              <a:spcBef>
                <a:spcPts val="400"/>
              </a:spcBef>
              <a:spcAft>
                <a:spcPts val="0"/>
              </a:spcAft>
              <a:buClr>
                <a:schemeClr val="dk1"/>
              </a:buClr>
              <a:buSzPts val="2500"/>
              <a:buChar char="•"/>
              <a:defRPr/>
            </a:lvl7pPr>
            <a:lvl8pPr marL="3657600" lvl="7" indent="-387350" algn="l" rtl="0">
              <a:spcBef>
                <a:spcPts val="400"/>
              </a:spcBef>
              <a:spcAft>
                <a:spcPts val="0"/>
              </a:spcAft>
              <a:buClr>
                <a:schemeClr val="dk1"/>
              </a:buClr>
              <a:buSzPts val="2500"/>
              <a:buChar char="•"/>
              <a:defRPr/>
            </a:lvl8pPr>
            <a:lvl9pPr marL="4114800" lvl="8" indent="-387350" algn="l" rtl="0">
              <a:spcBef>
                <a:spcPts val="400"/>
              </a:spcBef>
              <a:spcAft>
                <a:spcPts val="0"/>
              </a:spcAft>
              <a:buClr>
                <a:schemeClr val="dk1"/>
              </a:buClr>
              <a:buSzPts val="2500"/>
              <a:buChar char="•"/>
              <a:defRPr/>
            </a:lvl9pPr>
          </a:lstStyle>
          <a:p>
            <a:endParaRPr/>
          </a:p>
        </p:txBody>
      </p:sp>
      <p:sp>
        <p:nvSpPr>
          <p:cNvPr id="46" name="Google Shape;46;p9"/>
          <p:cNvSpPr txBox="1">
            <a:spLocks noGrp="1"/>
          </p:cNvSpPr>
          <p:nvPr>
            <p:ph type="body" idx="2"/>
          </p:nvPr>
        </p:nvSpPr>
        <p:spPr>
          <a:xfrm>
            <a:off x="2069750" y="4321975"/>
            <a:ext cx="75762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2500"/>
              <a:buNone/>
              <a:defRPr/>
            </a:lvl1pPr>
            <a:lvl2pPr marL="914400" lvl="1" indent="-228600" algn="l" rtl="0">
              <a:spcBef>
                <a:spcPts val="240"/>
              </a:spcBef>
              <a:spcAft>
                <a:spcPts val="0"/>
              </a:spcAft>
              <a:buClr>
                <a:schemeClr val="dk1"/>
              </a:buClr>
              <a:buSzPts val="2500"/>
              <a:buNone/>
              <a:defRPr/>
            </a:lvl2pPr>
            <a:lvl3pPr marL="1371600" lvl="2" indent="-228600" algn="l" rtl="0">
              <a:spcBef>
                <a:spcPts val="200"/>
              </a:spcBef>
              <a:spcAft>
                <a:spcPts val="0"/>
              </a:spcAft>
              <a:buClr>
                <a:schemeClr val="dk1"/>
              </a:buClr>
              <a:buSzPts val="2500"/>
              <a:buNone/>
              <a:defRPr/>
            </a:lvl3pPr>
            <a:lvl4pPr marL="1828800" lvl="3" indent="-228600" algn="l" rtl="0">
              <a:spcBef>
                <a:spcPts val="180"/>
              </a:spcBef>
              <a:spcAft>
                <a:spcPts val="0"/>
              </a:spcAft>
              <a:buClr>
                <a:schemeClr val="dk1"/>
              </a:buClr>
              <a:buSzPts val="2500"/>
              <a:buNone/>
              <a:defRPr/>
            </a:lvl4pPr>
            <a:lvl5pPr marL="2286000" lvl="4" indent="-228600" algn="l" rtl="0">
              <a:spcBef>
                <a:spcPts val="180"/>
              </a:spcBef>
              <a:spcAft>
                <a:spcPts val="0"/>
              </a:spcAft>
              <a:buClr>
                <a:schemeClr val="dk1"/>
              </a:buClr>
              <a:buSzPts val="2500"/>
              <a:buNone/>
              <a:defRPr/>
            </a:lvl5pPr>
            <a:lvl6pPr marL="2743200" lvl="5" indent="-228600" algn="l" rtl="0">
              <a:spcBef>
                <a:spcPts val="180"/>
              </a:spcBef>
              <a:spcAft>
                <a:spcPts val="0"/>
              </a:spcAft>
              <a:buClr>
                <a:schemeClr val="dk1"/>
              </a:buClr>
              <a:buSzPts val="2500"/>
              <a:buNone/>
              <a:defRPr/>
            </a:lvl6pPr>
            <a:lvl7pPr marL="3200400" lvl="6" indent="-228600" algn="l" rtl="0">
              <a:spcBef>
                <a:spcPts val="180"/>
              </a:spcBef>
              <a:spcAft>
                <a:spcPts val="0"/>
              </a:spcAft>
              <a:buClr>
                <a:schemeClr val="dk1"/>
              </a:buClr>
              <a:buSzPts val="2500"/>
              <a:buNone/>
              <a:defRPr/>
            </a:lvl7pPr>
            <a:lvl8pPr marL="3657600" lvl="7" indent="-228600" algn="l" rtl="0">
              <a:spcBef>
                <a:spcPts val="180"/>
              </a:spcBef>
              <a:spcAft>
                <a:spcPts val="0"/>
              </a:spcAft>
              <a:buClr>
                <a:schemeClr val="dk1"/>
              </a:buClr>
              <a:buSzPts val="2500"/>
              <a:buNone/>
              <a:defRPr/>
            </a:lvl8pPr>
            <a:lvl9pPr marL="4114800" lvl="8" indent="-228600" algn="l" rtl="0">
              <a:spcBef>
                <a:spcPts val="180"/>
              </a:spcBef>
              <a:spcAft>
                <a:spcPts val="0"/>
              </a:spcAft>
              <a:buClr>
                <a:schemeClr val="dk1"/>
              </a:buClr>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2069775" y="2247375"/>
            <a:ext cx="14839800" cy="14343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6000"/>
              <a:buFont typeface="Calibri"/>
              <a:buNone/>
              <a:defRPr b="1"/>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9" name="Google Shape;49;p10"/>
          <p:cNvSpPr txBox="1">
            <a:spLocks noGrp="1"/>
          </p:cNvSpPr>
          <p:nvPr>
            <p:ph type="body" idx="1"/>
          </p:nvPr>
        </p:nvSpPr>
        <p:spPr>
          <a:xfrm>
            <a:off x="2558613" y="5154638"/>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500"/>
              <a:buNone/>
              <a:defRPr/>
            </a:lvl1pPr>
            <a:lvl2pPr marL="914400" lvl="1" indent="-228600" algn="l">
              <a:spcBef>
                <a:spcPts val="240"/>
              </a:spcBef>
              <a:spcAft>
                <a:spcPts val="0"/>
              </a:spcAft>
              <a:buClr>
                <a:schemeClr val="dk1"/>
              </a:buClr>
              <a:buSzPts val="2500"/>
              <a:buNone/>
              <a:defRPr/>
            </a:lvl2pPr>
            <a:lvl3pPr marL="1371600" lvl="2" indent="-228600" algn="l">
              <a:spcBef>
                <a:spcPts val="200"/>
              </a:spcBef>
              <a:spcAft>
                <a:spcPts val="0"/>
              </a:spcAft>
              <a:buClr>
                <a:schemeClr val="dk1"/>
              </a:buClr>
              <a:buSzPts val="2500"/>
              <a:buNone/>
              <a:defRPr/>
            </a:lvl3pPr>
            <a:lvl4pPr marL="1828800" lvl="3" indent="-228600" algn="l">
              <a:spcBef>
                <a:spcPts val="180"/>
              </a:spcBef>
              <a:spcAft>
                <a:spcPts val="0"/>
              </a:spcAft>
              <a:buClr>
                <a:schemeClr val="dk1"/>
              </a:buClr>
              <a:buSzPts val="2500"/>
              <a:buNone/>
              <a:defRPr/>
            </a:lvl4pPr>
            <a:lvl5pPr marL="2286000" lvl="4" indent="-228600" algn="l">
              <a:spcBef>
                <a:spcPts val="180"/>
              </a:spcBef>
              <a:spcAft>
                <a:spcPts val="0"/>
              </a:spcAft>
              <a:buClr>
                <a:schemeClr val="dk1"/>
              </a:buClr>
              <a:buSzPts val="2500"/>
              <a:buNone/>
              <a:defRPr/>
            </a:lvl5pPr>
            <a:lvl6pPr marL="2743200" lvl="5" indent="-228600" algn="l">
              <a:spcBef>
                <a:spcPts val="180"/>
              </a:spcBef>
              <a:spcAft>
                <a:spcPts val="0"/>
              </a:spcAft>
              <a:buClr>
                <a:schemeClr val="dk1"/>
              </a:buClr>
              <a:buSzPts val="2500"/>
              <a:buNone/>
              <a:defRPr/>
            </a:lvl6pPr>
            <a:lvl7pPr marL="3200400" lvl="6" indent="-228600" algn="l">
              <a:spcBef>
                <a:spcPts val="180"/>
              </a:spcBef>
              <a:spcAft>
                <a:spcPts val="0"/>
              </a:spcAft>
              <a:buClr>
                <a:schemeClr val="dk1"/>
              </a:buClr>
              <a:buSzPts val="2500"/>
              <a:buNone/>
              <a:defRPr/>
            </a:lvl7pPr>
            <a:lvl8pPr marL="3657600" lvl="7" indent="-228600" algn="l">
              <a:spcBef>
                <a:spcPts val="180"/>
              </a:spcBef>
              <a:spcAft>
                <a:spcPts val="0"/>
              </a:spcAft>
              <a:buClr>
                <a:schemeClr val="dk1"/>
              </a:buClr>
              <a:buSzPts val="2500"/>
              <a:buNone/>
              <a:defRPr/>
            </a:lvl8pPr>
            <a:lvl9pPr marL="4114800" lvl="8" indent="-228600" algn="l">
              <a:spcBef>
                <a:spcPts val="180"/>
              </a:spcBef>
              <a:spcAft>
                <a:spcPts val="0"/>
              </a:spcAft>
              <a:buClr>
                <a:schemeClr val="dk1"/>
              </a:buClr>
              <a:buSzPts val="2500"/>
              <a:buNone/>
              <a:defRPr/>
            </a:lvl9pPr>
          </a:lstStyle>
          <a:p>
            <a:endParaRPr/>
          </a:p>
        </p:txBody>
      </p:sp>
      <p:grpSp>
        <p:nvGrpSpPr>
          <p:cNvPr id="50" name="Google Shape;50;p10"/>
          <p:cNvGrpSpPr/>
          <p:nvPr/>
        </p:nvGrpSpPr>
        <p:grpSpPr>
          <a:xfrm>
            <a:off x="11038373" y="3342147"/>
            <a:ext cx="5832489" cy="5706284"/>
            <a:chOff x="0" y="-47625"/>
            <a:chExt cx="1983300" cy="2010600"/>
          </a:xfrm>
        </p:grpSpPr>
        <p:sp>
          <p:nvSpPr>
            <p:cNvPr id="51" name="Google Shape;51;p10"/>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 name="Google Shape;53;p10"/>
          <p:cNvGrpSpPr/>
          <p:nvPr/>
        </p:nvGrpSpPr>
        <p:grpSpPr>
          <a:xfrm>
            <a:off x="10906824" y="6134781"/>
            <a:ext cx="270581" cy="261153"/>
            <a:chOff x="0" y="0"/>
            <a:chExt cx="812800" cy="812800"/>
          </a:xfrm>
        </p:grpSpPr>
        <p:sp>
          <p:nvSpPr>
            <p:cNvPr id="54" name="Google Shape;54;p1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6" name="Google Shape;56;p10"/>
          <p:cNvSpPr>
            <a:spLocks noGrp="1"/>
          </p:cNvSpPr>
          <p:nvPr>
            <p:ph type="pic" idx="2"/>
          </p:nvPr>
        </p:nvSpPr>
        <p:spPr>
          <a:xfrm>
            <a:off x="11435800" y="3836700"/>
            <a:ext cx="5108700" cy="4857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001250" y="1688938"/>
            <a:ext cx="102855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lt1"/>
              </a:buClr>
              <a:buSzPts val="6000"/>
              <a:buNone/>
              <a:defRPr sz="6000" i="0" u="none" strike="noStrike" cap="none">
                <a:solidFill>
                  <a:schemeClr val="lt1"/>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1571425" y="3980800"/>
            <a:ext cx="8229600" cy="4526100"/>
          </a:xfrm>
          <a:prstGeom prst="rect">
            <a:avLst/>
          </a:prstGeom>
          <a:noFill/>
          <a:ln>
            <a:noFill/>
          </a:ln>
        </p:spPr>
        <p:txBody>
          <a:bodyPr spcFirstLastPara="1" wrap="square" lIns="91425" tIns="45700" rIns="91425" bIns="45700" anchor="t" anchorCtr="0">
            <a:normAutofit/>
          </a:bodyPr>
          <a:lstStyle>
            <a:lvl1pPr marL="457200" marR="0" lvl="0" indent="-387350" algn="l" rtl="0">
              <a:spcBef>
                <a:spcPts val="640"/>
              </a:spcBef>
              <a:spcAft>
                <a:spcPts val="0"/>
              </a:spcAft>
              <a:buClr>
                <a:schemeClr val="lt1"/>
              </a:buClr>
              <a:buSzPts val="2500"/>
              <a:buChar char="•"/>
              <a:defRPr sz="2500" i="0" u="none" strike="noStrike" cap="none">
                <a:solidFill>
                  <a:schemeClr val="lt1"/>
                </a:solidFill>
              </a:defRPr>
            </a:lvl1pPr>
            <a:lvl2pPr marL="914400" marR="0" lvl="1" indent="-387350" algn="l" rtl="0">
              <a:spcBef>
                <a:spcPts val="560"/>
              </a:spcBef>
              <a:spcAft>
                <a:spcPts val="0"/>
              </a:spcAft>
              <a:buClr>
                <a:schemeClr val="lt1"/>
              </a:buClr>
              <a:buSzPts val="2500"/>
              <a:buChar char="–"/>
              <a:defRPr sz="2500" i="0" u="none" strike="noStrike" cap="none">
                <a:solidFill>
                  <a:schemeClr val="lt1"/>
                </a:solidFill>
              </a:defRPr>
            </a:lvl2pPr>
            <a:lvl3pPr marL="1371600" marR="0" lvl="2" indent="-387350" algn="l" rtl="0">
              <a:spcBef>
                <a:spcPts val="480"/>
              </a:spcBef>
              <a:spcAft>
                <a:spcPts val="0"/>
              </a:spcAft>
              <a:buClr>
                <a:schemeClr val="lt1"/>
              </a:buClr>
              <a:buSzPts val="2500"/>
              <a:buChar char="•"/>
              <a:defRPr sz="2500" i="0" u="none" strike="noStrike" cap="none">
                <a:solidFill>
                  <a:schemeClr val="lt1"/>
                </a:solidFill>
              </a:defRPr>
            </a:lvl3pPr>
            <a:lvl4pPr marL="1828800" marR="0" lvl="3" indent="-387350" algn="l" rtl="0">
              <a:spcBef>
                <a:spcPts val="400"/>
              </a:spcBef>
              <a:spcAft>
                <a:spcPts val="0"/>
              </a:spcAft>
              <a:buClr>
                <a:schemeClr val="lt1"/>
              </a:buClr>
              <a:buSzPts val="2500"/>
              <a:buChar char="–"/>
              <a:defRPr sz="2500" i="0" u="none" strike="noStrike" cap="none">
                <a:solidFill>
                  <a:schemeClr val="lt1"/>
                </a:solidFill>
              </a:defRPr>
            </a:lvl4pPr>
            <a:lvl5pPr marL="2286000" marR="0" lvl="4" indent="-387350" algn="l" rtl="0">
              <a:spcBef>
                <a:spcPts val="400"/>
              </a:spcBef>
              <a:spcAft>
                <a:spcPts val="0"/>
              </a:spcAft>
              <a:buClr>
                <a:schemeClr val="lt1"/>
              </a:buClr>
              <a:buSzPts val="2500"/>
              <a:buChar char="»"/>
              <a:defRPr sz="2500" i="0" u="none" strike="noStrike" cap="none">
                <a:solidFill>
                  <a:schemeClr val="lt1"/>
                </a:solidFill>
              </a:defRPr>
            </a:lvl5pPr>
            <a:lvl6pPr marL="2743200" marR="0" lvl="5" indent="-387350" algn="l" rtl="0">
              <a:spcBef>
                <a:spcPts val="400"/>
              </a:spcBef>
              <a:spcAft>
                <a:spcPts val="0"/>
              </a:spcAft>
              <a:buClr>
                <a:schemeClr val="lt1"/>
              </a:buClr>
              <a:buSzPts val="2500"/>
              <a:buChar char="•"/>
              <a:defRPr sz="2500" i="0" u="none" strike="noStrike" cap="none">
                <a:solidFill>
                  <a:schemeClr val="lt1"/>
                </a:solidFill>
              </a:defRPr>
            </a:lvl6pPr>
            <a:lvl7pPr marL="3200400" marR="0" lvl="6" indent="-387350" algn="l" rtl="0">
              <a:spcBef>
                <a:spcPts val="400"/>
              </a:spcBef>
              <a:spcAft>
                <a:spcPts val="0"/>
              </a:spcAft>
              <a:buClr>
                <a:schemeClr val="lt1"/>
              </a:buClr>
              <a:buSzPts val="2500"/>
              <a:buChar char="•"/>
              <a:defRPr sz="2500" i="0" u="none" strike="noStrike" cap="none">
                <a:solidFill>
                  <a:schemeClr val="lt1"/>
                </a:solidFill>
              </a:defRPr>
            </a:lvl7pPr>
            <a:lvl8pPr marL="3657600" marR="0" lvl="7" indent="-387350" algn="l" rtl="0">
              <a:spcBef>
                <a:spcPts val="400"/>
              </a:spcBef>
              <a:spcAft>
                <a:spcPts val="0"/>
              </a:spcAft>
              <a:buClr>
                <a:schemeClr val="lt1"/>
              </a:buClr>
              <a:buSzPts val="2500"/>
              <a:buChar char="•"/>
              <a:defRPr sz="2500" i="0" u="none" strike="noStrike" cap="none">
                <a:solidFill>
                  <a:schemeClr val="lt1"/>
                </a:solidFill>
              </a:defRPr>
            </a:lvl8pPr>
            <a:lvl9pPr marL="4114800" marR="0" lvl="8" indent="-387350" algn="l" rtl="0">
              <a:spcBef>
                <a:spcPts val="400"/>
              </a:spcBef>
              <a:spcAft>
                <a:spcPts val="0"/>
              </a:spcAft>
              <a:buClr>
                <a:schemeClr val="lt1"/>
              </a:buClr>
              <a:buSzPts val="2500"/>
              <a:buChar char="•"/>
              <a:defRPr sz="2500" i="0" u="none" strike="noStrike" cap="none">
                <a:solidFill>
                  <a:schemeClr val="lt1"/>
                </a:solidFill>
              </a:defRPr>
            </a:lvl9pPr>
          </a:lstStyle>
          <a:p>
            <a:endParaRPr/>
          </a:p>
        </p:txBody>
      </p:sp>
      <p:sp>
        <p:nvSpPr>
          <p:cNvPr id="8" name="Google Shape;8;p1"/>
          <p:cNvSpPr/>
          <p:nvPr/>
        </p:nvSpPr>
        <p:spPr>
          <a:xfrm rot="5400000">
            <a:off x="9020935" y="-9020935"/>
            <a:ext cx="246131" cy="18288000"/>
          </a:xfrm>
          <a:custGeom>
            <a:avLst/>
            <a:gdLst/>
            <a:ahLst/>
            <a:cxnLst/>
            <a:rect l="l" t="t" r="r" b="b"/>
            <a:pathLst>
              <a:path w="246131" h="18288000" extrusionOk="0">
                <a:moveTo>
                  <a:pt x="0" y="0"/>
                </a:moveTo>
                <a:lnTo>
                  <a:pt x="246130" y="0"/>
                </a:lnTo>
                <a:lnTo>
                  <a:pt x="246130" y="18288000"/>
                </a:lnTo>
                <a:lnTo>
                  <a:pt x="0" y="18288000"/>
                </a:lnTo>
                <a:lnTo>
                  <a:pt x="0" y="0"/>
                </a:lnTo>
                <a:close/>
              </a:path>
            </a:pathLst>
          </a:custGeom>
          <a:blipFill rotWithShape="1">
            <a:blip r:embed="rId11">
              <a:alphaModFix/>
            </a:blip>
            <a:stretch>
              <a:fillRect l="-291324" r="-10732159"/>
            </a:stretch>
          </a:blipFill>
          <a:ln>
            <a:noFill/>
          </a:ln>
        </p:spPr>
      </p:sp>
      <p:pic>
        <p:nvPicPr>
          <p:cNvPr id="20" name="Google Shape;20;p1"/>
          <p:cNvPicPr preferRelativeResize="0"/>
          <p:nvPr userDrawn="1"/>
        </p:nvPicPr>
        <p:blipFill>
          <a:blip r:embed="rId12"/>
          <a:srcRect/>
          <a:stretch/>
        </p:blipFill>
        <p:spPr>
          <a:xfrm>
            <a:off x="13992045" y="157881"/>
            <a:ext cx="4840076" cy="1669082"/>
          </a:xfrm>
          <a:prstGeom prst="rect">
            <a:avLst/>
          </a:prstGeom>
          <a:noFill/>
          <a:ln>
            <a:noFill/>
          </a:ln>
        </p:spPr>
      </p:pic>
      <p:pic>
        <p:nvPicPr>
          <p:cNvPr id="2" name="Google Shape;20;p1">
            <a:extLst>
              <a:ext uri="{FF2B5EF4-FFF2-40B4-BE49-F238E27FC236}">
                <a16:creationId xmlns:a16="http://schemas.microsoft.com/office/drawing/2014/main" id="{413E6BEF-C451-9FFA-5001-32AA778473C6}"/>
              </a:ext>
            </a:extLst>
          </p:cNvPr>
          <p:cNvPicPr preferRelativeResize="0"/>
          <p:nvPr userDrawn="1"/>
        </p:nvPicPr>
        <p:blipFill>
          <a:blip r:embed="rId13"/>
          <a:srcRect/>
          <a:stretch/>
        </p:blipFill>
        <p:spPr>
          <a:xfrm>
            <a:off x="342875" y="293565"/>
            <a:ext cx="1228550" cy="11014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516"/>
        </a:solidFill>
        <a:effectLst/>
      </p:bgPr>
    </p:bg>
    <p:spTree>
      <p:nvGrpSpPr>
        <p:cNvPr id="1" name="Shape 60"/>
        <p:cNvGrpSpPr/>
        <p:nvPr/>
      </p:nvGrpSpPr>
      <p:grpSpPr>
        <a:xfrm>
          <a:off x="0" y="0"/>
          <a:ext cx="0" cy="0"/>
          <a:chOff x="0" y="0"/>
          <a:chExt cx="0" cy="0"/>
        </a:xfrm>
      </p:grpSpPr>
      <p:grpSp>
        <p:nvGrpSpPr>
          <p:cNvPr id="61" name="Google Shape;61;p11"/>
          <p:cNvGrpSpPr/>
          <p:nvPr/>
        </p:nvGrpSpPr>
        <p:grpSpPr>
          <a:xfrm>
            <a:off x="10074529" y="2037736"/>
            <a:ext cx="6952721" cy="6952721"/>
            <a:chOff x="0" y="0"/>
            <a:chExt cx="812800" cy="812800"/>
          </a:xfrm>
        </p:grpSpPr>
        <p:sp>
          <p:nvSpPr>
            <p:cNvPr id="62" name="Google Shape;62;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 name="Google Shape;64;p11"/>
          <p:cNvGrpSpPr/>
          <p:nvPr/>
        </p:nvGrpSpPr>
        <p:grpSpPr>
          <a:xfrm>
            <a:off x="1028700" y="5981958"/>
            <a:ext cx="4861936" cy="1100740"/>
            <a:chOff x="0" y="-47625"/>
            <a:chExt cx="1280510" cy="289907"/>
          </a:xfrm>
        </p:grpSpPr>
        <p:sp>
          <p:nvSpPr>
            <p:cNvPr id="65" name="Google Shape;65;p11"/>
            <p:cNvSpPr/>
            <p:nvPr/>
          </p:nvSpPr>
          <p:spPr>
            <a:xfrm>
              <a:off x="0" y="0"/>
              <a:ext cx="1280510" cy="242282"/>
            </a:xfrm>
            <a:custGeom>
              <a:avLst/>
              <a:gdLst/>
              <a:ahLst/>
              <a:cxnLst/>
              <a:rect l="l" t="t" r="r" b="b"/>
              <a:pathLst>
                <a:path w="1280510" h="242282" extrusionOk="0">
                  <a:moveTo>
                    <a:pt x="121141" y="0"/>
                  </a:moveTo>
                  <a:lnTo>
                    <a:pt x="1159369" y="0"/>
                  </a:lnTo>
                  <a:cubicBezTo>
                    <a:pt x="1191498" y="0"/>
                    <a:pt x="1222310" y="12763"/>
                    <a:pt x="1245029" y="35481"/>
                  </a:cubicBezTo>
                  <a:cubicBezTo>
                    <a:pt x="1267747" y="58200"/>
                    <a:pt x="1280510" y="89012"/>
                    <a:pt x="1280510" y="121141"/>
                  </a:cubicBezTo>
                  <a:lnTo>
                    <a:pt x="1280510" y="121141"/>
                  </a:lnTo>
                  <a:cubicBezTo>
                    <a:pt x="1280510" y="188045"/>
                    <a:pt x="1226273" y="242282"/>
                    <a:pt x="1159369" y="242282"/>
                  </a:cubicBezTo>
                  <a:lnTo>
                    <a:pt x="121141" y="242282"/>
                  </a:lnTo>
                  <a:cubicBezTo>
                    <a:pt x="89012" y="242282"/>
                    <a:pt x="58200" y="229519"/>
                    <a:pt x="35481" y="206800"/>
                  </a:cubicBezTo>
                  <a:cubicBezTo>
                    <a:pt x="12763" y="184082"/>
                    <a:pt x="0" y="153269"/>
                    <a:pt x="0" y="121141"/>
                  </a:cubicBezTo>
                  <a:lnTo>
                    <a:pt x="0" y="121141"/>
                  </a:lnTo>
                  <a:cubicBezTo>
                    <a:pt x="0" y="89012"/>
                    <a:pt x="12763" y="58200"/>
                    <a:pt x="35481" y="35481"/>
                  </a:cubicBezTo>
                  <a:cubicBezTo>
                    <a:pt x="58200" y="12763"/>
                    <a:pt x="89012" y="0"/>
                    <a:pt x="121141"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txBox="1"/>
            <p:nvPr/>
          </p:nvSpPr>
          <p:spPr>
            <a:xfrm>
              <a:off x="0" y="-47625"/>
              <a:ext cx="1280510"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7" name="Google Shape;67;p11"/>
          <p:cNvSpPr txBox="1"/>
          <p:nvPr/>
        </p:nvSpPr>
        <p:spPr>
          <a:xfrm>
            <a:off x="1028700" y="2617639"/>
            <a:ext cx="9815513" cy="2930033"/>
          </a:xfrm>
          <a:prstGeom prst="rect">
            <a:avLst/>
          </a:prstGeom>
          <a:noFill/>
          <a:ln>
            <a:noFill/>
          </a:ln>
        </p:spPr>
        <p:txBody>
          <a:bodyPr spcFirstLastPara="1" wrap="square" lIns="0" tIns="0" rIns="0" bIns="0" anchor="t" anchorCtr="0">
            <a:spAutoFit/>
          </a:bodyPr>
          <a:lstStyle/>
          <a:p>
            <a:pPr marL="0" marR="0" lvl="0" indent="0" algn="l" rtl="0">
              <a:lnSpc>
                <a:spcPct val="119003"/>
              </a:lnSpc>
              <a:spcBef>
                <a:spcPts val="0"/>
              </a:spcBef>
              <a:spcAft>
                <a:spcPts val="0"/>
              </a:spcAft>
              <a:buNone/>
            </a:pPr>
            <a:r>
              <a:rPr lang="en-US" sz="8000" b="1" i="0" strike="noStrike" cap="none" dirty="0">
                <a:solidFill>
                  <a:srgbClr val="FFFFFF"/>
                </a:solidFill>
                <a:latin typeface="Arial Rounded MT Bold" panose="020F0704030504030204" pitchFamily="34" charset="0"/>
                <a:sym typeface="Arial"/>
              </a:rPr>
              <a:t>MENTAL HEALTH CHATBOT</a:t>
            </a:r>
            <a:endParaRPr lang="en-US" sz="8000" b="0" i="0" strike="noStrike" cap="none" dirty="0">
              <a:solidFill>
                <a:srgbClr val="FFFFFF"/>
              </a:solidFill>
              <a:latin typeface="Arial"/>
              <a:ea typeface="Arial"/>
              <a:cs typeface="Arial"/>
              <a:sym typeface="Arial"/>
            </a:endParaRPr>
          </a:p>
        </p:txBody>
      </p:sp>
      <p:grpSp>
        <p:nvGrpSpPr>
          <p:cNvPr id="68" name="Google Shape;68;p11"/>
          <p:cNvGrpSpPr/>
          <p:nvPr/>
        </p:nvGrpSpPr>
        <p:grpSpPr>
          <a:xfrm>
            <a:off x="15381766" y="2481692"/>
            <a:ext cx="349367" cy="349367"/>
            <a:chOff x="0" y="0"/>
            <a:chExt cx="812800" cy="812800"/>
          </a:xfrm>
        </p:grpSpPr>
        <p:sp>
          <p:nvSpPr>
            <p:cNvPr id="69" name="Google Shape;69;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 name="Google Shape;71;p11"/>
          <p:cNvGrpSpPr/>
          <p:nvPr/>
        </p:nvGrpSpPr>
        <p:grpSpPr>
          <a:xfrm>
            <a:off x="5149172" y="6914206"/>
            <a:ext cx="349367" cy="349367"/>
            <a:chOff x="0" y="0"/>
            <a:chExt cx="812800" cy="812800"/>
          </a:xfrm>
        </p:grpSpPr>
        <p:sp>
          <p:nvSpPr>
            <p:cNvPr id="72" name="Google Shape;72;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4" name="Google Shape;74;p11"/>
          <p:cNvSpPr/>
          <p:nvPr/>
        </p:nvSpPr>
        <p:spPr>
          <a:xfrm rot="5400000">
            <a:off x="9020935" y="-9020935"/>
            <a:ext cx="246131" cy="18288000"/>
          </a:xfrm>
          <a:custGeom>
            <a:avLst/>
            <a:gdLst/>
            <a:ahLst/>
            <a:cxnLst/>
            <a:rect l="l" t="t" r="r" b="b"/>
            <a:pathLst>
              <a:path w="246131" h="18288000" extrusionOk="0">
                <a:moveTo>
                  <a:pt x="0" y="0"/>
                </a:moveTo>
                <a:lnTo>
                  <a:pt x="246130" y="0"/>
                </a:lnTo>
                <a:lnTo>
                  <a:pt x="246130" y="18288000"/>
                </a:lnTo>
                <a:lnTo>
                  <a:pt x="0" y="18288000"/>
                </a:lnTo>
                <a:lnTo>
                  <a:pt x="0" y="0"/>
                </a:lnTo>
                <a:close/>
              </a:path>
            </a:pathLst>
          </a:custGeom>
          <a:blipFill rotWithShape="1">
            <a:blip r:embed="rId3">
              <a:alphaModFix/>
            </a:blip>
            <a:stretch>
              <a:fillRect l="-291760" r="-10744127"/>
            </a:stretch>
          </a:blipFill>
          <a:ln>
            <a:noFill/>
          </a:ln>
        </p:spPr>
        <p:txBody>
          <a:bodyPr/>
          <a:lstStyle/>
          <a:p>
            <a:endParaRPr lang="en-US"/>
          </a:p>
        </p:txBody>
      </p:sp>
      <p:sp>
        <p:nvSpPr>
          <p:cNvPr id="75" name="Google Shape;75;p11"/>
          <p:cNvSpPr txBox="1"/>
          <p:nvPr/>
        </p:nvSpPr>
        <p:spPr>
          <a:xfrm>
            <a:off x="1296980" y="6384345"/>
            <a:ext cx="4325375" cy="430887"/>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000" b="1" dirty="0">
                <a:solidFill>
                  <a:srgbClr val="FFFFFF"/>
                </a:solidFill>
                <a:latin typeface="Montserrat"/>
                <a:sym typeface="Montserrat"/>
              </a:rPr>
              <a:t>HEALTHCARE AND WELLNESS</a:t>
            </a:r>
            <a:endParaRPr sz="2000" b="1" dirty="0"/>
          </a:p>
        </p:txBody>
      </p:sp>
      <p:sp>
        <p:nvSpPr>
          <p:cNvPr id="76" name="Google Shape;76;p11"/>
          <p:cNvSpPr txBox="1"/>
          <p:nvPr/>
        </p:nvSpPr>
        <p:spPr>
          <a:xfrm>
            <a:off x="1028700" y="7554184"/>
            <a:ext cx="4120472" cy="878959"/>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None/>
            </a:pPr>
            <a:r>
              <a:rPr lang="en-US" sz="2400" b="1" u="sng" dirty="0">
                <a:solidFill>
                  <a:srgbClr val="FFFFFF"/>
                </a:solidFill>
                <a:latin typeface="Arial Rounded MT Bold" panose="020F0704030504030204" pitchFamily="34" charset="0"/>
                <a:sym typeface="Montserrat"/>
              </a:rPr>
              <a:t>TEAM NAME :</a:t>
            </a:r>
          </a:p>
          <a:p>
            <a:pPr marL="0" marR="0" lvl="0" indent="0" algn="l" rtl="0">
              <a:lnSpc>
                <a:spcPct val="119000"/>
              </a:lnSpc>
              <a:spcBef>
                <a:spcPts val="0"/>
              </a:spcBef>
              <a:spcAft>
                <a:spcPts val="0"/>
              </a:spcAft>
              <a:buNone/>
            </a:pPr>
            <a:r>
              <a:rPr lang="en-US" sz="2400" b="1" u="sng" dirty="0">
                <a:solidFill>
                  <a:srgbClr val="FFFFFF"/>
                </a:solidFill>
                <a:latin typeface="Arial Rounded MT Bold" panose="020F0704030504030204" pitchFamily="34" charset="0"/>
                <a:sym typeface="Montserrat"/>
              </a:rPr>
              <a:t>SPOILER SEASON</a:t>
            </a:r>
            <a:endParaRPr sz="2400" b="1" u="sng" dirty="0">
              <a:latin typeface="Arial Rounded MT Bold" panose="020F0704030504030204" pitchFamily="34" charset="0"/>
            </a:endParaRPr>
          </a:p>
        </p:txBody>
      </p:sp>
      <p:pic>
        <p:nvPicPr>
          <p:cNvPr id="77" name="Google Shape;77;p11"/>
          <p:cNvPicPr preferRelativeResize="0"/>
          <p:nvPr/>
        </p:nvPicPr>
        <p:blipFill>
          <a:blip r:embed="rId4">
            <a:alphaModFix/>
          </a:blip>
          <a:stretch>
            <a:fillRect/>
          </a:stretch>
        </p:blipFill>
        <p:spPr>
          <a:xfrm>
            <a:off x="10464581" y="2424850"/>
            <a:ext cx="6172582" cy="6178475"/>
          </a:xfrm>
          <a:prstGeom prst="rect">
            <a:avLst/>
          </a:prstGeom>
          <a:noFill/>
          <a:ln>
            <a:noFill/>
          </a:ln>
        </p:spPr>
      </p:pic>
      <p:sp>
        <p:nvSpPr>
          <p:cNvPr id="78" name="Google Shape;78;p11"/>
          <p:cNvSpPr/>
          <p:nvPr/>
        </p:nvSpPr>
        <p:spPr>
          <a:xfrm>
            <a:off x="9526445" y="6583507"/>
            <a:ext cx="2399803" cy="2399803"/>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5">
              <a:alphaModFix/>
            </a:blip>
            <a:stretch>
              <a:fillRect l="-24998" r="-24998"/>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6;p11">
            <a:extLst>
              <a:ext uri="{FF2B5EF4-FFF2-40B4-BE49-F238E27FC236}">
                <a16:creationId xmlns:a16="http://schemas.microsoft.com/office/drawing/2014/main" id="{BAB0B0C1-1963-42BE-8246-66FA6A738F9A}"/>
              </a:ext>
            </a:extLst>
          </p:cNvPr>
          <p:cNvSpPr txBox="1"/>
          <p:nvPr/>
        </p:nvSpPr>
        <p:spPr>
          <a:xfrm>
            <a:off x="4612774" y="7554184"/>
            <a:ext cx="4120472" cy="1171988"/>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None/>
            </a:pPr>
            <a:r>
              <a:rPr lang="en-US" sz="2400" b="1" i="0" u="sng" strike="noStrike" cap="none" dirty="0">
                <a:solidFill>
                  <a:schemeClr val="bg1"/>
                </a:solidFill>
                <a:latin typeface="Montserrat"/>
                <a:ea typeface="Montserrat"/>
                <a:cs typeface="Montserrat"/>
                <a:sym typeface="Montserrat"/>
              </a:rPr>
              <a:t>GitHub Link</a:t>
            </a:r>
          </a:p>
          <a:p>
            <a:pPr lvl="0">
              <a:lnSpc>
                <a:spcPct val="119000"/>
              </a:lnSpc>
            </a:pPr>
            <a:r>
              <a:rPr lang="en-IN" sz="2000" b="1" u="sng" dirty="0">
                <a:solidFill>
                  <a:schemeClr val="bg1"/>
                </a:solidFill>
              </a:rPr>
              <a:t>https://github.com/Sarthaksinghcse/Spoiler-season</a:t>
            </a:r>
            <a:endParaRPr sz="2000" b="1" u="sng" dirty="0">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1000"/>
                                        <p:tgtEl>
                                          <p:spTgt spid="67">
                                            <p:txEl>
                                              <p:pRg st="0" end="0"/>
                                            </p:txEl>
                                          </p:spTgt>
                                        </p:tgtEl>
                                      </p:cBhvr>
                                    </p:animEffect>
                                    <p:anim calcmode="lin" valueType="num">
                                      <p:cBhvr>
                                        <p:cTn id="8" dur="1000" fill="hold"/>
                                        <p:tgtEl>
                                          <p:spTgt spid="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fade">
                                      <p:cBhvr>
                                        <p:cTn id="12" dur="1000"/>
                                        <p:tgtEl>
                                          <p:spTgt spid="75">
                                            <p:txEl>
                                              <p:pRg st="0" end="0"/>
                                            </p:txEl>
                                          </p:spTgt>
                                        </p:tgtEl>
                                      </p:cBhvr>
                                    </p:animEffect>
                                    <p:anim calcmode="lin" valueType="num">
                                      <p:cBhvr>
                                        <p:cTn id="13" dur="1000" fill="hold"/>
                                        <p:tgtEl>
                                          <p:spTgt spid="7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6">
                                            <p:txEl>
                                              <p:pRg st="0" end="0"/>
                                            </p:txEl>
                                          </p:spTgt>
                                        </p:tgtEl>
                                        <p:attrNameLst>
                                          <p:attrName>style.visibility</p:attrName>
                                        </p:attrNameLst>
                                      </p:cBhvr>
                                      <p:to>
                                        <p:strVal val="visible"/>
                                      </p:to>
                                    </p:set>
                                    <p:animEffect transition="in" filter="fade">
                                      <p:cBhvr>
                                        <p:cTn id="19" dur="500"/>
                                        <p:tgtEl>
                                          <p:spTgt spid="76">
                                            <p:txEl>
                                              <p:pRg st="0" end="0"/>
                                            </p:txEl>
                                          </p:spTgt>
                                        </p:tgtEl>
                                      </p:cBhvr>
                                    </p:animEffect>
                                    <p:anim calcmode="lin" valueType="num">
                                      <p:cBhvr>
                                        <p:cTn id="20"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76">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6">
                                            <p:txEl>
                                              <p:pRg st="1" end="1"/>
                                            </p:txEl>
                                          </p:spTgt>
                                        </p:tgtEl>
                                        <p:attrNameLst>
                                          <p:attrName>style.visibility</p:attrName>
                                        </p:attrNameLst>
                                      </p:cBhvr>
                                      <p:to>
                                        <p:strVal val="visible"/>
                                      </p:to>
                                    </p:set>
                                    <p:animEffect transition="in" filter="fade">
                                      <p:cBhvr>
                                        <p:cTn id="24" dur="500"/>
                                        <p:tgtEl>
                                          <p:spTgt spid="76">
                                            <p:txEl>
                                              <p:pRg st="1" end="1"/>
                                            </p:txEl>
                                          </p:spTgt>
                                        </p:tgtEl>
                                      </p:cBhvr>
                                    </p:animEffect>
                                    <p:anim calcmode="lin" valueType="num">
                                      <p:cBhvr>
                                        <p:cTn id="25" dur="500" fill="hold"/>
                                        <p:tgtEl>
                                          <p:spTgt spid="76">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76">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Effect transition="in" filter="fade">
                                      <p:cBhvr>
                                        <p:cTn id="29" dur="1000"/>
                                        <p:tgtEl>
                                          <p:spTgt spid="2">
                                            <p:txEl>
                                              <p:pRg st="0" end="0"/>
                                            </p:txEl>
                                          </p:spTgt>
                                        </p:tgtEl>
                                      </p:cBhvr>
                                    </p:animEffect>
                                    <p:anim calcmode="lin" valueType="num">
                                      <p:cBhvr>
                                        <p:cTn id="3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animEffect transition="in" filter="fade">
                                      <p:cBhvr>
                                        <p:cTn id="34" dur="1000"/>
                                        <p:tgtEl>
                                          <p:spTgt spid="2">
                                            <p:txEl>
                                              <p:pRg st="1" end="1"/>
                                            </p:txEl>
                                          </p:spTgt>
                                        </p:tgtEl>
                                      </p:cBhvr>
                                    </p:animEffect>
                                    <p:anim calcmode="lin" valueType="num">
                                      <p:cBhvr>
                                        <p:cTn id="3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69"/>
        <p:cNvGrpSpPr/>
        <p:nvPr/>
      </p:nvGrpSpPr>
      <p:grpSpPr>
        <a:xfrm>
          <a:off x="0" y="0"/>
          <a:ext cx="0" cy="0"/>
          <a:chOff x="0" y="0"/>
          <a:chExt cx="0" cy="0"/>
        </a:xfrm>
      </p:grpSpPr>
      <p:sp>
        <p:nvSpPr>
          <p:cNvPr id="279" name="Google Shape;279;p17"/>
          <p:cNvSpPr txBox="1"/>
          <p:nvPr/>
        </p:nvSpPr>
        <p:spPr>
          <a:xfrm>
            <a:off x="3034350" y="1995989"/>
            <a:ext cx="15403169" cy="11079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000" b="0" i="0" u="none" strike="noStrike" cap="none" dirty="0">
                <a:solidFill>
                  <a:srgbClr val="FFFFFF"/>
                </a:solidFill>
                <a:latin typeface="Arial"/>
                <a:ea typeface="Arial"/>
                <a:cs typeface="Arial"/>
                <a:sym typeface="Arial"/>
              </a:rPr>
              <a:t>Team Member Details</a:t>
            </a:r>
            <a:endParaRPr dirty="0"/>
          </a:p>
        </p:txBody>
      </p:sp>
      <p:sp>
        <p:nvSpPr>
          <p:cNvPr id="288" name="Google Shape;288;p17"/>
          <p:cNvSpPr/>
          <p:nvPr/>
        </p:nvSpPr>
        <p:spPr>
          <a:xfrm>
            <a:off x="0" y="3433328"/>
            <a:ext cx="18288000" cy="489888"/>
          </a:xfrm>
          <a:custGeom>
            <a:avLst/>
            <a:gdLst/>
            <a:ahLst/>
            <a:cxnLst/>
            <a:rect l="l" t="t" r="r" b="b"/>
            <a:pathLst>
              <a:path w="18288000" h="489888" extrusionOk="0">
                <a:moveTo>
                  <a:pt x="0" y="0"/>
                </a:moveTo>
                <a:lnTo>
                  <a:pt x="18288000" y="0"/>
                </a:lnTo>
                <a:lnTo>
                  <a:pt x="18288000" y="489888"/>
                </a:lnTo>
                <a:lnTo>
                  <a:pt x="0" y="489888"/>
                </a:lnTo>
                <a:lnTo>
                  <a:pt x="0" y="0"/>
                </a:lnTo>
                <a:close/>
              </a:path>
            </a:pathLst>
          </a:custGeom>
          <a:blipFill rotWithShape="1">
            <a:blip r:embed="rId3">
              <a:alphaModFix/>
            </a:blip>
            <a:stretch>
              <a:fillRect t="-1975298" b="-412263"/>
            </a:stretch>
          </a:blipFill>
          <a:ln>
            <a:noFill/>
          </a:ln>
        </p:spPr>
        <p:txBody>
          <a:bodyPr/>
          <a:lstStyle/>
          <a:p>
            <a:endParaRPr lang="en-US"/>
          </a:p>
        </p:txBody>
      </p:sp>
      <p:pic>
        <p:nvPicPr>
          <p:cNvPr id="289" name="Google Shape;289;p17"/>
          <p:cNvPicPr preferRelativeResize="0"/>
          <p:nvPr/>
        </p:nvPicPr>
        <p:blipFill>
          <a:blip r:embed="rId4">
            <a:alphaModFix/>
          </a:blip>
          <a:stretch>
            <a:fillRect/>
          </a:stretch>
        </p:blipFill>
        <p:spPr>
          <a:xfrm>
            <a:off x="11259860" y="7459029"/>
            <a:ext cx="2120888" cy="2004675"/>
          </a:xfrm>
          <a:prstGeom prst="rect">
            <a:avLst/>
          </a:prstGeom>
          <a:noFill/>
          <a:ln>
            <a:noFill/>
          </a:ln>
        </p:spPr>
      </p:pic>
      <p:grpSp>
        <p:nvGrpSpPr>
          <p:cNvPr id="2" name="Google Shape;95;p12">
            <a:extLst>
              <a:ext uri="{FF2B5EF4-FFF2-40B4-BE49-F238E27FC236}">
                <a16:creationId xmlns:a16="http://schemas.microsoft.com/office/drawing/2014/main" id="{07FF7180-79D7-9A04-5C5B-410878E01997}"/>
              </a:ext>
            </a:extLst>
          </p:cNvPr>
          <p:cNvGrpSpPr/>
          <p:nvPr/>
        </p:nvGrpSpPr>
        <p:grpSpPr>
          <a:xfrm>
            <a:off x="1028700" y="4167263"/>
            <a:ext cx="6946398" cy="1100740"/>
            <a:chOff x="0" y="-47625"/>
            <a:chExt cx="1829504" cy="289907"/>
          </a:xfrm>
        </p:grpSpPr>
        <p:sp>
          <p:nvSpPr>
            <p:cNvPr id="3" name="Google Shape;96;p12">
              <a:extLst>
                <a:ext uri="{FF2B5EF4-FFF2-40B4-BE49-F238E27FC236}">
                  <a16:creationId xmlns:a16="http://schemas.microsoft.com/office/drawing/2014/main" id="{AEA960FB-B7B2-5D00-537E-FF9F467C403D}"/>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7;p12">
              <a:extLst>
                <a:ext uri="{FF2B5EF4-FFF2-40B4-BE49-F238E27FC236}">
                  <a16:creationId xmlns:a16="http://schemas.microsoft.com/office/drawing/2014/main" id="{E5BF0C87-CF0C-7396-4FB6-207DEEEBB069}"/>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 name="Google Shape;101;p12">
            <a:extLst>
              <a:ext uri="{FF2B5EF4-FFF2-40B4-BE49-F238E27FC236}">
                <a16:creationId xmlns:a16="http://schemas.microsoft.com/office/drawing/2014/main" id="{7D429696-6760-7B69-9DBC-3581C23780EF}"/>
              </a:ext>
            </a:extLst>
          </p:cNvPr>
          <p:cNvSpPr txBox="1"/>
          <p:nvPr/>
        </p:nvSpPr>
        <p:spPr>
          <a:xfrm>
            <a:off x="1880987" y="4527059"/>
            <a:ext cx="5788393"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dirty="0">
                <a:solidFill>
                  <a:srgbClr val="FFFFFF"/>
                </a:solidFill>
              </a:rPr>
              <a:t>Sarthak Singh  </a:t>
            </a:r>
            <a:r>
              <a:rPr lang="en-US" sz="3499" b="0" i="0" u="none" strike="noStrike" cap="none" dirty="0">
                <a:solidFill>
                  <a:srgbClr val="FFFFFF"/>
                </a:solidFill>
                <a:latin typeface="Arial"/>
                <a:ea typeface="Arial"/>
                <a:cs typeface="Arial"/>
                <a:sym typeface="Arial"/>
              </a:rPr>
              <a:t>(Leader)</a:t>
            </a:r>
            <a:endParaRPr dirty="0"/>
          </a:p>
        </p:txBody>
      </p:sp>
      <p:grpSp>
        <p:nvGrpSpPr>
          <p:cNvPr id="13" name="Google Shape;106;p12">
            <a:extLst>
              <a:ext uri="{FF2B5EF4-FFF2-40B4-BE49-F238E27FC236}">
                <a16:creationId xmlns:a16="http://schemas.microsoft.com/office/drawing/2014/main" id="{82F65FD1-FA65-AF72-53E3-3C3CC0AE85B7}"/>
              </a:ext>
            </a:extLst>
          </p:cNvPr>
          <p:cNvGrpSpPr/>
          <p:nvPr/>
        </p:nvGrpSpPr>
        <p:grpSpPr>
          <a:xfrm>
            <a:off x="1028700" y="5623937"/>
            <a:ext cx="6946398" cy="1100740"/>
            <a:chOff x="0" y="-47625"/>
            <a:chExt cx="1829504" cy="289907"/>
          </a:xfrm>
        </p:grpSpPr>
        <p:sp>
          <p:nvSpPr>
            <p:cNvPr id="14" name="Google Shape;107;p12">
              <a:extLst>
                <a:ext uri="{FF2B5EF4-FFF2-40B4-BE49-F238E27FC236}">
                  <a16:creationId xmlns:a16="http://schemas.microsoft.com/office/drawing/2014/main" id="{5E88B249-2B44-D456-E01B-64393CA092E6}"/>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p12">
              <a:extLst>
                <a:ext uri="{FF2B5EF4-FFF2-40B4-BE49-F238E27FC236}">
                  <a16:creationId xmlns:a16="http://schemas.microsoft.com/office/drawing/2014/main" id="{630E7AB1-F5A9-DFAD-23C8-37843C125964}"/>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 name="Google Shape;111;p12">
            <a:extLst>
              <a:ext uri="{FF2B5EF4-FFF2-40B4-BE49-F238E27FC236}">
                <a16:creationId xmlns:a16="http://schemas.microsoft.com/office/drawing/2014/main" id="{1A662B9A-697D-2E28-254A-336047305C38}"/>
              </a:ext>
            </a:extLst>
          </p:cNvPr>
          <p:cNvSpPr txBox="1"/>
          <p:nvPr/>
        </p:nvSpPr>
        <p:spPr>
          <a:xfrm>
            <a:off x="1284979" y="4511086"/>
            <a:ext cx="1120762"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0" i="0" u="none" strike="noStrike" cap="none" dirty="0">
                <a:solidFill>
                  <a:srgbClr val="FFFFFF"/>
                </a:solidFill>
                <a:latin typeface="Arial"/>
                <a:ea typeface="Arial"/>
                <a:cs typeface="Arial"/>
                <a:sym typeface="Arial"/>
              </a:rPr>
              <a:t>01</a:t>
            </a:r>
            <a:endParaRPr dirty="0"/>
          </a:p>
        </p:txBody>
      </p:sp>
      <p:sp>
        <p:nvSpPr>
          <p:cNvPr id="19" name="Google Shape;112;p12">
            <a:extLst>
              <a:ext uri="{FF2B5EF4-FFF2-40B4-BE49-F238E27FC236}">
                <a16:creationId xmlns:a16="http://schemas.microsoft.com/office/drawing/2014/main" id="{909E7EB7-D681-1B7C-B58C-087419064798}"/>
              </a:ext>
            </a:extLst>
          </p:cNvPr>
          <p:cNvSpPr txBox="1"/>
          <p:nvPr/>
        </p:nvSpPr>
        <p:spPr>
          <a:xfrm>
            <a:off x="1312561" y="5957523"/>
            <a:ext cx="998086"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0" i="0" u="none" strike="noStrike" cap="none" dirty="0">
                <a:solidFill>
                  <a:srgbClr val="FFFFFF"/>
                </a:solidFill>
                <a:latin typeface="Arial"/>
                <a:ea typeface="Arial"/>
                <a:cs typeface="Arial"/>
                <a:sym typeface="Arial"/>
              </a:rPr>
              <a:t>02</a:t>
            </a:r>
            <a:endParaRPr dirty="0"/>
          </a:p>
        </p:txBody>
      </p:sp>
      <p:sp>
        <p:nvSpPr>
          <p:cNvPr id="22" name="Google Shape;115;p12">
            <a:extLst>
              <a:ext uri="{FF2B5EF4-FFF2-40B4-BE49-F238E27FC236}">
                <a16:creationId xmlns:a16="http://schemas.microsoft.com/office/drawing/2014/main" id="{7D00C2B5-BEB2-3203-ACD9-58F6E929E351}"/>
              </a:ext>
            </a:extLst>
          </p:cNvPr>
          <p:cNvSpPr txBox="1"/>
          <p:nvPr/>
        </p:nvSpPr>
        <p:spPr>
          <a:xfrm>
            <a:off x="2022919" y="5976213"/>
            <a:ext cx="643261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0" i="0" u="none" strike="noStrike" cap="none" dirty="0">
                <a:solidFill>
                  <a:srgbClr val="FFFFFF"/>
                </a:solidFill>
                <a:latin typeface="Arial"/>
                <a:ea typeface="Arial"/>
                <a:cs typeface="Arial"/>
                <a:sym typeface="Arial"/>
              </a:rPr>
              <a:t>Vanshika Agrawal (Member)</a:t>
            </a:r>
            <a:endParaRPr lang="en-US" sz="3600" dirty="0"/>
          </a:p>
        </p:txBody>
      </p:sp>
      <p:grpSp>
        <p:nvGrpSpPr>
          <p:cNvPr id="26" name="Google Shape;120;p12">
            <a:extLst>
              <a:ext uri="{FF2B5EF4-FFF2-40B4-BE49-F238E27FC236}">
                <a16:creationId xmlns:a16="http://schemas.microsoft.com/office/drawing/2014/main" id="{25C4986F-3408-CB6F-3C4E-BF00B58FC2C5}"/>
              </a:ext>
            </a:extLst>
          </p:cNvPr>
          <p:cNvGrpSpPr/>
          <p:nvPr/>
        </p:nvGrpSpPr>
        <p:grpSpPr>
          <a:xfrm>
            <a:off x="7800415" y="4633363"/>
            <a:ext cx="349367" cy="349367"/>
            <a:chOff x="0" y="0"/>
            <a:chExt cx="812800" cy="812800"/>
          </a:xfrm>
        </p:grpSpPr>
        <p:sp>
          <p:nvSpPr>
            <p:cNvPr id="27" name="Google Shape;121;p12">
              <a:extLst>
                <a:ext uri="{FF2B5EF4-FFF2-40B4-BE49-F238E27FC236}">
                  <a16:creationId xmlns:a16="http://schemas.microsoft.com/office/drawing/2014/main" id="{E02C9EDF-DA7D-8936-DD3C-239E6C5B840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9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p12">
              <a:extLst>
                <a:ext uri="{FF2B5EF4-FFF2-40B4-BE49-F238E27FC236}">
                  <a16:creationId xmlns:a16="http://schemas.microsoft.com/office/drawing/2014/main" id="{CBB1BE20-BB70-6AC2-9588-777026E97935}"/>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 name="Google Shape;123;p12">
            <a:extLst>
              <a:ext uri="{FF2B5EF4-FFF2-40B4-BE49-F238E27FC236}">
                <a16:creationId xmlns:a16="http://schemas.microsoft.com/office/drawing/2014/main" id="{3542C649-1851-AA25-7C62-ECC0B054D84A}"/>
              </a:ext>
            </a:extLst>
          </p:cNvPr>
          <p:cNvGrpSpPr/>
          <p:nvPr/>
        </p:nvGrpSpPr>
        <p:grpSpPr>
          <a:xfrm>
            <a:off x="854016" y="6090036"/>
            <a:ext cx="349367" cy="349367"/>
            <a:chOff x="0" y="0"/>
            <a:chExt cx="812800" cy="812800"/>
          </a:xfrm>
        </p:grpSpPr>
        <p:sp>
          <p:nvSpPr>
            <p:cNvPr id="30" name="Google Shape;124;p12">
              <a:extLst>
                <a:ext uri="{FF2B5EF4-FFF2-40B4-BE49-F238E27FC236}">
                  <a16:creationId xmlns:a16="http://schemas.microsoft.com/office/drawing/2014/main" id="{FD48C966-D9AE-A252-3F6B-6E1D2F8A81FA}"/>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5;p12">
              <a:extLst>
                <a:ext uri="{FF2B5EF4-FFF2-40B4-BE49-F238E27FC236}">
                  <a16:creationId xmlns:a16="http://schemas.microsoft.com/office/drawing/2014/main" id="{CED39601-035D-E4AE-CF93-9F3E9C5B8DA0}"/>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 name="Google Shape;95;p12">
            <a:extLst>
              <a:ext uri="{FF2B5EF4-FFF2-40B4-BE49-F238E27FC236}">
                <a16:creationId xmlns:a16="http://schemas.microsoft.com/office/drawing/2014/main" id="{59E070F6-4F5D-8F77-1594-B61D09D58FD1}"/>
              </a:ext>
            </a:extLst>
          </p:cNvPr>
          <p:cNvGrpSpPr/>
          <p:nvPr/>
        </p:nvGrpSpPr>
        <p:grpSpPr>
          <a:xfrm>
            <a:off x="1028699" y="7076953"/>
            <a:ext cx="7426828" cy="1100740"/>
            <a:chOff x="0" y="-47625"/>
            <a:chExt cx="1829504" cy="289907"/>
          </a:xfrm>
        </p:grpSpPr>
        <p:sp>
          <p:nvSpPr>
            <p:cNvPr id="50" name="Google Shape;96;p12">
              <a:extLst>
                <a:ext uri="{FF2B5EF4-FFF2-40B4-BE49-F238E27FC236}">
                  <a16:creationId xmlns:a16="http://schemas.microsoft.com/office/drawing/2014/main" id="{4A9A384F-31CF-F879-EF35-0EF951755E65}"/>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7;p12">
              <a:extLst>
                <a:ext uri="{FF2B5EF4-FFF2-40B4-BE49-F238E27FC236}">
                  <a16:creationId xmlns:a16="http://schemas.microsoft.com/office/drawing/2014/main" id="{3082FB9E-2CFB-C272-443C-0C4656480FEA}"/>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2" name="Google Shape;101;p12">
            <a:extLst>
              <a:ext uri="{FF2B5EF4-FFF2-40B4-BE49-F238E27FC236}">
                <a16:creationId xmlns:a16="http://schemas.microsoft.com/office/drawing/2014/main" id="{724280C9-3A99-F0DC-6670-D57C330EA10C}"/>
              </a:ext>
            </a:extLst>
          </p:cNvPr>
          <p:cNvSpPr txBox="1"/>
          <p:nvPr/>
        </p:nvSpPr>
        <p:spPr>
          <a:xfrm>
            <a:off x="1170630" y="7436749"/>
            <a:ext cx="7087546"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0" i="0" u="none" strike="noStrike" cap="none" dirty="0">
                <a:solidFill>
                  <a:srgbClr val="FFFFFF"/>
                </a:solidFill>
                <a:latin typeface="Arial"/>
                <a:ea typeface="Arial"/>
                <a:cs typeface="Arial"/>
                <a:sym typeface="Arial"/>
              </a:rPr>
              <a:t>03 Shubhangna </a:t>
            </a:r>
            <a:r>
              <a:rPr lang="en-US" sz="3499" dirty="0">
                <a:solidFill>
                  <a:srgbClr val="FFFFFF"/>
                </a:solidFill>
              </a:rPr>
              <a:t>K</a:t>
            </a:r>
            <a:r>
              <a:rPr lang="en-US" sz="3499" b="0" i="0" u="none" strike="noStrike" cap="none" dirty="0">
                <a:solidFill>
                  <a:srgbClr val="FFFFFF"/>
                </a:solidFill>
                <a:latin typeface="Arial"/>
                <a:ea typeface="Arial"/>
                <a:cs typeface="Arial"/>
                <a:sym typeface="Arial"/>
              </a:rPr>
              <a:t>aushik (Member)</a:t>
            </a:r>
            <a:endParaRPr dirty="0"/>
          </a:p>
        </p:txBody>
      </p:sp>
      <p:grpSp>
        <p:nvGrpSpPr>
          <p:cNvPr id="53" name="Google Shape;106;p12">
            <a:extLst>
              <a:ext uri="{FF2B5EF4-FFF2-40B4-BE49-F238E27FC236}">
                <a16:creationId xmlns:a16="http://schemas.microsoft.com/office/drawing/2014/main" id="{EAE7838F-55A6-F7A9-5E39-2171B5587A30}"/>
              </a:ext>
            </a:extLst>
          </p:cNvPr>
          <p:cNvGrpSpPr/>
          <p:nvPr/>
        </p:nvGrpSpPr>
        <p:grpSpPr>
          <a:xfrm>
            <a:off x="1028699" y="8533627"/>
            <a:ext cx="6946398" cy="1100740"/>
            <a:chOff x="0" y="-47625"/>
            <a:chExt cx="1829504" cy="289907"/>
          </a:xfrm>
        </p:grpSpPr>
        <p:sp>
          <p:nvSpPr>
            <p:cNvPr id="54" name="Google Shape;107;p12">
              <a:extLst>
                <a:ext uri="{FF2B5EF4-FFF2-40B4-BE49-F238E27FC236}">
                  <a16:creationId xmlns:a16="http://schemas.microsoft.com/office/drawing/2014/main" id="{C7DDE91F-701D-F68A-4385-686B0AFD088E}"/>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8;p12">
              <a:extLst>
                <a:ext uri="{FF2B5EF4-FFF2-40B4-BE49-F238E27FC236}">
                  <a16:creationId xmlns:a16="http://schemas.microsoft.com/office/drawing/2014/main" id="{9096C684-966F-F4B6-D4DA-7258994261C1}"/>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7" name="Google Shape;112;p12">
            <a:extLst>
              <a:ext uri="{FF2B5EF4-FFF2-40B4-BE49-F238E27FC236}">
                <a16:creationId xmlns:a16="http://schemas.microsoft.com/office/drawing/2014/main" id="{1BE5C441-1E43-6F83-0170-18CC9DE6B341}"/>
              </a:ext>
            </a:extLst>
          </p:cNvPr>
          <p:cNvSpPr txBox="1"/>
          <p:nvPr/>
        </p:nvSpPr>
        <p:spPr>
          <a:xfrm>
            <a:off x="1203382" y="8885903"/>
            <a:ext cx="1242568"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0" i="0" u="none" strike="noStrike" cap="none" dirty="0">
                <a:solidFill>
                  <a:srgbClr val="FFFFFF"/>
                </a:solidFill>
                <a:latin typeface="Arial"/>
                <a:ea typeface="Arial"/>
                <a:cs typeface="Arial"/>
                <a:sym typeface="Arial"/>
              </a:rPr>
              <a:t>04</a:t>
            </a:r>
            <a:endParaRPr dirty="0"/>
          </a:p>
        </p:txBody>
      </p:sp>
      <p:sp>
        <p:nvSpPr>
          <p:cNvPr id="58" name="Google Shape;115;p12">
            <a:extLst>
              <a:ext uri="{FF2B5EF4-FFF2-40B4-BE49-F238E27FC236}">
                <a16:creationId xmlns:a16="http://schemas.microsoft.com/office/drawing/2014/main" id="{09733888-8C1E-6FC9-207C-EB824B36DCEC}"/>
              </a:ext>
            </a:extLst>
          </p:cNvPr>
          <p:cNvSpPr txBox="1"/>
          <p:nvPr/>
        </p:nvSpPr>
        <p:spPr>
          <a:xfrm>
            <a:off x="1880987" y="8885903"/>
            <a:ext cx="657454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0" i="0" u="none" strike="noStrike" cap="none" dirty="0">
                <a:solidFill>
                  <a:srgbClr val="FFFFFF"/>
                </a:solidFill>
                <a:latin typeface="Arial"/>
                <a:ea typeface="Arial"/>
                <a:cs typeface="Arial"/>
                <a:sym typeface="Arial"/>
              </a:rPr>
              <a:t>Nishkarsh Gupta (</a:t>
            </a:r>
            <a:r>
              <a:rPr lang="en-US" sz="3499" dirty="0">
                <a:solidFill>
                  <a:srgbClr val="FFFFFF"/>
                </a:solidFill>
              </a:rPr>
              <a:t>Member</a:t>
            </a:r>
            <a:r>
              <a:rPr lang="en-US" sz="3499" b="0" i="0" u="none" strike="noStrike" cap="none" dirty="0">
                <a:solidFill>
                  <a:srgbClr val="FFFFFF"/>
                </a:solidFill>
                <a:latin typeface="Arial"/>
                <a:ea typeface="Arial"/>
                <a:cs typeface="Arial"/>
                <a:sym typeface="Arial"/>
              </a:rPr>
              <a:t>)</a:t>
            </a:r>
            <a:endParaRPr lang="en-US" sz="3600" dirty="0"/>
          </a:p>
        </p:txBody>
      </p:sp>
      <p:grpSp>
        <p:nvGrpSpPr>
          <p:cNvPr id="59" name="Google Shape;120;p12">
            <a:extLst>
              <a:ext uri="{FF2B5EF4-FFF2-40B4-BE49-F238E27FC236}">
                <a16:creationId xmlns:a16="http://schemas.microsoft.com/office/drawing/2014/main" id="{12FB2829-1851-C772-1810-7B11BAD5AF56}"/>
              </a:ext>
            </a:extLst>
          </p:cNvPr>
          <p:cNvGrpSpPr/>
          <p:nvPr/>
        </p:nvGrpSpPr>
        <p:grpSpPr>
          <a:xfrm>
            <a:off x="8280843" y="7585166"/>
            <a:ext cx="349367" cy="349367"/>
            <a:chOff x="0" y="0"/>
            <a:chExt cx="812800" cy="812800"/>
          </a:xfrm>
        </p:grpSpPr>
        <p:sp>
          <p:nvSpPr>
            <p:cNvPr id="60" name="Google Shape;121;p12">
              <a:extLst>
                <a:ext uri="{FF2B5EF4-FFF2-40B4-BE49-F238E27FC236}">
                  <a16:creationId xmlns:a16="http://schemas.microsoft.com/office/drawing/2014/main" id="{57ED202D-5366-DE30-FC69-3C08CF20F08D}"/>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9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p12">
              <a:extLst>
                <a:ext uri="{FF2B5EF4-FFF2-40B4-BE49-F238E27FC236}">
                  <a16:creationId xmlns:a16="http://schemas.microsoft.com/office/drawing/2014/main" id="{ACE03156-7B6E-2DAA-D4F9-241BFF419F40}"/>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 name="Google Shape;123;p12">
            <a:extLst>
              <a:ext uri="{FF2B5EF4-FFF2-40B4-BE49-F238E27FC236}">
                <a16:creationId xmlns:a16="http://schemas.microsoft.com/office/drawing/2014/main" id="{EE845BB8-313D-8BE5-EBC7-23DE8BCF3F27}"/>
              </a:ext>
            </a:extLst>
          </p:cNvPr>
          <p:cNvGrpSpPr/>
          <p:nvPr/>
        </p:nvGrpSpPr>
        <p:grpSpPr>
          <a:xfrm>
            <a:off x="854015" y="8999726"/>
            <a:ext cx="349367" cy="349367"/>
            <a:chOff x="0" y="0"/>
            <a:chExt cx="812800" cy="812800"/>
          </a:xfrm>
        </p:grpSpPr>
        <p:sp>
          <p:nvSpPr>
            <p:cNvPr id="63" name="Google Shape;124;p12">
              <a:extLst>
                <a:ext uri="{FF2B5EF4-FFF2-40B4-BE49-F238E27FC236}">
                  <a16:creationId xmlns:a16="http://schemas.microsoft.com/office/drawing/2014/main" id="{C8254C27-E049-BE0F-DE11-188BD585EE66}"/>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25;p12">
              <a:extLst>
                <a:ext uri="{FF2B5EF4-FFF2-40B4-BE49-F238E27FC236}">
                  <a16:creationId xmlns:a16="http://schemas.microsoft.com/office/drawing/2014/main" id="{14351E30-0FE6-C208-FF22-FA5A3FF4363F}"/>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0" name="Google Shape;95;p12">
            <a:extLst>
              <a:ext uri="{FF2B5EF4-FFF2-40B4-BE49-F238E27FC236}">
                <a16:creationId xmlns:a16="http://schemas.microsoft.com/office/drawing/2014/main" id="{F6866F3D-B36E-9487-61CC-33A87C35E389}"/>
              </a:ext>
            </a:extLst>
          </p:cNvPr>
          <p:cNvGrpSpPr/>
          <p:nvPr/>
        </p:nvGrpSpPr>
        <p:grpSpPr>
          <a:xfrm>
            <a:off x="9318684" y="4193405"/>
            <a:ext cx="6946398" cy="1100740"/>
            <a:chOff x="0" y="-47625"/>
            <a:chExt cx="1829504" cy="289907"/>
          </a:xfrm>
        </p:grpSpPr>
        <p:sp>
          <p:nvSpPr>
            <p:cNvPr id="331" name="Google Shape;96;p12">
              <a:extLst>
                <a:ext uri="{FF2B5EF4-FFF2-40B4-BE49-F238E27FC236}">
                  <a16:creationId xmlns:a16="http://schemas.microsoft.com/office/drawing/2014/main" id="{18A3A8FB-302E-34DA-B43E-5DAD5A3891EE}"/>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97;p12">
              <a:extLst>
                <a:ext uri="{FF2B5EF4-FFF2-40B4-BE49-F238E27FC236}">
                  <a16:creationId xmlns:a16="http://schemas.microsoft.com/office/drawing/2014/main" id="{587DBAFA-B029-545B-0673-04D9CFD8D17A}"/>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3" name="Google Shape;101;p12">
            <a:extLst>
              <a:ext uri="{FF2B5EF4-FFF2-40B4-BE49-F238E27FC236}">
                <a16:creationId xmlns:a16="http://schemas.microsoft.com/office/drawing/2014/main" id="{531C97C5-02CB-A97B-5CD7-61799295D720}"/>
              </a:ext>
            </a:extLst>
          </p:cNvPr>
          <p:cNvSpPr txBox="1"/>
          <p:nvPr/>
        </p:nvSpPr>
        <p:spPr>
          <a:xfrm>
            <a:off x="10186988" y="4553201"/>
            <a:ext cx="5772376"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dirty="0">
                <a:solidFill>
                  <a:srgbClr val="FFFFFF"/>
                </a:solidFill>
              </a:rPr>
              <a:t>Piyush Tripathi</a:t>
            </a:r>
            <a:r>
              <a:rPr lang="en-US" sz="3499" b="0" i="0" u="none" strike="noStrike" cap="none" dirty="0">
                <a:solidFill>
                  <a:srgbClr val="FFFFFF"/>
                </a:solidFill>
                <a:latin typeface="Arial"/>
                <a:ea typeface="Arial"/>
                <a:cs typeface="Arial"/>
                <a:sym typeface="Arial"/>
              </a:rPr>
              <a:t> (M</a:t>
            </a:r>
            <a:r>
              <a:rPr lang="en-US" sz="3499" dirty="0">
                <a:solidFill>
                  <a:srgbClr val="FFFFFF"/>
                </a:solidFill>
              </a:rPr>
              <a:t>ember</a:t>
            </a:r>
            <a:r>
              <a:rPr lang="en-US" sz="3499" b="0" i="0" u="none" strike="noStrike" cap="none" dirty="0">
                <a:solidFill>
                  <a:srgbClr val="FFFFFF"/>
                </a:solidFill>
                <a:latin typeface="Arial"/>
                <a:ea typeface="Arial"/>
                <a:cs typeface="Arial"/>
                <a:sym typeface="Arial"/>
              </a:rPr>
              <a:t>)</a:t>
            </a:r>
            <a:endParaRPr dirty="0"/>
          </a:p>
        </p:txBody>
      </p:sp>
      <p:sp>
        <p:nvSpPr>
          <p:cNvPr id="337" name="Google Shape;111;p12">
            <a:extLst>
              <a:ext uri="{FF2B5EF4-FFF2-40B4-BE49-F238E27FC236}">
                <a16:creationId xmlns:a16="http://schemas.microsoft.com/office/drawing/2014/main" id="{F2A12887-AE90-69D8-81CE-A511DF9D06FE}"/>
              </a:ext>
            </a:extLst>
          </p:cNvPr>
          <p:cNvSpPr txBox="1"/>
          <p:nvPr/>
        </p:nvSpPr>
        <p:spPr>
          <a:xfrm>
            <a:off x="9493367" y="4553201"/>
            <a:ext cx="122994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0" i="0" u="none" strike="noStrike" cap="none" dirty="0">
                <a:solidFill>
                  <a:srgbClr val="FFFFFF"/>
                </a:solidFill>
                <a:latin typeface="Arial"/>
                <a:ea typeface="Arial"/>
                <a:cs typeface="Arial"/>
                <a:sym typeface="Arial"/>
              </a:rPr>
              <a:t>05</a:t>
            </a:r>
            <a:endParaRPr dirty="0"/>
          </a:p>
        </p:txBody>
      </p:sp>
      <p:grpSp>
        <p:nvGrpSpPr>
          <p:cNvPr id="340" name="Google Shape;120;p12">
            <a:extLst>
              <a:ext uri="{FF2B5EF4-FFF2-40B4-BE49-F238E27FC236}">
                <a16:creationId xmlns:a16="http://schemas.microsoft.com/office/drawing/2014/main" id="{306926EA-3CC4-26B5-3FB7-9F3358433B4B}"/>
              </a:ext>
            </a:extLst>
          </p:cNvPr>
          <p:cNvGrpSpPr/>
          <p:nvPr/>
        </p:nvGrpSpPr>
        <p:grpSpPr>
          <a:xfrm>
            <a:off x="16090399" y="4659505"/>
            <a:ext cx="349367" cy="349367"/>
            <a:chOff x="0" y="0"/>
            <a:chExt cx="812800" cy="812800"/>
          </a:xfrm>
        </p:grpSpPr>
        <p:sp>
          <p:nvSpPr>
            <p:cNvPr id="341" name="Google Shape;121;p12">
              <a:extLst>
                <a:ext uri="{FF2B5EF4-FFF2-40B4-BE49-F238E27FC236}">
                  <a16:creationId xmlns:a16="http://schemas.microsoft.com/office/drawing/2014/main" id="{70D56632-D428-384D-9845-9A9000F6201A}"/>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9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22;p12">
              <a:extLst>
                <a:ext uri="{FF2B5EF4-FFF2-40B4-BE49-F238E27FC236}">
                  <a16:creationId xmlns:a16="http://schemas.microsoft.com/office/drawing/2014/main" id="{5E57B133-7B36-2733-B010-B9F5B73CACC1}"/>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46" name="Google Shape;633;p29">
            <a:extLst>
              <a:ext uri="{FF2B5EF4-FFF2-40B4-BE49-F238E27FC236}">
                <a16:creationId xmlns:a16="http://schemas.microsoft.com/office/drawing/2014/main" id="{A3744FDB-5254-D934-ECA3-69E0FEDFC5FE}"/>
              </a:ext>
            </a:extLst>
          </p:cNvPr>
          <p:cNvPicPr preferRelativeResize="0"/>
          <p:nvPr/>
        </p:nvPicPr>
        <p:blipFill>
          <a:blip r:embed="rId5">
            <a:alphaModFix/>
          </a:blip>
          <a:stretch>
            <a:fillRect/>
          </a:stretch>
        </p:blipFill>
        <p:spPr>
          <a:xfrm>
            <a:off x="1464546" y="1992084"/>
            <a:ext cx="1099042" cy="105018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Effect transition="in" filter="fade">
                                      <p:cBhvr>
                                        <p:cTn id="7" dur="1000"/>
                                        <p:tgtEl>
                                          <p:spTgt spid="279">
                                            <p:txEl>
                                              <p:pRg st="0" end="0"/>
                                            </p:txEl>
                                          </p:spTgt>
                                        </p:tgtEl>
                                      </p:cBhvr>
                                    </p:animEffect>
                                    <p:anim calcmode="lin" valueType="num">
                                      <p:cBhvr>
                                        <p:cTn id="8" dur="1000" fill="hold"/>
                                        <p:tgtEl>
                                          <p:spTgt spid="2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143"/>
        <p:cNvGrpSpPr/>
        <p:nvPr/>
      </p:nvGrpSpPr>
      <p:grpSpPr>
        <a:xfrm>
          <a:off x="0" y="0"/>
          <a:ext cx="0" cy="0"/>
          <a:chOff x="0" y="0"/>
          <a:chExt cx="0" cy="0"/>
        </a:xfrm>
      </p:grpSpPr>
      <p:grpSp>
        <p:nvGrpSpPr>
          <p:cNvPr id="148" name="Google Shape;148;p13"/>
          <p:cNvGrpSpPr/>
          <p:nvPr/>
        </p:nvGrpSpPr>
        <p:grpSpPr>
          <a:xfrm>
            <a:off x="622976" y="2183957"/>
            <a:ext cx="1191128" cy="1233039"/>
            <a:chOff x="0" y="-47625"/>
            <a:chExt cx="313713" cy="324751"/>
          </a:xfrm>
        </p:grpSpPr>
        <p:sp>
          <p:nvSpPr>
            <p:cNvPr id="149" name="Google Shape;149;p13"/>
            <p:cNvSpPr/>
            <p:nvPr/>
          </p:nvSpPr>
          <p:spPr>
            <a:xfrm>
              <a:off x="0" y="0"/>
              <a:ext cx="313713" cy="277126"/>
            </a:xfrm>
            <a:custGeom>
              <a:avLst/>
              <a:gdLst/>
              <a:ahLst/>
              <a:cxnLst/>
              <a:rect l="l" t="t" r="r" b="b"/>
              <a:pathLst>
                <a:path w="313713" h="277126" extrusionOk="0">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txBox="1"/>
            <p:nvPr/>
          </p:nvSpPr>
          <p:spPr>
            <a:xfrm>
              <a:off x="0" y="-47625"/>
              <a:ext cx="313713" cy="32475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4" name="Google Shape;154;p13"/>
          <p:cNvSpPr/>
          <p:nvPr/>
        </p:nvSpPr>
        <p:spPr>
          <a:xfrm>
            <a:off x="883786" y="2482779"/>
            <a:ext cx="669507" cy="759234"/>
          </a:xfrm>
          <a:custGeom>
            <a:avLst/>
            <a:gdLst/>
            <a:ahLst/>
            <a:cxnLst/>
            <a:rect l="l" t="t" r="r" b="b"/>
            <a:pathLst>
              <a:path w="669507" h="759234" extrusionOk="0">
                <a:moveTo>
                  <a:pt x="0" y="0"/>
                </a:moveTo>
                <a:lnTo>
                  <a:pt x="669507" y="0"/>
                </a:lnTo>
                <a:lnTo>
                  <a:pt x="669507" y="759235"/>
                </a:lnTo>
                <a:lnTo>
                  <a:pt x="0" y="759235"/>
                </a:lnTo>
                <a:lnTo>
                  <a:pt x="0" y="0"/>
                </a:lnTo>
                <a:close/>
              </a:path>
            </a:pathLst>
          </a:custGeom>
          <a:blipFill rotWithShape="1">
            <a:blip r:embed="rId3">
              <a:alphaModFix/>
            </a:blip>
            <a:stretch>
              <a:fillRect/>
            </a:stretch>
          </a:blipFill>
          <a:ln>
            <a:noFill/>
          </a:ln>
        </p:spPr>
        <p:txBody>
          <a:bodyPr/>
          <a:lstStyle/>
          <a:p>
            <a:endParaRPr lang="en-US"/>
          </a:p>
        </p:txBody>
      </p:sp>
      <p:sp>
        <p:nvSpPr>
          <p:cNvPr id="155" name="Google Shape;155;p13"/>
          <p:cNvSpPr txBox="1"/>
          <p:nvPr/>
        </p:nvSpPr>
        <p:spPr>
          <a:xfrm>
            <a:off x="2074914" y="2539294"/>
            <a:ext cx="7928001"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1" i="0" u="none" strike="noStrike" cap="none" dirty="0">
                <a:solidFill>
                  <a:srgbClr val="FFFFFF"/>
                </a:solidFill>
                <a:latin typeface="Arial"/>
                <a:ea typeface="Arial"/>
                <a:cs typeface="Arial"/>
                <a:sym typeface="Arial"/>
              </a:rPr>
              <a:t>Basic Details Of Problem Statement</a:t>
            </a:r>
            <a:endParaRPr b="1" dirty="0"/>
          </a:p>
        </p:txBody>
      </p:sp>
      <p:sp>
        <p:nvSpPr>
          <p:cNvPr id="159" name="Google Shape;159;p13"/>
          <p:cNvSpPr/>
          <p:nvPr/>
        </p:nvSpPr>
        <p:spPr>
          <a:xfrm>
            <a:off x="0" y="24424"/>
            <a:ext cx="18288000" cy="238125"/>
          </a:xfrm>
          <a:custGeom>
            <a:avLst/>
            <a:gdLst/>
            <a:ahLst/>
            <a:cxnLst/>
            <a:rect l="l" t="t" r="r" b="b"/>
            <a:pathLst>
              <a:path w="18288000" h="238125" extrusionOk="0">
                <a:moveTo>
                  <a:pt x="0" y="0"/>
                </a:moveTo>
                <a:lnTo>
                  <a:pt x="18288000" y="0"/>
                </a:lnTo>
                <a:lnTo>
                  <a:pt x="18288000" y="238125"/>
                </a:lnTo>
                <a:lnTo>
                  <a:pt x="0" y="238125"/>
                </a:lnTo>
                <a:lnTo>
                  <a:pt x="0" y="0"/>
                </a:lnTo>
                <a:close/>
              </a:path>
            </a:pathLst>
          </a:custGeom>
          <a:blipFill rotWithShape="1">
            <a:blip r:embed="rId4">
              <a:alphaModFix/>
            </a:blip>
            <a:stretch>
              <a:fillRect t="-1538105" b="-3476977"/>
            </a:stretch>
          </a:blipFill>
          <a:ln>
            <a:noFill/>
          </a:ln>
        </p:spPr>
        <p:txBody>
          <a:bodyPr/>
          <a:lstStyle/>
          <a:p>
            <a:endParaRPr lang="en-US"/>
          </a:p>
        </p:txBody>
      </p:sp>
      <p:sp>
        <p:nvSpPr>
          <p:cNvPr id="2" name="Google Shape;326;p18">
            <a:extLst>
              <a:ext uri="{FF2B5EF4-FFF2-40B4-BE49-F238E27FC236}">
                <a16:creationId xmlns:a16="http://schemas.microsoft.com/office/drawing/2014/main" id="{1D624F56-CA48-9CEE-2A01-4183A779AD1C}"/>
              </a:ext>
            </a:extLst>
          </p:cNvPr>
          <p:cNvSpPr txBox="1"/>
          <p:nvPr/>
        </p:nvSpPr>
        <p:spPr>
          <a:xfrm>
            <a:off x="2089202" y="3759896"/>
            <a:ext cx="15301692" cy="4653582"/>
          </a:xfrm>
          <a:prstGeom prst="rect">
            <a:avLst/>
          </a:prstGeom>
          <a:noFill/>
          <a:ln>
            <a:noFill/>
          </a:ln>
        </p:spPr>
        <p:txBody>
          <a:bodyPr spcFirstLastPara="1" wrap="square" lIns="0" tIns="0" rIns="0" bIns="0" anchor="t" anchorCtr="0">
            <a:spAutoFit/>
          </a:bodyPr>
          <a:lstStyle/>
          <a:p>
            <a:pPr>
              <a:lnSpc>
                <a:spcPct val="140000"/>
              </a:lnSpc>
              <a:buSzPts val="1800"/>
            </a:pPr>
            <a:r>
              <a:rPr lang="en-US" sz="2400" b="1" dirty="0">
                <a:solidFill>
                  <a:srgbClr val="FFFFFF"/>
                </a:solidFill>
                <a:latin typeface="Montserrat"/>
                <a:sym typeface="Franklin Gothic"/>
              </a:rPr>
              <a:t>Problem Statement Title: </a:t>
            </a:r>
            <a:r>
              <a:rPr lang="en-US" sz="2400" b="1" u="sng" dirty="0">
                <a:solidFill>
                  <a:srgbClr val="FFFFFF"/>
                </a:solidFill>
                <a:latin typeface="Montserrat"/>
                <a:sym typeface="Franklin Gothic"/>
              </a:rPr>
              <a:t>MENTAL HEALTH</a:t>
            </a:r>
            <a:endParaRPr lang="en-US" sz="2400" b="1" u="sng" dirty="0">
              <a:solidFill>
                <a:srgbClr val="FFFFFF"/>
              </a:solidFill>
              <a:latin typeface="Montserrat"/>
            </a:endParaRPr>
          </a:p>
          <a:p>
            <a:pPr>
              <a:lnSpc>
                <a:spcPct val="140000"/>
              </a:lnSpc>
              <a:buSzPts val="1800"/>
            </a:pPr>
            <a:br>
              <a:rPr lang="en-US" sz="2400" b="1" dirty="0">
                <a:solidFill>
                  <a:srgbClr val="FFFFFF"/>
                </a:solidFill>
                <a:latin typeface="Montserrat"/>
                <a:sym typeface="Franklin Gothic"/>
              </a:rPr>
            </a:br>
            <a:r>
              <a:rPr lang="en-US" sz="2400" b="1" dirty="0">
                <a:solidFill>
                  <a:srgbClr val="FFFFFF"/>
                </a:solidFill>
                <a:latin typeface="Montserrat"/>
                <a:sym typeface="Franklin Gothic"/>
              </a:rPr>
              <a:t>Team Name: </a:t>
            </a:r>
            <a:r>
              <a:rPr lang="en-US" sz="2400" b="1" u="sng" dirty="0">
                <a:solidFill>
                  <a:srgbClr val="FFFFFF"/>
                </a:solidFill>
                <a:latin typeface="Montserrat"/>
                <a:sym typeface="Franklin Gothic"/>
              </a:rPr>
              <a:t>SPOILER SEASON</a:t>
            </a:r>
            <a:endParaRPr lang="en-US" sz="2400" b="1" u="sng" dirty="0">
              <a:solidFill>
                <a:srgbClr val="FFFFFF"/>
              </a:solidFill>
              <a:latin typeface="Montserrat"/>
            </a:endParaRPr>
          </a:p>
          <a:p>
            <a:pPr>
              <a:lnSpc>
                <a:spcPct val="140000"/>
              </a:lnSpc>
              <a:buSzPts val="1800"/>
            </a:pPr>
            <a:br>
              <a:rPr lang="en-US" sz="2400" b="1" dirty="0">
                <a:solidFill>
                  <a:srgbClr val="FFFFFF"/>
                </a:solidFill>
                <a:latin typeface="Montserrat"/>
                <a:sym typeface="Franklin Gothic"/>
              </a:rPr>
            </a:br>
            <a:r>
              <a:rPr lang="en-US" sz="2400" b="1" dirty="0">
                <a:solidFill>
                  <a:srgbClr val="FFFFFF"/>
                </a:solidFill>
                <a:latin typeface="Montserrat"/>
                <a:sym typeface="Franklin Gothic"/>
              </a:rPr>
              <a:t>Team Leader Name: </a:t>
            </a:r>
            <a:r>
              <a:rPr lang="en-US" sz="2400" b="1" u="sng" dirty="0">
                <a:solidFill>
                  <a:srgbClr val="FFFFFF"/>
                </a:solidFill>
                <a:latin typeface="Montserrat"/>
                <a:sym typeface="Franklin Gothic"/>
              </a:rPr>
              <a:t>SARTHAK SINGH</a:t>
            </a:r>
            <a:endParaRPr lang="en-US" sz="2400" b="1" u="sng" dirty="0">
              <a:solidFill>
                <a:srgbClr val="FFFFFF"/>
              </a:solidFill>
              <a:latin typeface="Montserrat"/>
            </a:endParaRPr>
          </a:p>
          <a:p>
            <a:pPr>
              <a:lnSpc>
                <a:spcPct val="140000"/>
              </a:lnSpc>
              <a:buSzPts val="1800"/>
            </a:pPr>
            <a:br>
              <a:rPr lang="en-US" sz="2400" b="1" dirty="0">
                <a:solidFill>
                  <a:srgbClr val="FFFFFF"/>
                </a:solidFill>
                <a:latin typeface="Montserrat"/>
                <a:sym typeface="Franklin Gothic"/>
              </a:rPr>
            </a:br>
            <a:r>
              <a:rPr lang="en-US" sz="2400" b="1" dirty="0">
                <a:solidFill>
                  <a:srgbClr val="FFFFFF"/>
                </a:solidFill>
                <a:latin typeface="Montserrat"/>
                <a:sym typeface="Franklin Gothic"/>
              </a:rPr>
              <a:t>Institute Name: </a:t>
            </a:r>
            <a:r>
              <a:rPr lang="en-US" sz="2400" b="1" u="sng" dirty="0">
                <a:solidFill>
                  <a:srgbClr val="FFFFFF"/>
                </a:solidFill>
                <a:latin typeface="Montserrat"/>
                <a:sym typeface="Franklin Gothic"/>
              </a:rPr>
              <a:t>GALGOTIAS </a:t>
            </a:r>
            <a:r>
              <a:rPr lang="en-IN" sz="2400" b="1" u="sng" dirty="0">
                <a:solidFill>
                  <a:srgbClr val="FFFFFF"/>
                </a:solidFill>
                <a:latin typeface="Montserrat"/>
                <a:sym typeface="Franklin Gothic"/>
              </a:rPr>
              <a:t>UNIVERSITY </a:t>
            </a:r>
            <a:endParaRPr lang="en-US" sz="2400" b="1" u="sng" dirty="0">
              <a:solidFill>
                <a:srgbClr val="FFFFFF"/>
              </a:solidFill>
              <a:latin typeface="Montserrat"/>
            </a:endParaRPr>
          </a:p>
          <a:p>
            <a:pPr>
              <a:lnSpc>
                <a:spcPct val="140000"/>
              </a:lnSpc>
              <a:buSzPts val="1800"/>
            </a:pPr>
            <a:endParaRPr lang="en-US" sz="2400" b="1" dirty="0">
              <a:solidFill>
                <a:srgbClr val="FFFFFF"/>
              </a:solidFill>
              <a:latin typeface="Montserrat"/>
              <a:sym typeface="Franklin Gothic"/>
            </a:endParaRPr>
          </a:p>
          <a:p>
            <a:pPr>
              <a:lnSpc>
                <a:spcPct val="140000"/>
              </a:lnSpc>
              <a:buSzPts val="1800"/>
            </a:pPr>
            <a:r>
              <a:rPr lang="en-US" sz="2400" b="1" dirty="0">
                <a:solidFill>
                  <a:srgbClr val="FFFFFF"/>
                </a:solidFill>
                <a:latin typeface="Montserrat"/>
                <a:sym typeface="Franklin Gothic"/>
              </a:rPr>
              <a:t>Theme Chosen: </a:t>
            </a:r>
            <a:r>
              <a:rPr lang="en-US" sz="2400" b="1" u="sng" dirty="0">
                <a:solidFill>
                  <a:srgbClr val="FFFFFF"/>
                </a:solidFill>
                <a:latin typeface="Montserrat"/>
                <a:sym typeface="Franklin Gothic"/>
              </a:rPr>
              <a:t>HEALTHCARE AND WELLNESS</a:t>
            </a:r>
            <a:endParaRPr lang="en-US" sz="2400" b="1" u="sng" dirty="0">
              <a:solidFill>
                <a:srgbClr val="FFFFFF"/>
              </a:solidFill>
              <a:latin typeface="Montserrat"/>
            </a:endParaRPr>
          </a:p>
        </p:txBody>
      </p:sp>
      <p:sp>
        <p:nvSpPr>
          <p:cNvPr id="8" name="Google Shape;251;p16">
            <a:extLst>
              <a:ext uri="{FF2B5EF4-FFF2-40B4-BE49-F238E27FC236}">
                <a16:creationId xmlns:a16="http://schemas.microsoft.com/office/drawing/2014/main" id="{43E182E1-F17C-4C89-5754-BC2DBC0C1114}"/>
              </a:ext>
            </a:extLst>
          </p:cNvPr>
          <p:cNvSpPr/>
          <p:nvPr/>
        </p:nvSpPr>
        <p:spPr>
          <a:xfrm>
            <a:off x="0" y="10067925"/>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6469" b="-2966021"/>
            </a:stretch>
          </a:blipFill>
          <a:ln>
            <a:noFill/>
          </a:ln>
        </p:spPr>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anim calcmode="lin" valueType="num">
                                      <p:cBhvr>
                                        <p:cTn id="2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32"/>
        <p:cNvGrpSpPr/>
        <p:nvPr/>
      </p:nvGrpSpPr>
      <p:grpSpPr>
        <a:xfrm>
          <a:off x="0" y="0"/>
          <a:ext cx="0" cy="0"/>
          <a:chOff x="0" y="0"/>
          <a:chExt cx="0" cy="0"/>
        </a:xfrm>
      </p:grpSpPr>
      <p:sp>
        <p:nvSpPr>
          <p:cNvPr id="233" name="Google Shape;233;p16"/>
          <p:cNvSpPr txBox="1"/>
          <p:nvPr/>
        </p:nvSpPr>
        <p:spPr>
          <a:xfrm>
            <a:off x="1028700" y="1803466"/>
            <a:ext cx="9454356"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0" i="0" u="none" strike="noStrike" cap="none" dirty="0">
                <a:solidFill>
                  <a:srgbClr val="FFFFFF"/>
                </a:solidFill>
                <a:latin typeface="Arial"/>
                <a:ea typeface="Arial"/>
                <a:cs typeface="Arial"/>
                <a:sym typeface="Arial"/>
              </a:rPr>
              <a:t>Idea / Approach Details</a:t>
            </a:r>
            <a:endParaRPr dirty="0"/>
          </a:p>
        </p:txBody>
      </p:sp>
      <p:sp>
        <p:nvSpPr>
          <p:cNvPr id="236" name="Google Shape;236;p16"/>
          <p:cNvSpPr txBox="1"/>
          <p:nvPr/>
        </p:nvSpPr>
        <p:spPr>
          <a:xfrm>
            <a:off x="1656777" y="3529389"/>
            <a:ext cx="8115300" cy="5170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Montserrat"/>
                <a:ea typeface="Montserrat"/>
                <a:cs typeface="Montserrat"/>
                <a:sym typeface="Montserrat"/>
              </a:rPr>
              <a:t>Describe Idea / Solution prototype Here.</a:t>
            </a:r>
            <a:endParaRPr sz="2400" dirty="0"/>
          </a:p>
        </p:txBody>
      </p:sp>
      <p:sp>
        <p:nvSpPr>
          <p:cNvPr id="2" name="Google Shape;236;p16">
            <a:extLst>
              <a:ext uri="{FF2B5EF4-FFF2-40B4-BE49-F238E27FC236}">
                <a16:creationId xmlns:a16="http://schemas.microsoft.com/office/drawing/2014/main" id="{C3A5EB8F-CD67-2A3B-E373-5952C58D5A4B}"/>
              </a:ext>
            </a:extLst>
          </p:cNvPr>
          <p:cNvSpPr txBox="1"/>
          <p:nvPr/>
        </p:nvSpPr>
        <p:spPr>
          <a:xfrm>
            <a:off x="10691921" y="3548726"/>
            <a:ext cx="6582864" cy="517065"/>
          </a:xfrm>
          <a:prstGeom prst="rect">
            <a:avLst/>
          </a:prstGeom>
          <a:noFill/>
          <a:ln>
            <a:noFill/>
          </a:ln>
        </p:spPr>
        <p:txBody>
          <a:bodyPr spcFirstLastPara="1" wrap="square" lIns="0" tIns="0" rIns="0" bIns="0" anchor="t" anchorCtr="0">
            <a:spAutoFit/>
          </a:bodyPr>
          <a:lstStyle/>
          <a:p>
            <a:pPr>
              <a:lnSpc>
                <a:spcPct val="140000"/>
              </a:lnSpc>
            </a:pPr>
            <a:r>
              <a:rPr lang="en-US" sz="2400" dirty="0">
                <a:solidFill>
                  <a:srgbClr val="FFFFFF"/>
                </a:solidFill>
                <a:latin typeface="Montserrat"/>
                <a:sym typeface="Montserrat"/>
              </a:rPr>
              <a:t>Describe Your Tech Stack Here</a:t>
            </a:r>
            <a:endParaRPr sz="2400" dirty="0">
              <a:solidFill>
                <a:srgbClr val="FFFFFF"/>
              </a:solidFill>
              <a:latin typeface="Montserrat"/>
            </a:endParaRPr>
          </a:p>
        </p:txBody>
      </p:sp>
      <p:sp>
        <p:nvSpPr>
          <p:cNvPr id="3" name="Google Shape;251;p16">
            <a:extLst>
              <a:ext uri="{FF2B5EF4-FFF2-40B4-BE49-F238E27FC236}">
                <a16:creationId xmlns:a16="http://schemas.microsoft.com/office/drawing/2014/main" id="{100DF4F2-F9FB-85E9-67DD-AF01AF97C908}"/>
              </a:ext>
            </a:extLst>
          </p:cNvPr>
          <p:cNvSpPr/>
          <p:nvPr/>
        </p:nvSpPr>
        <p:spPr>
          <a:xfrm>
            <a:off x="0" y="10067925"/>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3">
              <a:alphaModFix/>
            </a:blip>
            <a:stretch>
              <a:fillRect t="-2336469" b="-2966021"/>
            </a:stretch>
          </a:blipFill>
          <a:ln>
            <a:noFill/>
          </a:ln>
        </p:spPr>
        <p:txBody>
          <a:bodyPr/>
          <a:lstStyle/>
          <a:p>
            <a:endParaRPr lang="en-US"/>
          </a:p>
        </p:txBody>
      </p:sp>
      <p:sp>
        <p:nvSpPr>
          <p:cNvPr id="4" name="TextBox 3">
            <a:extLst>
              <a:ext uri="{FF2B5EF4-FFF2-40B4-BE49-F238E27FC236}">
                <a16:creationId xmlns:a16="http://schemas.microsoft.com/office/drawing/2014/main" id="{82A721D6-4EF4-A1B9-A052-B4F18360E04C}"/>
              </a:ext>
            </a:extLst>
          </p:cNvPr>
          <p:cNvSpPr txBox="1"/>
          <p:nvPr/>
        </p:nvSpPr>
        <p:spPr>
          <a:xfrm>
            <a:off x="1656777" y="4479715"/>
            <a:ext cx="6015611" cy="4801314"/>
          </a:xfrm>
          <a:prstGeom prst="rect">
            <a:avLst/>
          </a:prstGeom>
          <a:noFill/>
          <a:ln>
            <a:solidFill>
              <a:schemeClr val="bg1"/>
            </a:solidFill>
          </a:ln>
        </p:spPr>
        <p:txBody>
          <a:bodyPr wrap="square" rtlCol="0">
            <a:spAutoFit/>
          </a:bodyPr>
          <a:lstStyle/>
          <a:p>
            <a:r>
              <a:rPr lang="en-US" sz="2600" b="1" i="0" dirty="0">
                <a:solidFill>
                  <a:schemeClr val="bg1"/>
                </a:solidFill>
                <a:effectLst/>
                <a:latin typeface="Arial Rounded MT Bold" panose="020F0704030504030204" pitchFamily="34" charset="0"/>
              </a:rPr>
              <a:t>A mental health chatbot is a type of artificial intelligence (AI) software designed to provide support, guidance, and resources for individuals struggling with mental health issues. These chatbots typically use natural language processing algorithms to engage in conversations with users and offer personalized assistance based on their responses.</a:t>
            </a:r>
            <a:endParaRPr lang="en-IN" sz="2600" b="1" dirty="0">
              <a:solidFill>
                <a:schemeClr val="bg1"/>
              </a:solidFill>
              <a:latin typeface="Arial Rounded MT Bold" panose="020F0704030504030204" pitchFamily="34" charset="0"/>
            </a:endParaRPr>
          </a:p>
          <a:p>
            <a:endParaRPr lang="en-IN" sz="2000" dirty="0">
              <a:solidFill>
                <a:schemeClr val="bg1"/>
              </a:solidFill>
            </a:endParaRPr>
          </a:p>
        </p:txBody>
      </p:sp>
      <p:sp>
        <p:nvSpPr>
          <p:cNvPr id="5" name="TextBox 4">
            <a:extLst>
              <a:ext uri="{FF2B5EF4-FFF2-40B4-BE49-F238E27FC236}">
                <a16:creationId xmlns:a16="http://schemas.microsoft.com/office/drawing/2014/main" id="{D457F77E-CB77-C7E7-0395-6059FE509B48}"/>
              </a:ext>
            </a:extLst>
          </p:cNvPr>
          <p:cNvSpPr txBox="1"/>
          <p:nvPr/>
        </p:nvSpPr>
        <p:spPr>
          <a:xfrm>
            <a:off x="10773808" y="4396854"/>
            <a:ext cx="5071030" cy="2862322"/>
          </a:xfrm>
          <a:prstGeom prst="rect">
            <a:avLst/>
          </a:prstGeom>
          <a:noFill/>
          <a:ln>
            <a:solidFill>
              <a:schemeClr val="bg1"/>
            </a:solidFill>
          </a:ln>
        </p:spPr>
        <p:txBody>
          <a:bodyPr wrap="square" rtlCol="0">
            <a:spAutoFit/>
          </a:bodyPr>
          <a:lstStyle/>
          <a:p>
            <a:r>
              <a:rPr lang="en-US" sz="3000" b="1" i="0" dirty="0">
                <a:solidFill>
                  <a:schemeClr val="bg1"/>
                </a:solidFill>
                <a:effectLst/>
                <a:latin typeface="Arial Rounded MT Bold" panose="020F0704030504030204" pitchFamily="34" charset="0"/>
              </a:rPr>
              <a:t>The technologies that are used while making these project  are as follows:</a:t>
            </a:r>
            <a:endParaRPr lang="en-IN" sz="3000" b="1" i="0" dirty="0">
              <a:solidFill>
                <a:schemeClr val="bg1"/>
              </a:solidFill>
              <a:effectLst/>
              <a:latin typeface="Arial Rounded MT Bold" panose="020F0704030504030204" pitchFamily="34" charset="0"/>
            </a:endParaRPr>
          </a:p>
          <a:p>
            <a:r>
              <a:rPr lang="en-IN" sz="3000" b="1" dirty="0">
                <a:solidFill>
                  <a:schemeClr val="bg1"/>
                </a:solidFill>
                <a:latin typeface="Arial Rounded MT Bold" panose="020F0704030504030204" pitchFamily="34" charset="0"/>
              </a:rPr>
              <a:t>1. Python</a:t>
            </a:r>
          </a:p>
          <a:p>
            <a:r>
              <a:rPr lang="en-IN" sz="3000" b="1" dirty="0">
                <a:solidFill>
                  <a:schemeClr val="bg1"/>
                </a:solidFill>
                <a:latin typeface="Arial Rounded MT Bold" panose="020F0704030504030204" pitchFamily="34" charset="0"/>
              </a:rPr>
              <a:t>2. Open AI</a:t>
            </a:r>
          </a:p>
          <a:p>
            <a:endParaRPr lang="en-US" sz="3000" b="1" i="0" dirty="0">
              <a:solidFill>
                <a:schemeClr val="bg1"/>
              </a:solidFill>
              <a:effectLst/>
              <a:latin typeface="Arial Rounded MT Bold" panose="020F070403050403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p:nvPr/>
        </p:nvSpPr>
        <p:spPr>
          <a:xfrm>
            <a:off x="1028700" y="1803466"/>
            <a:ext cx="9454356"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0" i="0" u="none" strike="noStrike" cap="none" dirty="0">
                <a:solidFill>
                  <a:srgbClr val="FFFFFF"/>
                </a:solidFill>
                <a:latin typeface="Arial"/>
                <a:ea typeface="Arial"/>
                <a:cs typeface="Arial"/>
                <a:sym typeface="Arial"/>
              </a:rPr>
              <a:t>Idea / Approach Details</a:t>
            </a:r>
            <a:endParaRPr dirty="0"/>
          </a:p>
        </p:txBody>
      </p:sp>
      <p:sp>
        <p:nvSpPr>
          <p:cNvPr id="236" name="Google Shape;236;p16"/>
          <p:cNvSpPr txBox="1"/>
          <p:nvPr/>
        </p:nvSpPr>
        <p:spPr>
          <a:xfrm>
            <a:off x="1656777" y="3529389"/>
            <a:ext cx="8115300" cy="5170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Montserrat"/>
                <a:ea typeface="Montserrat"/>
                <a:cs typeface="Montserrat"/>
                <a:sym typeface="Montserrat"/>
              </a:rPr>
              <a:t>Describe Use Cases</a:t>
            </a:r>
            <a:endParaRPr sz="2400" dirty="0"/>
          </a:p>
        </p:txBody>
      </p:sp>
      <p:grpSp>
        <p:nvGrpSpPr>
          <p:cNvPr id="238" name="Google Shape;238;p16"/>
          <p:cNvGrpSpPr/>
          <p:nvPr/>
        </p:nvGrpSpPr>
        <p:grpSpPr>
          <a:xfrm>
            <a:off x="921850" y="10630993"/>
            <a:ext cx="16230600" cy="460238"/>
            <a:chOff x="0" y="0"/>
            <a:chExt cx="21640800" cy="613651"/>
          </a:xfrm>
        </p:grpSpPr>
        <p:sp>
          <p:nvSpPr>
            <p:cNvPr id="239" name="Google Shape;239;p16"/>
            <p:cNvSpPr txBox="1"/>
            <p:nvPr/>
          </p:nvSpPr>
          <p:spPr>
            <a:xfrm>
              <a:off x="0" y="127501"/>
              <a:ext cx="21640800" cy="358648"/>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None/>
              </a:pPr>
              <a:r>
                <a:rPr lang="en-US" sz="1800" b="0" i="0" u="none" strike="noStrike" cap="none">
                  <a:solidFill>
                    <a:srgbClr val="FFFFFF"/>
                  </a:solidFill>
                  <a:latin typeface="Montserrat"/>
                  <a:ea typeface="Montserrat"/>
                  <a:cs typeface="Montserrat"/>
                  <a:sym typeface="Montserrat"/>
                </a:rPr>
                <a:t>         YOUR LOGO                                                                                           ABOUT                PROJECT                    PRICE                 TEAM                                                                                </a:t>
              </a:r>
              <a:endParaRPr/>
            </a:p>
          </p:txBody>
        </p:sp>
        <p:grpSp>
          <p:nvGrpSpPr>
            <p:cNvPr id="240" name="Google Shape;240;p16"/>
            <p:cNvGrpSpPr/>
            <p:nvPr/>
          </p:nvGrpSpPr>
          <p:grpSpPr>
            <a:xfrm>
              <a:off x="13594453" y="254073"/>
              <a:ext cx="105504" cy="105504"/>
              <a:chOff x="0" y="0"/>
              <a:chExt cx="812800" cy="812800"/>
            </a:xfrm>
          </p:grpSpPr>
          <p:sp>
            <p:nvSpPr>
              <p:cNvPr id="241" name="Google Shape;241;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3" name="Google Shape;243;p16"/>
            <p:cNvGrpSpPr/>
            <p:nvPr/>
          </p:nvGrpSpPr>
          <p:grpSpPr>
            <a:xfrm>
              <a:off x="16954590" y="254073"/>
              <a:ext cx="105504" cy="105504"/>
              <a:chOff x="0" y="0"/>
              <a:chExt cx="812800" cy="812800"/>
            </a:xfrm>
          </p:grpSpPr>
          <p:sp>
            <p:nvSpPr>
              <p:cNvPr id="244" name="Google Shape;244;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6" name="Google Shape;246;p16"/>
            <p:cNvGrpSpPr/>
            <p:nvPr/>
          </p:nvGrpSpPr>
          <p:grpSpPr>
            <a:xfrm>
              <a:off x="19791521" y="254073"/>
              <a:ext cx="105504" cy="105504"/>
              <a:chOff x="0" y="0"/>
              <a:chExt cx="812800" cy="812800"/>
            </a:xfrm>
          </p:grpSpPr>
          <p:sp>
            <p:nvSpPr>
              <p:cNvPr id="247" name="Google Shape;247;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9" name="Google Shape;249;p16"/>
            <p:cNvSpPr/>
            <p:nvPr/>
          </p:nvSpPr>
          <p:spPr>
            <a:xfrm>
              <a:off x="0" y="0"/>
              <a:ext cx="629679" cy="613651"/>
            </a:xfrm>
            <a:custGeom>
              <a:avLst/>
              <a:gdLst/>
              <a:ahLst/>
              <a:cxnLst/>
              <a:rect l="l" t="t" r="r" b="b"/>
              <a:pathLst>
                <a:path w="629679" h="613651" extrusionOk="0">
                  <a:moveTo>
                    <a:pt x="0" y="0"/>
                  </a:moveTo>
                  <a:lnTo>
                    <a:pt x="629679" y="0"/>
                  </a:lnTo>
                  <a:lnTo>
                    <a:pt x="629679" y="613651"/>
                  </a:lnTo>
                  <a:lnTo>
                    <a:pt x="0" y="613651"/>
                  </a:lnTo>
                  <a:lnTo>
                    <a:pt x="0" y="0"/>
                  </a:lnTo>
                  <a:close/>
                </a:path>
              </a:pathLst>
            </a:custGeom>
            <a:blipFill rotWithShape="1">
              <a:blip r:embed="rId3">
                <a:alphaModFix/>
              </a:blip>
              <a:stretch>
                <a:fillRect/>
              </a:stretch>
            </a:blipFill>
            <a:ln>
              <a:noFill/>
            </a:ln>
          </p:spPr>
          <p:txBody>
            <a:bodyPr/>
            <a:lstStyle/>
            <a:p>
              <a:endParaRPr lang="en-US"/>
            </a:p>
          </p:txBody>
        </p:sp>
      </p:grpSp>
      <p:sp>
        <p:nvSpPr>
          <p:cNvPr id="250" name="Google Shape;250;p16"/>
          <p:cNvSpPr/>
          <p:nvPr/>
        </p:nvSpPr>
        <p:spPr>
          <a:xfrm>
            <a:off x="0" y="9654"/>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6469" b="-2966021"/>
            </a:stretch>
          </a:blipFill>
          <a:ln>
            <a:noFill/>
          </a:ln>
        </p:spPr>
        <p:txBody>
          <a:bodyPr/>
          <a:lstStyle/>
          <a:p>
            <a:endParaRPr lang="en-US"/>
          </a:p>
        </p:txBody>
      </p:sp>
      <p:sp>
        <p:nvSpPr>
          <p:cNvPr id="2" name="Google Shape;236;p16">
            <a:extLst>
              <a:ext uri="{FF2B5EF4-FFF2-40B4-BE49-F238E27FC236}">
                <a16:creationId xmlns:a16="http://schemas.microsoft.com/office/drawing/2014/main" id="{C3A5EB8F-CD67-2A3B-E373-5952C58D5A4B}"/>
              </a:ext>
            </a:extLst>
          </p:cNvPr>
          <p:cNvSpPr txBox="1"/>
          <p:nvPr/>
        </p:nvSpPr>
        <p:spPr>
          <a:xfrm>
            <a:off x="10691921" y="3548726"/>
            <a:ext cx="6582864" cy="517065"/>
          </a:xfrm>
          <a:prstGeom prst="rect">
            <a:avLst/>
          </a:prstGeom>
          <a:noFill/>
          <a:ln>
            <a:noFill/>
          </a:ln>
        </p:spPr>
        <p:txBody>
          <a:bodyPr spcFirstLastPara="1" wrap="square" lIns="0" tIns="0" rIns="0" bIns="0" anchor="t" anchorCtr="0">
            <a:spAutoFit/>
          </a:bodyPr>
          <a:lstStyle/>
          <a:p>
            <a:pPr>
              <a:lnSpc>
                <a:spcPct val="140000"/>
              </a:lnSpc>
            </a:pPr>
            <a:r>
              <a:rPr lang="en-US" sz="2400" dirty="0">
                <a:solidFill>
                  <a:srgbClr val="FFFFFF"/>
                </a:solidFill>
                <a:latin typeface="Montserrat"/>
                <a:sym typeface="Montserrat"/>
              </a:rPr>
              <a:t>Describe Your Dependencies</a:t>
            </a:r>
            <a:endParaRPr sz="2400" dirty="0">
              <a:solidFill>
                <a:srgbClr val="FFFFFF"/>
              </a:solidFill>
              <a:latin typeface="Montserrat"/>
            </a:endParaRPr>
          </a:p>
        </p:txBody>
      </p:sp>
      <p:sp>
        <p:nvSpPr>
          <p:cNvPr id="3" name="TextBox 2">
            <a:extLst>
              <a:ext uri="{FF2B5EF4-FFF2-40B4-BE49-F238E27FC236}">
                <a16:creationId xmlns:a16="http://schemas.microsoft.com/office/drawing/2014/main" id="{96389B5F-1826-BD9B-325A-C8FE7436BEDB}"/>
              </a:ext>
            </a:extLst>
          </p:cNvPr>
          <p:cNvSpPr txBox="1"/>
          <p:nvPr/>
        </p:nvSpPr>
        <p:spPr>
          <a:xfrm>
            <a:off x="600075" y="4164498"/>
            <a:ext cx="7915849" cy="5632311"/>
          </a:xfrm>
          <a:prstGeom prst="rect">
            <a:avLst/>
          </a:prstGeom>
          <a:noFill/>
          <a:ln>
            <a:solidFill>
              <a:schemeClr val="bg1"/>
            </a:solidFill>
          </a:ln>
        </p:spPr>
        <p:txBody>
          <a:bodyPr wrap="square" rtlCol="0">
            <a:spAutoFit/>
          </a:bodyPr>
          <a:lstStyle/>
          <a:p>
            <a:r>
              <a:rPr lang="en-US" sz="2000" b="1" dirty="0">
                <a:solidFill>
                  <a:schemeClr val="bg1"/>
                </a:solidFill>
              </a:rPr>
              <a:t>User Engagement</a:t>
            </a:r>
            <a:r>
              <a:rPr lang="en-US" sz="2000" dirty="0">
                <a:solidFill>
                  <a:schemeClr val="bg1"/>
                </a:solidFill>
              </a:rPr>
              <a:t>: Users can interact with the chatbot to ask questions related to mental health.</a:t>
            </a:r>
          </a:p>
          <a:p>
            <a:r>
              <a:rPr lang="en-US" sz="2000" b="1" dirty="0">
                <a:solidFill>
                  <a:schemeClr val="bg1"/>
                </a:solidFill>
              </a:rPr>
              <a:t>Information Access</a:t>
            </a:r>
            <a:r>
              <a:rPr lang="en-US" sz="2000" dirty="0">
                <a:solidFill>
                  <a:schemeClr val="bg1"/>
                </a:solidFill>
              </a:rPr>
              <a:t>: The chatbot provides information and advice on various mental health topics.</a:t>
            </a:r>
          </a:p>
          <a:p>
            <a:r>
              <a:rPr lang="en-US" sz="2000" b="1" dirty="0">
                <a:solidFill>
                  <a:schemeClr val="bg1"/>
                </a:solidFill>
              </a:rPr>
              <a:t>Question Guidance</a:t>
            </a:r>
            <a:r>
              <a:rPr lang="en-US" sz="2000" dirty="0">
                <a:solidFill>
                  <a:schemeClr val="bg1"/>
                </a:solidFill>
              </a:rPr>
              <a:t>: The chatbot guides users by displaying available questions/topics they can inquire about.</a:t>
            </a:r>
          </a:p>
          <a:p>
            <a:r>
              <a:rPr lang="en-US" sz="2000" b="1" dirty="0">
                <a:solidFill>
                  <a:schemeClr val="bg1"/>
                </a:solidFill>
              </a:rPr>
              <a:t>Awareness and Education</a:t>
            </a:r>
            <a:r>
              <a:rPr lang="en-US" sz="2000" dirty="0">
                <a:solidFill>
                  <a:schemeClr val="bg1"/>
                </a:solidFill>
              </a:rPr>
              <a:t>: The chatbot helps raise awareness about mental health issues and educates users on how to cope with them.</a:t>
            </a:r>
          </a:p>
          <a:p>
            <a:r>
              <a:rPr lang="en-US" sz="2000" b="1" dirty="0">
                <a:solidFill>
                  <a:schemeClr val="bg1"/>
                </a:solidFill>
              </a:rPr>
              <a:t>Privacy and Anonymity</a:t>
            </a:r>
            <a:r>
              <a:rPr lang="en-US" sz="2000" dirty="0">
                <a:solidFill>
                  <a:schemeClr val="bg1"/>
                </a:solidFill>
              </a:rPr>
              <a:t>: Users can seek advice and information privately without revealing their identity.</a:t>
            </a:r>
          </a:p>
          <a:p>
            <a:r>
              <a:rPr lang="en-US" sz="2000" b="1" dirty="0">
                <a:solidFill>
                  <a:schemeClr val="bg1"/>
                </a:solidFill>
              </a:rPr>
              <a:t>Interactive Learning</a:t>
            </a:r>
            <a:r>
              <a:rPr lang="en-US" sz="2000" dirty="0">
                <a:solidFill>
                  <a:schemeClr val="bg1"/>
                </a:solidFill>
              </a:rPr>
              <a:t>: Users can add custom questions and answers to enhance the chatbot's knowledge.</a:t>
            </a:r>
          </a:p>
          <a:p>
            <a:r>
              <a:rPr lang="en-US" sz="2000" b="1" dirty="0">
                <a:solidFill>
                  <a:schemeClr val="bg1"/>
                </a:solidFill>
              </a:rPr>
              <a:t>Easy Accessibility</a:t>
            </a:r>
            <a:r>
              <a:rPr lang="en-US" sz="2000" dirty="0">
                <a:solidFill>
                  <a:schemeClr val="bg1"/>
                </a:solidFill>
              </a:rPr>
              <a:t> : The chatbot offers an easy-to-use interface for users to access mental health information anytime.</a:t>
            </a:r>
          </a:p>
          <a:p>
            <a:r>
              <a:rPr lang="en-US" sz="2000" b="1" dirty="0">
                <a:solidFill>
                  <a:schemeClr val="bg1"/>
                </a:solidFill>
              </a:rPr>
              <a:t>Stress and Anxiety Relief</a:t>
            </a:r>
            <a:r>
              <a:rPr lang="en-US" sz="2000" dirty="0">
                <a:solidFill>
                  <a:schemeClr val="bg1"/>
                </a:solidFill>
              </a:rPr>
              <a:t> : Engaging with the chatbot can help users relieve stress and anxiety by providing a supportive and understanding environment.</a:t>
            </a:r>
            <a:endParaRPr lang="en-IN" sz="2000" dirty="0">
              <a:solidFill>
                <a:schemeClr val="bg1"/>
              </a:solidFill>
            </a:endParaRPr>
          </a:p>
        </p:txBody>
      </p:sp>
      <p:sp>
        <p:nvSpPr>
          <p:cNvPr id="4" name="TextBox 3">
            <a:extLst>
              <a:ext uri="{FF2B5EF4-FFF2-40B4-BE49-F238E27FC236}">
                <a16:creationId xmlns:a16="http://schemas.microsoft.com/office/drawing/2014/main" id="{C4DA8D4C-CD3F-89DC-4EA9-3D089671E929}"/>
              </a:ext>
            </a:extLst>
          </p:cNvPr>
          <p:cNvSpPr txBox="1"/>
          <p:nvPr/>
        </p:nvSpPr>
        <p:spPr>
          <a:xfrm>
            <a:off x="9772077" y="4164498"/>
            <a:ext cx="8115300" cy="5324535"/>
          </a:xfrm>
          <a:prstGeom prst="rect">
            <a:avLst/>
          </a:prstGeom>
          <a:noFill/>
          <a:ln>
            <a:solidFill>
              <a:schemeClr val="bg1"/>
            </a:solidFill>
          </a:ln>
        </p:spPr>
        <p:txBody>
          <a:bodyPr wrap="square" rtlCol="0">
            <a:spAutoFit/>
          </a:bodyPr>
          <a:lstStyle/>
          <a:p>
            <a:pPr algn="l"/>
            <a:r>
              <a:rPr lang="en-US" sz="2000" b="1" i="0" u="sng" dirty="0">
                <a:solidFill>
                  <a:srgbClr val="ECECEC"/>
                </a:solidFill>
                <a:effectLst/>
                <a:latin typeface="Söhne"/>
              </a:rPr>
              <a:t>Accessibility</a:t>
            </a:r>
            <a:r>
              <a:rPr lang="en-US" sz="2000" b="1" i="0" dirty="0">
                <a:solidFill>
                  <a:srgbClr val="ECECEC"/>
                </a:solidFill>
                <a:effectLst/>
                <a:latin typeface="Söhne"/>
              </a:rPr>
              <a:t>: Individuals may become dependent on mental health chatbots due to their easy accessibility. Chatbots are available 24/7 and can be accessed from the comfort of one's home or mobile device, making them a convenient option for seeking support and guidance.</a:t>
            </a:r>
          </a:p>
          <a:p>
            <a:pPr algn="l"/>
            <a:r>
              <a:rPr lang="en-US" sz="2000" b="1" i="0" u="sng" dirty="0">
                <a:solidFill>
                  <a:srgbClr val="ECECEC"/>
                </a:solidFill>
                <a:effectLst/>
                <a:latin typeface="Söhne"/>
              </a:rPr>
              <a:t>Anonymity</a:t>
            </a:r>
            <a:r>
              <a:rPr lang="en-US" sz="2000" b="1" i="0" dirty="0">
                <a:solidFill>
                  <a:srgbClr val="ECECEC"/>
                </a:solidFill>
                <a:effectLst/>
                <a:latin typeface="Söhne"/>
              </a:rPr>
              <a:t>: The anonymity provided by mental health chatbots can lower barriers to seeking help, especially for those who are hesitant to discuss their mental health concerns in person. Users may rely on chatbots as a safe space to express themselves without fear of judgment or stigma.</a:t>
            </a:r>
          </a:p>
          <a:p>
            <a:pPr algn="l"/>
            <a:endParaRPr lang="en-US" sz="2000" b="1" i="0" u="sng" dirty="0">
              <a:solidFill>
                <a:srgbClr val="ECECEC"/>
              </a:solidFill>
              <a:effectLst/>
              <a:latin typeface="Söhne"/>
            </a:endParaRPr>
          </a:p>
          <a:p>
            <a:pPr algn="l"/>
            <a:r>
              <a:rPr lang="en-US" sz="2000" b="1" i="0" u="sng" dirty="0">
                <a:solidFill>
                  <a:srgbClr val="ECECEC"/>
                </a:solidFill>
                <a:effectLst/>
                <a:latin typeface="Söhne"/>
              </a:rPr>
              <a:t>Immediate Support</a:t>
            </a:r>
            <a:r>
              <a:rPr lang="en-US" sz="2000" b="1" i="0" dirty="0">
                <a:solidFill>
                  <a:srgbClr val="ECECEC"/>
                </a:solidFill>
                <a:effectLst/>
                <a:latin typeface="Söhne"/>
              </a:rPr>
              <a:t>: Chatbots offer immediate support and responses to user’s inquiries, which can be particularly appealing during times of distress or crisis. This instant gratification may lead individuals to rely heavily on chatbots for emotional support and coping strategies.</a:t>
            </a:r>
          </a:p>
          <a:p>
            <a:pPr algn="l"/>
            <a:endParaRPr lang="en-US" sz="2000" b="1" i="0" dirty="0">
              <a:solidFill>
                <a:srgbClr val="ECECEC"/>
              </a:solidFill>
              <a:effectLst/>
              <a:latin typeface="Söhne"/>
            </a:endParaRPr>
          </a:p>
          <a:p>
            <a:pPr algn="l"/>
            <a:r>
              <a:rPr lang="en-US" sz="2000" b="1" i="0" u="sng" dirty="0">
                <a:solidFill>
                  <a:srgbClr val="ECECEC"/>
                </a:solidFill>
                <a:effectLst/>
                <a:latin typeface="Söhne"/>
              </a:rPr>
              <a:t>Consistent Engagement</a:t>
            </a:r>
            <a:r>
              <a:rPr lang="en-US" sz="2000" b="1" i="0" dirty="0">
                <a:solidFill>
                  <a:srgbClr val="ECECEC"/>
                </a:solidFill>
                <a:effectLst/>
                <a:latin typeface="Söhne"/>
              </a:rPr>
              <a:t>: Some users may develop a dependence on mental health chatbots due to the consistent engagement and interaction they provide. </a:t>
            </a:r>
          </a:p>
        </p:txBody>
      </p:sp>
    </p:spTree>
    <p:extLst>
      <p:ext uri="{BB962C8B-B14F-4D97-AF65-F5344CB8AC3E}">
        <p14:creationId xmlns:p14="http://schemas.microsoft.com/office/powerpoint/2010/main" val="4033697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1000"/>
                                        <p:tgtEl>
                                          <p:spTgt spid="4">
                                            <p:txEl>
                                              <p:pRg st="0" end="0"/>
                                            </p:txEl>
                                          </p:spTgt>
                                        </p:tgtEl>
                                      </p:cBhvr>
                                    </p:animEffect>
                                    <p:anim calcmode="lin" valueType="num">
                                      <p:cBhvr>
                                        <p:cTn id="5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fade">
                                      <p:cBhvr>
                                        <p:cTn id="54" dur="1000"/>
                                        <p:tgtEl>
                                          <p:spTgt spid="4">
                                            <p:txEl>
                                              <p:pRg st="1" end="1"/>
                                            </p:txEl>
                                          </p:spTgt>
                                        </p:tgtEl>
                                      </p:cBhvr>
                                    </p:animEffect>
                                    <p:anim calcmode="lin" valueType="num">
                                      <p:cBhvr>
                                        <p:cTn id="5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1000"/>
                                        <p:tgtEl>
                                          <p:spTgt spid="4">
                                            <p:txEl>
                                              <p:pRg st="3" end="3"/>
                                            </p:txEl>
                                          </p:spTgt>
                                        </p:tgtEl>
                                      </p:cBhvr>
                                    </p:animEffect>
                                    <p:anim calcmode="lin" valueType="num">
                                      <p:cBhvr>
                                        <p:cTn id="6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5" end="5"/>
                                            </p:txEl>
                                          </p:spTgt>
                                        </p:tgtEl>
                                        <p:attrNameLst>
                                          <p:attrName>style.visibility</p:attrName>
                                        </p:attrNameLst>
                                      </p:cBhvr>
                                      <p:to>
                                        <p:strVal val="visible"/>
                                      </p:to>
                                    </p:set>
                                    <p:animEffect transition="in" filter="fade">
                                      <p:cBhvr>
                                        <p:cTn id="64" dur="1000"/>
                                        <p:tgtEl>
                                          <p:spTgt spid="4">
                                            <p:txEl>
                                              <p:pRg st="5" end="5"/>
                                            </p:txEl>
                                          </p:spTgt>
                                        </p:tgtEl>
                                      </p:cBhvr>
                                    </p:animEffect>
                                    <p:anim calcmode="lin" valueType="num">
                                      <p:cBhvr>
                                        <p:cTn id="6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76" name="Google Shape;476;p23"/>
          <p:cNvSpPr/>
          <p:nvPr/>
        </p:nvSpPr>
        <p:spPr>
          <a:xfrm>
            <a:off x="0" y="0"/>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7" name="Google Shape;477;p23"/>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8" name="Google Shape;478;p23"/>
          <p:cNvSpPr txBox="1"/>
          <p:nvPr/>
        </p:nvSpPr>
        <p:spPr>
          <a:xfrm>
            <a:off x="996554" y="1436816"/>
            <a:ext cx="9046547" cy="1292662"/>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sz="6000" b="0" i="0" u="none" strike="noStrike" cap="none" dirty="0">
                <a:solidFill>
                  <a:srgbClr val="FFFFFF"/>
                </a:solidFill>
                <a:latin typeface="Arial"/>
                <a:ea typeface="Arial"/>
                <a:cs typeface="Arial"/>
                <a:sym typeface="Arial"/>
              </a:rPr>
              <a:t>Important Pointers</a:t>
            </a:r>
            <a:endParaRPr dirty="0"/>
          </a:p>
        </p:txBody>
      </p:sp>
      <p:sp>
        <p:nvSpPr>
          <p:cNvPr id="2" name="Google Shape;236;p16">
            <a:extLst>
              <a:ext uri="{FF2B5EF4-FFF2-40B4-BE49-F238E27FC236}">
                <a16:creationId xmlns:a16="http://schemas.microsoft.com/office/drawing/2014/main" id="{02C5DBC6-8C0B-BE99-5CA1-C6C9663748A0}"/>
              </a:ext>
            </a:extLst>
          </p:cNvPr>
          <p:cNvSpPr txBox="1"/>
          <p:nvPr/>
        </p:nvSpPr>
        <p:spPr>
          <a:xfrm>
            <a:off x="1119116" y="2965858"/>
            <a:ext cx="8115300" cy="5170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Montserrat"/>
                <a:ea typeface="Montserrat"/>
                <a:cs typeface="Montserrat"/>
                <a:sym typeface="Montserrat"/>
              </a:rPr>
              <a:t>Describe Idea / Solution prototype Here.</a:t>
            </a:r>
            <a:endParaRPr sz="2400" dirty="0"/>
          </a:p>
        </p:txBody>
      </p:sp>
      <p:sp>
        <p:nvSpPr>
          <p:cNvPr id="3" name="TextBox 2">
            <a:extLst>
              <a:ext uri="{FF2B5EF4-FFF2-40B4-BE49-F238E27FC236}">
                <a16:creationId xmlns:a16="http://schemas.microsoft.com/office/drawing/2014/main" id="{C9433AE6-4D88-3F87-F7BA-39FE76B35ACE}"/>
              </a:ext>
            </a:extLst>
          </p:cNvPr>
          <p:cNvSpPr txBox="1"/>
          <p:nvPr/>
        </p:nvSpPr>
        <p:spPr>
          <a:xfrm>
            <a:off x="1119116" y="3984476"/>
            <a:ext cx="14998890" cy="4832092"/>
          </a:xfrm>
          <a:prstGeom prst="rect">
            <a:avLst/>
          </a:prstGeom>
          <a:noFill/>
          <a:ln>
            <a:solidFill>
              <a:schemeClr val="bg1"/>
            </a:solidFill>
          </a:ln>
        </p:spPr>
        <p:txBody>
          <a:bodyPr wrap="square" rtlCol="0">
            <a:spAutoFit/>
          </a:bodyPr>
          <a:lstStyle/>
          <a:p>
            <a:pPr algn="l"/>
            <a:r>
              <a:rPr lang="en-US" sz="2800" b="1" i="0" dirty="0">
                <a:solidFill>
                  <a:srgbClr val="ECECEC"/>
                </a:solidFill>
                <a:effectLst/>
                <a:latin typeface="Söhne"/>
              </a:rPr>
              <a:t>1. </a:t>
            </a:r>
            <a:r>
              <a:rPr lang="en-US" sz="2800" b="1" i="0" u="sng" dirty="0">
                <a:solidFill>
                  <a:srgbClr val="ECECEC"/>
                </a:solidFill>
                <a:effectLst/>
                <a:latin typeface="Söhne"/>
              </a:rPr>
              <a:t>Seeking Help</a:t>
            </a:r>
            <a:r>
              <a:rPr lang="en-US" sz="2800" b="1" i="0" dirty="0">
                <a:solidFill>
                  <a:srgbClr val="ECECEC"/>
                </a:solidFill>
                <a:effectLst/>
                <a:latin typeface="Söhne"/>
              </a:rPr>
              <a:t>: </a:t>
            </a:r>
            <a:r>
              <a:rPr lang="en-US" sz="2800" b="0" i="0" dirty="0">
                <a:solidFill>
                  <a:srgbClr val="ECECEC"/>
                </a:solidFill>
                <a:effectLst/>
                <a:latin typeface="Söhne"/>
              </a:rPr>
              <a:t>It's essential to recognize when you're struggling with your mental health and to seek help when needed. Whether it's talking to a trusted friend or family member, reaching out to a mental health professional, or using mental health resources like hotlines or online support groups, seeking help is a crucial step towards healing and recovery.</a:t>
            </a:r>
          </a:p>
          <a:p>
            <a:pPr algn="l"/>
            <a:r>
              <a:rPr lang="en-US" sz="2800" b="1" i="0" dirty="0">
                <a:solidFill>
                  <a:srgbClr val="ECECEC"/>
                </a:solidFill>
                <a:effectLst/>
                <a:latin typeface="Söhne"/>
              </a:rPr>
              <a:t>2. </a:t>
            </a:r>
            <a:r>
              <a:rPr lang="en-US" sz="2800" b="1" i="0" u="sng" dirty="0">
                <a:solidFill>
                  <a:srgbClr val="ECECEC"/>
                </a:solidFill>
                <a:effectLst/>
                <a:latin typeface="Söhne"/>
              </a:rPr>
              <a:t>Self-care</a:t>
            </a:r>
            <a:r>
              <a:rPr lang="en-US" sz="2800" b="1" i="0" dirty="0">
                <a:solidFill>
                  <a:srgbClr val="ECECEC"/>
                </a:solidFill>
                <a:effectLst/>
                <a:latin typeface="Söhne"/>
              </a:rPr>
              <a:t>: </a:t>
            </a:r>
            <a:r>
              <a:rPr lang="en-US" sz="2800" b="0" i="0" dirty="0">
                <a:solidFill>
                  <a:srgbClr val="ECECEC"/>
                </a:solidFill>
                <a:effectLst/>
                <a:latin typeface="Söhne"/>
              </a:rPr>
              <a:t>Practicing self-care is important for maintaining good mental health. This includes activities like getting enough sleep, eating a balanced diet, exercising regularly, practicing relaxation techniques like meditation or deep breathing, and engaging in activities that bring you joy and fulfillment.</a:t>
            </a:r>
          </a:p>
          <a:p>
            <a:pPr algn="l"/>
            <a:r>
              <a:rPr lang="en-US" sz="2800" b="1" i="0" dirty="0">
                <a:solidFill>
                  <a:srgbClr val="ECECEC"/>
                </a:solidFill>
                <a:effectLst/>
                <a:latin typeface="Söhne"/>
              </a:rPr>
              <a:t>3</a:t>
            </a:r>
            <a:r>
              <a:rPr lang="en-US" sz="2800" i="0" dirty="0">
                <a:solidFill>
                  <a:srgbClr val="ECECEC"/>
                </a:solidFill>
                <a:effectLst/>
                <a:latin typeface="Söhne"/>
              </a:rPr>
              <a:t>.</a:t>
            </a:r>
            <a:r>
              <a:rPr lang="en-US" sz="2800" b="1" i="0" u="sng" dirty="0">
                <a:solidFill>
                  <a:srgbClr val="ECECEC"/>
                </a:solidFill>
                <a:effectLst/>
                <a:latin typeface="Söhne"/>
              </a:rPr>
              <a:t> Managing Stress</a:t>
            </a:r>
            <a:r>
              <a:rPr lang="en-US" sz="2800" b="1" i="0" dirty="0">
                <a:solidFill>
                  <a:srgbClr val="ECECEC"/>
                </a:solidFill>
                <a:effectLst/>
                <a:latin typeface="Söhne"/>
              </a:rPr>
              <a:t>: </a:t>
            </a:r>
            <a:r>
              <a:rPr lang="en-US" sz="2800" b="0" i="0" dirty="0">
                <a:solidFill>
                  <a:srgbClr val="ECECEC"/>
                </a:solidFill>
                <a:effectLst/>
                <a:latin typeface="Söhne"/>
              </a:rPr>
              <a:t>Learning healthy ways to cope with stress is essential for mental well-being. This may involve setting boundaries, prioritizing tasks, practicing time management, engaging in relaxation activities, and seeking support from others when needed</a:t>
            </a:r>
            <a:r>
              <a:rPr lang="en-US" b="0" i="0" dirty="0">
                <a:solidFill>
                  <a:srgbClr val="ECECEC"/>
                </a:solidFill>
                <a:effectLst/>
                <a:latin typeface="Söhne"/>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78">
                                            <p:txEl>
                                              <p:pRg st="0" end="0"/>
                                            </p:txEl>
                                          </p:spTgt>
                                        </p:tgtEl>
                                        <p:attrNameLst>
                                          <p:attrName>style.visibility</p:attrName>
                                        </p:attrNameLst>
                                      </p:cBhvr>
                                      <p:to>
                                        <p:strVal val="visible"/>
                                      </p:to>
                                    </p:set>
                                    <p:animEffect transition="in" filter="fade">
                                      <p:cBhvr>
                                        <p:cTn id="24" dur="1000"/>
                                        <p:tgtEl>
                                          <p:spTgt spid="478">
                                            <p:txEl>
                                              <p:pRg st="0" end="0"/>
                                            </p:txEl>
                                          </p:spTgt>
                                        </p:tgtEl>
                                      </p:cBhvr>
                                    </p:animEffect>
                                    <p:anim calcmode="lin" valueType="num">
                                      <p:cBhvr>
                                        <p:cTn id="25" dur="1000" fill="hold"/>
                                        <p:tgtEl>
                                          <p:spTgt spid="47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7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76" name="Google Shape;476;p23"/>
          <p:cNvSpPr/>
          <p:nvPr/>
        </p:nvSpPr>
        <p:spPr>
          <a:xfrm>
            <a:off x="0" y="0"/>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7" name="Google Shape;477;p23"/>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8" name="Google Shape;478;p23"/>
          <p:cNvSpPr txBox="1"/>
          <p:nvPr/>
        </p:nvSpPr>
        <p:spPr>
          <a:xfrm>
            <a:off x="996554" y="1436816"/>
            <a:ext cx="9046547" cy="1292662"/>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sz="6000" b="0" i="0" u="none" strike="noStrike" cap="none" dirty="0">
                <a:solidFill>
                  <a:srgbClr val="FFFFFF"/>
                </a:solidFill>
                <a:latin typeface="Arial"/>
                <a:ea typeface="Arial"/>
                <a:cs typeface="Arial"/>
                <a:sym typeface="Arial"/>
              </a:rPr>
              <a:t>Business Idea </a:t>
            </a:r>
            <a:r>
              <a:rPr lang="en-US" sz="6000" dirty="0">
                <a:solidFill>
                  <a:srgbClr val="FFFFFF"/>
                </a:solidFill>
              </a:rPr>
              <a:t>(if any)</a:t>
            </a:r>
            <a:endParaRPr dirty="0"/>
          </a:p>
        </p:txBody>
      </p:sp>
      <p:sp>
        <p:nvSpPr>
          <p:cNvPr id="3" name="TextBox 2">
            <a:extLst>
              <a:ext uri="{FF2B5EF4-FFF2-40B4-BE49-F238E27FC236}">
                <a16:creationId xmlns:a16="http://schemas.microsoft.com/office/drawing/2014/main" id="{5B92B589-2D88-6EBE-F2F1-BD503A941742}"/>
              </a:ext>
            </a:extLst>
          </p:cNvPr>
          <p:cNvSpPr txBox="1"/>
          <p:nvPr/>
        </p:nvSpPr>
        <p:spPr>
          <a:xfrm>
            <a:off x="996554" y="2529423"/>
            <a:ext cx="7001301" cy="400110"/>
          </a:xfrm>
          <a:prstGeom prst="rect">
            <a:avLst/>
          </a:prstGeom>
          <a:noFill/>
        </p:spPr>
        <p:txBody>
          <a:bodyPr wrap="square" rtlCol="0">
            <a:spAutoFit/>
          </a:bodyPr>
          <a:lstStyle/>
          <a:p>
            <a:r>
              <a:rPr lang="en-IN" sz="2000" dirty="0">
                <a:solidFill>
                  <a:schemeClr val="bg1"/>
                </a:solidFill>
              </a:rPr>
              <a:t>Explain the sustainability of your idea</a:t>
            </a:r>
          </a:p>
        </p:txBody>
      </p:sp>
      <p:sp>
        <p:nvSpPr>
          <p:cNvPr id="4" name="TextBox 3">
            <a:extLst>
              <a:ext uri="{FF2B5EF4-FFF2-40B4-BE49-F238E27FC236}">
                <a16:creationId xmlns:a16="http://schemas.microsoft.com/office/drawing/2014/main" id="{4C643514-ACD1-E288-9703-DC70AE08D194}"/>
              </a:ext>
            </a:extLst>
          </p:cNvPr>
          <p:cNvSpPr txBox="1"/>
          <p:nvPr/>
        </p:nvSpPr>
        <p:spPr>
          <a:xfrm>
            <a:off x="1133403" y="3626640"/>
            <a:ext cx="14998890" cy="3785652"/>
          </a:xfrm>
          <a:prstGeom prst="rect">
            <a:avLst/>
          </a:prstGeom>
          <a:noFill/>
          <a:ln>
            <a:solidFill>
              <a:schemeClr val="bg1"/>
            </a:solidFill>
          </a:ln>
        </p:spPr>
        <p:txBody>
          <a:bodyPr wrap="square" rtlCol="0">
            <a:spAutoFit/>
          </a:bodyPr>
          <a:lstStyle/>
          <a:p>
            <a:r>
              <a:rPr lang="en-US" sz="4000" b="1" i="0" dirty="0">
                <a:solidFill>
                  <a:srgbClr val="ECECEC"/>
                </a:solidFill>
                <a:effectLst/>
                <a:latin typeface="Söhne"/>
              </a:rPr>
              <a:t>Many employees experience stress, anxiety, and burnout in the workplace, leading to decreased productivity, increased absenteeism, and higher turnover rates. A workplace mental health chatbot platform could provide employees with convenient access to mental health support, resources, and coaching tailored to their individual needs.</a:t>
            </a:r>
            <a:endParaRPr lang="en-IN" sz="4000" b="1" dirty="0"/>
          </a:p>
        </p:txBody>
      </p:sp>
    </p:spTree>
    <p:extLst>
      <p:ext uri="{BB962C8B-B14F-4D97-AF65-F5344CB8AC3E}">
        <p14:creationId xmlns:p14="http://schemas.microsoft.com/office/powerpoint/2010/main" val="2470134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ngineering Project Proposal 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739</Words>
  <Application>Microsoft Office PowerPoint</Application>
  <PresentationFormat>Custom</PresentationFormat>
  <Paragraphs>56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Söhne</vt:lpstr>
      <vt:lpstr>Calibri</vt:lpstr>
      <vt:lpstr>Montserrat</vt:lpstr>
      <vt:lpstr>Arial</vt:lpstr>
      <vt:lpstr>Arial Rounded MT Bold</vt:lpstr>
      <vt:lpstr>Engineering Project Proposal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Thakur Sarthak Singh</cp:lastModifiedBy>
  <cp:revision>22</cp:revision>
  <dcterms:modified xsi:type="dcterms:W3CDTF">2024-04-13T13:46:50Z</dcterms:modified>
</cp:coreProperties>
</file>