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4" r:id="rId9"/>
    <p:sldId id="267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36A798-4D36-0769-3470-9AE120F8B378}" v="48" dt="2025-10-13T21:08:02.352"/>
    <p1510:client id="{14984086-C109-6FBA-048F-00F8FA7E5F21}" v="3" dt="2025-10-13T15:00:12.799"/>
    <p1510:client id="{1501A2AF-4593-56B8-4107-CACFB6D7E85E}" v="1" dt="2025-10-12T15:50:05.949"/>
    <p1510:client id="{491CEEF8-C701-016B-0841-F6D3AE78785C}" v="1" dt="2025-10-14T05:27:02.691"/>
    <p1510:client id="{83B7396D-5E07-65C9-58F4-21FDDF5F858B}" v="1" dt="2025-10-12T15:23:32.666"/>
    <p1510:client id="{8579FBD9-F244-FF95-BA00-91F6128F9491}" v="1" dt="2025-10-14T05:33:46.474"/>
    <p1510:client id="{8EE75A38-4294-8C19-CA8B-36B6F392E9D9}" v="1" dt="2025-10-12T07:05:24.197"/>
    <p1510:client id="{BB3F54AE-916C-9BAF-E58C-1152A0B3F36A}" v="4" dt="2025-10-13T15:00:47.774"/>
    <p1510:client id="{CD2F0D43-71A7-5B0E-E6BC-7C01224739B1}" v="1" dt="2025-10-12T08:11:50.4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86"/>
    <p:restoredTop sz="94680"/>
  </p:normalViewPr>
  <p:slideViewPr>
    <p:cSldViewPr snapToGrid="0">
      <p:cViewPr varScale="1">
        <p:scale>
          <a:sx n="137" d="100"/>
          <a:sy n="137" d="100"/>
        </p:scale>
        <p:origin x="5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s Kotala" userId="S::t2koan07@students.oamk.fi::82489195-e323-4f09-a900-fc877b5c5877" providerId="AD" clId="Web-{EC146F32-E762-46BC-A537-215205E95AA2}"/>
    <pc:docChg chg="delSld modSld">
      <pc:chgData name="Andreas Kotala" userId="S::t2koan07@students.oamk.fi::82489195-e323-4f09-a900-fc877b5c5877" providerId="AD" clId="Web-{EC146F32-E762-46BC-A537-215205E95AA2}" dt="2025-10-03T05:20:51.989" v="34" actId="20577"/>
      <pc:docMkLst>
        <pc:docMk/>
      </pc:docMkLst>
      <pc:sldChg chg="modSp">
        <pc:chgData name="Andreas Kotala" userId="S::t2koan07@students.oamk.fi::82489195-e323-4f09-a900-fc877b5c5877" providerId="AD" clId="Web-{EC146F32-E762-46BC-A537-215205E95AA2}" dt="2025-10-03T05:12:18.535" v="31" actId="20577"/>
        <pc:sldMkLst>
          <pc:docMk/>
          <pc:sldMk cId="2203440206" sldId="257"/>
        </pc:sldMkLst>
        <pc:spChg chg="mod">
          <ac:chgData name="Andreas Kotala" userId="S::t2koan07@students.oamk.fi::82489195-e323-4f09-a900-fc877b5c5877" providerId="AD" clId="Web-{EC146F32-E762-46BC-A537-215205E95AA2}" dt="2025-10-03T05:12:18.535" v="31" actId="20577"/>
          <ac:spMkLst>
            <pc:docMk/>
            <pc:sldMk cId="2203440206" sldId="257"/>
            <ac:spMk id="3" creationId="{733CCB77-C7B0-5732-FCEE-ED452F856578}"/>
          </ac:spMkLst>
        </pc:spChg>
      </pc:sldChg>
      <pc:sldChg chg="modSp">
        <pc:chgData name="Andreas Kotala" userId="S::t2koan07@students.oamk.fi::82489195-e323-4f09-a900-fc877b5c5877" providerId="AD" clId="Web-{EC146F32-E762-46BC-A537-215205E95AA2}" dt="2025-10-03T05:20:51.989" v="34" actId="20577"/>
        <pc:sldMkLst>
          <pc:docMk/>
          <pc:sldMk cId="2160149782" sldId="258"/>
        </pc:sldMkLst>
        <pc:graphicFrameChg chg="modGraphic">
          <ac:chgData name="Andreas Kotala" userId="S::t2koan07@students.oamk.fi::82489195-e323-4f09-a900-fc877b5c5877" providerId="AD" clId="Web-{EC146F32-E762-46BC-A537-215205E95AA2}" dt="2025-10-03T05:20:51.989" v="34" actId="20577"/>
          <ac:graphicFrameMkLst>
            <pc:docMk/>
            <pc:sldMk cId="2160149782" sldId="258"/>
            <ac:graphicFrameMk id="5" creationId="{7794C1D9-8D16-0700-7357-3DBDC1B5CC35}"/>
          </ac:graphicFrameMkLst>
        </pc:graphicFrameChg>
      </pc:sldChg>
      <pc:sldChg chg="modSp">
        <pc:chgData name="Andreas Kotala" userId="S::t2koan07@students.oamk.fi::82489195-e323-4f09-a900-fc877b5c5877" providerId="AD" clId="Web-{EC146F32-E762-46BC-A537-215205E95AA2}" dt="2025-10-03T05:11:24.705" v="30" actId="14100"/>
        <pc:sldMkLst>
          <pc:docMk/>
          <pc:sldMk cId="3078957659" sldId="260"/>
        </pc:sldMkLst>
        <pc:spChg chg="mod">
          <ac:chgData name="Andreas Kotala" userId="S::t2koan07@students.oamk.fi::82489195-e323-4f09-a900-fc877b5c5877" providerId="AD" clId="Web-{EC146F32-E762-46BC-A537-215205E95AA2}" dt="2025-10-03T05:11:24.705" v="30" actId="14100"/>
          <ac:spMkLst>
            <pc:docMk/>
            <pc:sldMk cId="3078957659" sldId="260"/>
            <ac:spMk id="2" creationId="{9082EBDC-4AF5-74E7-3908-5E2735691E52}"/>
          </ac:spMkLst>
        </pc:spChg>
      </pc:sldChg>
      <pc:sldChg chg="modSp">
        <pc:chgData name="Andreas Kotala" userId="S::t2koan07@students.oamk.fi::82489195-e323-4f09-a900-fc877b5c5877" providerId="AD" clId="Web-{EC146F32-E762-46BC-A537-215205E95AA2}" dt="2025-10-03T05:11:06.361" v="25" actId="14100"/>
        <pc:sldMkLst>
          <pc:docMk/>
          <pc:sldMk cId="3601465513" sldId="261"/>
        </pc:sldMkLst>
      </pc:sldChg>
    </pc:docChg>
  </pc:docChgLst>
  <pc:docChgLst>
    <pc:chgData name="Andreas Kotala" userId="S::t2koan07@students.oamk.fi::82489195-e323-4f09-a900-fc877b5c5877" providerId="AD" clId="Web-{8579FBD9-F244-FF95-BA00-91F6128F9491}"/>
    <pc:docChg chg="modSld">
      <pc:chgData name="Andreas Kotala" userId="S::t2koan07@students.oamk.fi::82489195-e323-4f09-a900-fc877b5c5877" providerId="AD" clId="Web-{8579FBD9-F244-FF95-BA00-91F6128F9491}" dt="2025-10-14T05:36:11.080" v="3" actId="20577"/>
      <pc:docMkLst>
        <pc:docMk/>
      </pc:docMkLst>
      <pc:sldChg chg="modSp">
        <pc:chgData name="Andreas Kotala" userId="S::t2koan07@students.oamk.fi::82489195-e323-4f09-a900-fc877b5c5877" providerId="AD" clId="Web-{8579FBD9-F244-FF95-BA00-91F6128F9491}" dt="2025-10-14T05:36:11.080" v="3" actId="20577"/>
        <pc:sldMkLst>
          <pc:docMk/>
          <pc:sldMk cId="2160149782" sldId="258"/>
        </pc:sldMkLst>
        <pc:graphicFrameChg chg="modGraphic">
          <ac:chgData name="Andreas Kotala" userId="S::t2koan07@students.oamk.fi::82489195-e323-4f09-a900-fc877b5c5877" providerId="AD" clId="Web-{8579FBD9-F244-FF95-BA00-91F6128F9491}" dt="2025-10-14T05:36:11.080" v="3" actId="20577"/>
          <ac:graphicFrameMkLst>
            <pc:docMk/>
            <pc:sldMk cId="2160149782" sldId="258"/>
            <ac:graphicFrameMk id="5" creationId="{7794C1D9-8D16-0700-7357-3DBDC1B5CC35}"/>
          </ac:graphicFrameMkLst>
        </pc:graphicFrameChg>
      </pc:sldChg>
      <pc:sldChg chg="modSp">
        <pc:chgData name="Andreas Kotala" userId="S::t2koan07@students.oamk.fi::82489195-e323-4f09-a900-fc877b5c5877" providerId="AD" clId="Web-{8579FBD9-F244-FF95-BA00-91F6128F9491}" dt="2025-10-14T05:33:46.474" v="0" actId="1076"/>
        <pc:sldMkLst>
          <pc:docMk/>
          <pc:sldMk cId="3078957659" sldId="260"/>
        </pc:sldMkLst>
        <pc:spChg chg="mod">
          <ac:chgData name="Andreas Kotala" userId="S::t2koan07@students.oamk.fi::82489195-e323-4f09-a900-fc877b5c5877" providerId="AD" clId="Web-{8579FBD9-F244-FF95-BA00-91F6128F9491}" dt="2025-10-14T05:33:46.474" v="0" actId="1076"/>
          <ac:spMkLst>
            <pc:docMk/>
            <pc:sldMk cId="3078957659" sldId="260"/>
            <ac:spMk id="11" creationId="{718510A9-F6AD-0C9D-0181-CEFB176DDFBD}"/>
          </ac:spMkLst>
        </pc:spChg>
      </pc:sldChg>
    </pc:docChg>
  </pc:docChgLst>
  <pc:docChgLst>
    <pc:chgData name="Andreas Kotala" userId="S::t2koan07@students.oamk.fi::82489195-e323-4f09-a900-fc877b5c5877" providerId="AD" clId="Web-{491CEEF8-C701-016B-0841-F6D3AE78785C}"/>
    <pc:docChg chg="modSld">
      <pc:chgData name="Andreas Kotala" userId="S::t2koan07@students.oamk.fi::82489195-e323-4f09-a900-fc877b5c5877" providerId="AD" clId="Web-{491CEEF8-C701-016B-0841-F6D3AE78785C}" dt="2025-10-14T05:27:02.691" v="0" actId="14100"/>
      <pc:docMkLst>
        <pc:docMk/>
      </pc:docMkLst>
      <pc:sldChg chg="modSp">
        <pc:chgData name="Andreas Kotala" userId="S::t2koan07@students.oamk.fi::82489195-e323-4f09-a900-fc877b5c5877" providerId="AD" clId="Web-{491CEEF8-C701-016B-0841-F6D3AE78785C}" dt="2025-10-14T05:27:02.691" v="0" actId="14100"/>
        <pc:sldMkLst>
          <pc:docMk/>
          <pc:sldMk cId="3078957659" sldId="260"/>
        </pc:sldMkLst>
        <pc:picChg chg="mod">
          <ac:chgData name="Andreas Kotala" userId="S::t2koan07@students.oamk.fi::82489195-e323-4f09-a900-fc877b5c5877" providerId="AD" clId="Web-{491CEEF8-C701-016B-0841-F6D3AE78785C}" dt="2025-10-14T05:27:02.691" v="0" actId="14100"/>
          <ac:picMkLst>
            <pc:docMk/>
            <pc:sldMk cId="3078957659" sldId="260"/>
            <ac:picMk id="3" creationId="{F0754184-1BE3-78AE-2289-CA53608DE9A2}"/>
          </ac:picMkLst>
        </pc:picChg>
      </pc:sldChg>
    </pc:docChg>
  </pc:docChgLst>
  <pc:docChgLst>
    <pc:chgData name="Janika Ahonen" userId="S::t2ahja00@students.oamk.fi::6cb20503-8008-4f6d-8c3d-4b6031529716" providerId="AD" clId="Web-{EC5742EC-68AC-BB7C-217C-7EB0EDE0AB16}"/>
    <pc:docChg chg="modSld">
      <pc:chgData name="Janika Ahonen" userId="S::t2ahja00@students.oamk.fi::6cb20503-8008-4f6d-8c3d-4b6031529716" providerId="AD" clId="Web-{EC5742EC-68AC-BB7C-217C-7EB0EDE0AB16}" dt="2025-10-07T10:26:16.893" v="14" actId="20577"/>
      <pc:docMkLst>
        <pc:docMk/>
      </pc:docMkLst>
      <pc:sldChg chg="modSp">
        <pc:chgData name="Janika Ahonen" userId="S::t2ahja00@students.oamk.fi::6cb20503-8008-4f6d-8c3d-4b6031529716" providerId="AD" clId="Web-{EC5742EC-68AC-BB7C-217C-7EB0EDE0AB16}" dt="2025-10-07T10:26:16.893" v="14" actId="20577"/>
        <pc:sldMkLst>
          <pc:docMk/>
          <pc:sldMk cId="2160149782" sldId="258"/>
        </pc:sldMkLst>
        <pc:graphicFrameChg chg="modGraphic">
          <ac:chgData name="Janika Ahonen" userId="S::t2ahja00@students.oamk.fi::6cb20503-8008-4f6d-8c3d-4b6031529716" providerId="AD" clId="Web-{EC5742EC-68AC-BB7C-217C-7EB0EDE0AB16}" dt="2025-10-07T10:26:16.893" v="14" actId="20577"/>
          <ac:graphicFrameMkLst>
            <pc:docMk/>
            <pc:sldMk cId="2160149782" sldId="258"/>
            <ac:graphicFrameMk id="5" creationId="{7794C1D9-8D16-0700-7357-3DBDC1B5CC35}"/>
          </ac:graphicFrameMkLst>
        </pc:graphicFrameChg>
      </pc:sldChg>
    </pc:docChg>
  </pc:docChgLst>
  <pc:docChgLst>
    <pc:chgData name="Mikhail Konstantinov" userId="S::c3komi01@students.oamk.fi::809fb0f5-9556-47a6-8674-2c7aee2eaf27" providerId="AD" clId="Web-{1501A2AF-4593-56B8-4107-CACFB6D7E85E}"/>
    <pc:docChg chg="modSld">
      <pc:chgData name="Mikhail Konstantinov" userId="S::c3komi01@students.oamk.fi::809fb0f5-9556-47a6-8674-2c7aee2eaf27" providerId="AD" clId="Web-{1501A2AF-4593-56B8-4107-CACFB6D7E85E}" dt="2025-10-12T15:50:03.761" v="94"/>
      <pc:docMkLst>
        <pc:docMk/>
      </pc:docMkLst>
      <pc:sldChg chg="modNotes">
        <pc:chgData name="Mikhail Konstantinov" userId="S::c3komi01@students.oamk.fi::809fb0f5-9556-47a6-8674-2c7aee2eaf27" providerId="AD" clId="Web-{1501A2AF-4593-56B8-4107-CACFB6D7E85E}" dt="2025-10-12T15:47:44.245" v="86"/>
        <pc:sldMkLst>
          <pc:docMk/>
          <pc:sldMk cId="3586977951" sldId="256"/>
        </pc:sldMkLst>
      </pc:sldChg>
      <pc:sldChg chg="modNotes">
        <pc:chgData name="Mikhail Konstantinov" userId="S::c3komi01@students.oamk.fi::809fb0f5-9556-47a6-8674-2c7aee2eaf27" providerId="AD" clId="Web-{1501A2AF-4593-56B8-4107-CACFB6D7E85E}" dt="2025-10-12T15:48:38.495" v="90"/>
        <pc:sldMkLst>
          <pc:docMk/>
          <pc:sldMk cId="1226091009" sldId="264"/>
        </pc:sldMkLst>
      </pc:sldChg>
      <pc:sldChg chg="modNotes">
        <pc:chgData name="Mikhail Konstantinov" userId="S::c3komi01@students.oamk.fi::809fb0f5-9556-47a6-8674-2c7aee2eaf27" providerId="AD" clId="Web-{1501A2AF-4593-56B8-4107-CACFB6D7E85E}" dt="2025-10-12T15:50:03.761" v="94"/>
        <pc:sldMkLst>
          <pc:docMk/>
          <pc:sldMk cId="3393454673" sldId="265"/>
        </pc:sldMkLst>
      </pc:sldChg>
      <pc:sldChg chg="modNotes">
        <pc:chgData name="Mikhail Konstantinov" userId="S::c3komi01@students.oamk.fi::809fb0f5-9556-47a6-8674-2c7aee2eaf27" providerId="AD" clId="Web-{1501A2AF-4593-56B8-4107-CACFB6D7E85E}" dt="2025-10-12T15:48:11.495" v="88"/>
        <pc:sldMkLst>
          <pc:docMk/>
          <pc:sldMk cId="2812690518" sldId="266"/>
        </pc:sldMkLst>
      </pc:sldChg>
      <pc:sldChg chg="modNotes">
        <pc:chgData name="Mikhail Konstantinov" userId="S::c3komi01@students.oamk.fi::809fb0f5-9556-47a6-8674-2c7aee2eaf27" providerId="AD" clId="Web-{1501A2AF-4593-56B8-4107-CACFB6D7E85E}" dt="2025-10-12T15:49:55.277" v="92"/>
        <pc:sldMkLst>
          <pc:docMk/>
          <pc:sldMk cId="3563176524" sldId="267"/>
        </pc:sldMkLst>
      </pc:sldChg>
    </pc:docChg>
  </pc:docChgLst>
  <pc:docChgLst>
    <pc:chgData name="Janika Ahonen" userId="S::t2ahja00@students.oamk.fi::6cb20503-8008-4f6d-8c3d-4b6031529716" providerId="AD" clId="Web-{39720FF0-CF65-E8A6-5AF7-2866A3F5E1E3}"/>
    <pc:docChg chg="modSld">
      <pc:chgData name="Janika Ahonen" userId="S::t2ahja00@students.oamk.fi::6cb20503-8008-4f6d-8c3d-4b6031529716" providerId="AD" clId="Web-{39720FF0-CF65-E8A6-5AF7-2866A3F5E1E3}" dt="2025-10-07T12:29:07.039" v="2" actId="20577"/>
      <pc:docMkLst>
        <pc:docMk/>
      </pc:docMkLst>
      <pc:sldChg chg="modSp">
        <pc:chgData name="Janika Ahonen" userId="S::t2ahja00@students.oamk.fi::6cb20503-8008-4f6d-8c3d-4b6031529716" providerId="AD" clId="Web-{39720FF0-CF65-E8A6-5AF7-2866A3F5E1E3}" dt="2025-10-07T12:29:07.039" v="2" actId="20577"/>
        <pc:sldMkLst>
          <pc:docMk/>
          <pc:sldMk cId="2160149782" sldId="258"/>
        </pc:sldMkLst>
        <pc:graphicFrameChg chg="modGraphic">
          <ac:chgData name="Janika Ahonen" userId="S::t2ahja00@students.oamk.fi::6cb20503-8008-4f6d-8c3d-4b6031529716" providerId="AD" clId="Web-{39720FF0-CF65-E8A6-5AF7-2866A3F5E1E3}" dt="2025-10-07T12:29:07.039" v="2" actId="20577"/>
          <ac:graphicFrameMkLst>
            <pc:docMk/>
            <pc:sldMk cId="2160149782" sldId="258"/>
            <ac:graphicFrameMk id="5" creationId="{7794C1D9-8D16-0700-7357-3DBDC1B5CC35}"/>
          </ac:graphicFrameMkLst>
        </pc:graphicFrameChg>
      </pc:sldChg>
    </pc:docChg>
  </pc:docChgLst>
  <pc:docChgLst>
    <pc:chgData name="Janika Ahonen" userId="S::t2ahja00@students.oamk.fi::6cb20503-8008-4f6d-8c3d-4b6031529716" providerId="AD" clId="Web-{14984086-C109-6FBA-048F-00F8FA7E5F21}"/>
    <pc:docChg chg="modSld">
      <pc:chgData name="Janika Ahonen" userId="S::t2ahja00@students.oamk.fi::6cb20503-8008-4f6d-8c3d-4b6031529716" providerId="AD" clId="Web-{14984086-C109-6FBA-048F-00F8FA7E5F21}" dt="2025-10-13T15:27:11.644" v="5" actId="20577"/>
      <pc:docMkLst>
        <pc:docMk/>
      </pc:docMkLst>
      <pc:sldChg chg="modSp">
        <pc:chgData name="Janika Ahonen" userId="S::t2ahja00@students.oamk.fi::6cb20503-8008-4f6d-8c3d-4b6031529716" providerId="AD" clId="Web-{14984086-C109-6FBA-048F-00F8FA7E5F21}" dt="2025-10-13T14:59:03.423" v="1" actId="1076"/>
        <pc:sldMkLst>
          <pc:docMk/>
          <pc:sldMk cId="3586977951" sldId="256"/>
        </pc:sldMkLst>
        <pc:picChg chg="mod">
          <ac:chgData name="Janika Ahonen" userId="S::t2ahja00@students.oamk.fi::6cb20503-8008-4f6d-8c3d-4b6031529716" providerId="AD" clId="Web-{14984086-C109-6FBA-048F-00F8FA7E5F21}" dt="2025-10-13T14:59:03.423" v="1" actId="1076"/>
          <ac:picMkLst>
            <pc:docMk/>
            <pc:sldMk cId="3586977951" sldId="256"/>
            <ac:picMk id="7" creationId="{ACB6A8C3-0728-12D2-2A4B-3C03AD4CD1BA}"/>
          </ac:picMkLst>
        </pc:picChg>
      </pc:sldChg>
      <pc:sldChg chg="modSp">
        <pc:chgData name="Janika Ahonen" userId="S::t2ahja00@students.oamk.fi::6cb20503-8008-4f6d-8c3d-4b6031529716" providerId="AD" clId="Web-{14984086-C109-6FBA-048F-00F8FA7E5F21}" dt="2025-10-13T15:27:11.644" v="5" actId="20577"/>
        <pc:sldMkLst>
          <pc:docMk/>
          <pc:sldMk cId="2160149782" sldId="258"/>
        </pc:sldMkLst>
        <pc:graphicFrameChg chg="modGraphic">
          <ac:chgData name="Janika Ahonen" userId="S::t2ahja00@students.oamk.fi::6cb20503-8008-4f6d-8c3d-4b6031529716" providerId="AD" clId="Web-{14984086-C109-6FBA-048F-00F8FA7E5F21}" dt="2025-10-13T15:27:11.644" v="5" actId="20577"/>
          <ac:graphicFrameMkLst>
            <pc:docMk/>
            <pc:sldMk cId="2160149782" sldId="258"/>
            <ac:graphicFrameMk id="5" creationId="{7794C1D9-8D16-0700-7357-3DBDC1B5CC35}"/>
          </ac:graphicFrameMkLst>
        </pc:graphicFrameChg>
      </pc:sldChg>
      <pc:sldChg chg="modSp">
        <pc:chgData name="Janika Ahonen" userId="S::t2ahja00@students.oamk.fi::6cb20503-8008-4f6d-8c3d-4b6031529716" providerId="AD" clId="Web-{14984086-C109-6FBA-048F-00F8FA7E5F21}" dt="2025-10-13T15:00:12.799" v="2" actId="20577"/>
        <pc:sldMkLst>
          <pc:docMk/>
          <pc:sldMk cId="3393454673" sldId="265"/>
        </pc:sldMkLst>
        <pc:spChg chg="mod">
          <ac:chgData name="Janika Ahonen" userId="S::t2ahja00@students.oamk.fi::6cb20503-8008-4f6d-8c3d-4b6031529716" providerId="AD" clId="Web-{14984086-C109-6FBA-048F-00F8FA7E5F21}" dt="2025-10-13T15:00:12.799" v="2" actId="20577"/>
          <ac:spMkLst>
            <pc:docMk/>
            <pc:sldMk cId="3393454673" sldId="265"/>
            <ac:spMk id="3" creationId="{D391E2BC-CBD9-6548-7983-9D51FA0835B5}"/>
          </ac:spMkLst>
        </pc:spChg>
      </pc:sldChg>
    </pc:docChg>
  </pc:docChgLst>
  <pc:docChgLst>
    <pc:chgData name="Andreas Kotala" userId="82489195-e323-4f09-a900-fc877b5c5877" providerId="ADAL" clId="{762F2234-2AC4-5B25-B929-F0C37436EC27}"/>
    <pc:docChg chg="modSld">
      <pc:chgData name="Andreas Kotala" userId="82489195-e323-4f09-a900-fc877b5c5877" providerId="ADAL" clId="{762F2234-2AC4-5B25-B929-F0C37436EC27}" dt="2025-10-10T08:13:44.438" v="3" actId="1076"/>
      <pc:docMkLst>
        <pc:docMk/>
      </pc:docMkLst>
      <pc:sldChg chg="addSp modSp mod modAnim">
        <pc:chgData name="Andreas Kotala" userId="82489195-e323-4f09-a900-fc877b5c5877" providerId="ADAL" clId="{762F2234-2AC4-5B25-B929-F0C37436EC27}" dt="2025-10-10T08:13:44.438" v="3" actId="1076"/>
        <pc:sldMkLst>
          <pc:docMk/>
          <pc:sldMk cId="3078957659" sldId="260"/>
        </pc:sldMkLst>
      </pc:sldChg>
    </pc:docChg>
  </pc:docChgLst>
  <pc:docChgLst>
    <pc:chgData name="Andreas Kotala" userId="S::t2koan07@students.oamk.fi::82489195-e323-4f09-a900-fc877b5c5877" providerId="AD" clId="Web-{5E496E19-6CD9-6EBB-5640-BA6096E76D0D}"/>
    <pc:docChg chg="modSld">
      <pc:chgData name="Andreas Kotala" userId="S::t2koan07@students.oamk.fi::82489195-e323-4f09-a900-fc877b5c5877" providerId="AD" clId="Web-{5E496E19-6CD9-6EBB-5640-BA6096E76D0D}" dt="2025-10-10T08:25:32.781" v="12" actId="1076"/>
      <pc:docMkLst>
        <pc:docMk/>
      </pc:docMkLst>
      <pc:sldChg chg="addSp delSp modSp addAnim delAnim">
        <pc:chgData name="Andreas Kotala" userId="S::t2koan07@students.oamk.fi::82489195-e323-4f09-a900-fc877b5c5877" providerId="AD" clId="Web-{5E496E19-6CD9-6EBB-5640-BA6096E76D0D}" dt="2025-10-10T08:25:32.781" v="12" actId="1076"/>
        <pc:sldMkLst>
          <pc:docMk/>
          <pc:sldMk cId="3078957659" sldId="260"/>
        </pc:sldMkLst>
      </pc:sldChg>
    </pc:docChg>
  </pc:docChgLst>
  <pc:docChgLst>
    <pc:chgData name="Andreas Kotala" userId="S::t2koan07@students.oamk.fi::82489195-e323-4f09-a900-fc877b5c5877" providerId="AD" clId="Web-{9C3DD7A8-1185-1DF2-0E5B-FB58BF09D921}"/>
    <pc:docChg chg="modSld">
      <pc:chgData name="Andreas Kotala" userId="S::t2koan07@students.oamk.fi::82489195-e323-4f09-a900-fc877b5c5877" providerId="AD" clId="Web-{9C3DD7A8-1185-1DF2-0E5B-FB58BF09D921}" dt="2025-10-10T08:48:31.942" v="33" actId="20577"/>
      <pc:docMkLst>
        <pc:docMk/>
      </pc:docMkLst>
      <pc:sldChg chg="addSp delSp modSp mod setClrOvrMap">
        <pc:chgData name="Andreas Kotala" userId="S::t2koan07@students.oamk.fi::82489195-e323-4f09-a900-fc877b5c5877" providerId="AD" clId="Web-{9C3DD7A8-1185-1DF2-0E5B-FB58BF09D921}" dt="2025-10-10T08:48:31.942" v="33" actId="20577"/>
        <pc:sldMkLst>
          <pc:docMk/>
          <pc:sldMk cId="3078957659" sldId="260"/>
        </pc:sldMkLst>
        <pc:spChg chg="mod">
          <ac:chgData name="Andreas Kotala" userId="S::t2koan07@students.oamk.fi::82489195-e323-4f09-a900-fc877b5c5877" providerId="AD" clId="Web-{9C3DD7A8-1185-1DF2-0E5B-FB58BF09D921}" dt="2025-10-10T08:45:39.611" v="6"/>
          <ac:spMkLst>
            <pc:docMk/>
            <pc:sldMk cId="3078957659" sldId="260"/>
            <ac:spMk id="2" creationId="{9082EBDC-4AF5-74E7-3908-5E2735691E52}"/>
          </ac:spMkLst>
        </pc:spChg>
        <pc:spChg chg="add mod">
          <ac:chgData name="Andreas Kotala" userId="S::t2koan07@students.oamk.fi::82489195-e323-4f09-a900-fc877b5c5877" providerId="AD" clId="Web-{9C3DD7A8-1185-1DF2-0E5B-FB58BF09D921}" dt="2025-10-10T08:48:31.942" v="33" actId="20577"/>
          <ac:spMkLst>
            <pc:docMk/>
            <pc:sldMk cId="3078957659" sldId="260"/>
            <ac:spMk id="11" creationId="{718510A9-F6AD-0C9D-0181-CEFB176DDFBD}"/>
          </ac:spMkLst>
        </pc:spChg>
        <pc:spChg chg="add">
          <ac:chgData name="Andreas Kotala" userId="S::t2koan07@students.oamk.fi::82489195-e323-4f09-a900-fc877b5c5877" providerId="AD" clId="Web-{9C3DD7A8-1185-1DF2-0E5B-FB58BF09D921}" dt="2025-10-10T08:45:39.611" v="6"/>
          <ac:spMkLst>
            <pc:docMk/>
            <pc:sldMk cId="3078957659" sldId="260"/>
            <ac:spMk id="12" creationId="{B8144315-1C5A-4185-A952-25D98D303D46}"/>
          </ac:spMkLst>
        </pc:spChg>
        <pc:spChg chg="add">
          <ac:chgData name="Andreas Kotala" userId="S::t2koan07@students.oamk.fi::82489195-e323-4f09-a900-fc877b5c5877" providerId="AD" clId="Web-{9C3DD7A8-1185-1DF2-0E5B-FB58BF09D921}" dt="2025-10-10T08:45:39.611" v="6"/>
          <ac:spMkLst>
            <pc:docMk/>
            <pc:sldMk cId="3078957659" sldId="260"/>
            <ac:spMk id="14" creationId="{EE97EB56-71F6-435D-9037-EA7884A0B526}"/>
          </ac:spMkLst>
        </pc:spChg>
        <pc:spChg chg="add">
          <ac:chgData name="Andreas Kotala" userId="S::t2koan07@students.oamk.fi::82489195-e323-4f09-a900-fc877b5c5877" providerId="AD" clId="Web-{9C3DD7A8-1185-1DF2-0E5B-FB58BF09D921}" dt="2025-10-10T08:45:39.611" v="6"/>
          <ac:spMkLst>
            <pc:docMk/>
            <pc:sldMk cId="3078957659" sldId="260"/>
            <ac:spMk id="16" creationId="{1806AA6E-8227-4323-8975-4F0224F11950}"/>
          </ac:spMkLst>
        </pc:spChg>
        <pc:grpChg chg="add">
          <ac:chgData name="Andreas Kotala" userId="S::t2koan07@students.oamk.fi::82489195-e323-4f09-a900-fc877b5c5877" providerId="AD" clId="Web-{9C3DD7A8-1185-1DF2-0E5B-FB58BF09D921}" dt="2025-10-10T08:45:39.611" v="6"/>
          <ac:grpSpMkLst>
            <pc:docMk/>
            <pc:sldMk cId="3078957659" sldId="260"/>
            <ac:grpSpMk id="8" creationId="{4091D54B-59AB-4A5E-8E9E-0421BD66D4FB}"/>
          </ac:grpSpMkLst>
        </pc:grpChg>
        <pc:picChg chg="mod ord">
          <ac:chgData name="Andreas Kotala" userId="S::t2koan07@students.oamk.fi::82489195-e323-4f09-a900-fc877b5c5877" providerId="AD" clId="Web-{9C3DD7A8-1185-1DF2-0E5B-FB58BF09D921}" dt="2025-10-10T08:48:04.769" v="29" actId="1076"/>
          <ac:picMkLst>
            <pc:docMk/>
            <pc:sldMk cId="3078957659" sldId="260"/>
            <ac:picMk id="3" creationId="{F0754184-1BE3-78AE-2289-CA53608DE9A2}"/>
          </ac:picMkLst>
        </pc:picChg>
      </pc:sldChg>
    </pc:docChg>
  </pc:docChgLst>
  <pc:docChgLst>
    <pc:chgData name="Andreas Kotala" userId="S::t2koan07@students.oamk.fi::82489195-e323-4f09-a900-fc877b5c5877" providerId="AD" clId="Web-{BB3F54AE-916C-9BAF-E58C-1152A0B3F36A}"/>
    <pc:docChg chg="modSld">
      <pc:chgData name="Andreas Kotala" userId="S::t2koan07@students.oamk.fi::82489195-e323-4f09-a900-fc877b5c5877" providerId="AD" clId="Web-{BB3F54AE-916C-9BAF-E58C-1152A0B3F36A}" dt="2025-10-13T15:00:47.774" v="3" actId="1076"/>
      <pc:docMkLst>
        <pc:docMk/>
      </pc:docMkLst>
      <pc:sldChg chg="modSp">
        <pc:chgData name="Andreas Kotala" userId="S::t2koan07@students.oamk.fi::82489195-e323-4f09-a900-fc877b5c5877" providerId="AD" clId="Web-{BB3F54AE-916C-9BAF-E58C-1152A0B3F36A}" dt="2025-10-13T15:00:47.774" v="3" actId="1076"/>
        <pc:sldMkLst>
          <pc:docMk/>
          <pc:sldMk cId="3078957659" sldId="260"/>
        </pc:sldMkLst>
        <pc:picChg chg="mod">
          <ac:chgData name="Andreas Kotala" userId="S::t2koan07@students.oamk.fi::82489195-e323-4f09-a900-fc877b5c5877" providerId="AD" clId="Web-{BB3F54AE-916C-9BAF-E58C-1152A0B3F36A}" dt="2025-10-13T15:00:47.774" v="3" actId="1076"/>
          <ac:picMkLst>
            <pc:docMk/>
            <pc:sldMk cId="3078957659" sldId="260"/>
            <ac:picMk id="3" creationId="{F0754184-1BE3-78AE-2289-CA53608DE9A2}"/>
          </ac:picMkLst>
        </pc:picChg>
      </pc:sldChg>
    </pc:docChg>
  </pc:docChgLst>
  <pc:docChgLst>
    <pc:chgData name="Andreas Kotala" userId="S::t2koan07@students.oamk.fi::82489195-e323-4f09-a900-fc877b5c5877" providerId="AD" clId="Web-{CD2F0D43-71A7-5B0E-E6BC-7C01224739B1}"/>
    <pc:docChg chg="modSld">
      <pc:chgData name="Andreas Kotala" userId="S::t2koan07@students.oamk.fi::82489195-e323-4f09-a900-fc877b5c5877" providerId="AD" clId="Web-{CD2F0D43-71A7-5B0E-E6BC-7C01224739B1}" dt="2025-10-12T08:11:50.438" v="0" actId="1076"/>
      <pc:docMkLst>
        <pc:docMk/>
      </pc:docMkLst>
      <pc:sldChg chg="modSp">
        <pc:chgData name="Andreas Kotala" userId="S::t2koan07@students.oamk.fi::82489195-e323-4f09-a900-fc877b5c5877" providerId="AD" clId="Web-{CD2F0D43-71A7-5B0E-E6BC-7C01224739B1}" dt="2025-10-12T08:11:50.438" v="0" actId="1076"/>
        <pc:sldMkLst>
          <pc:docMk/>
          <pc:sldMk cId="3078957659" sldId="260"/>
        </pc:sldMkLst>
        <pc:picChg chg="mod">
          <ac:chgData name="Andreas Kotala" userId="S::t2koan07@students.oamk.fi::82489195-e323-4f09-a900-fc877b5c5877" providerId="AD" clId="Web-{CD2F0D43-71A7-5B0E-E6BC-7C01224739B1}" dt="2025-10-12T08:11:50.438" v="0" actId="1076"/>
          <ac:picMkLst>
            <pc:docMk/>
            <pc:sldMk cId="3078957659" sldId="260"/>
            <ac:picMk id="3" creationId="{F0754184-1BE3-78AE-2289-CA53608DE9A2}"/>
          </ac:picMkLst>
        </pc:picChg>
      </pc:sldChg>
    </pc:docChg>
  </pc:docChgLst>
  <pc:docChgLst>
    <pc:chgData name="Andreas Kotala" userId="S::t2koan07@students.oamk.fi::82489195-e323-4f09-a900-fc877b5c5877" providerId="AD" clId="Web-{43DA339F-38D9-2658-A0D9-8F19293D3E7B}"/>
    <pc:docChg chg="modSld">
      <pc:chgData name="Andreas Kotala" userId="S::t2koan07@students.oamk.fi::82489195-e323-4f09-a900-fc877b5c5877" providerId="AD" clId="Web-{43DA339F-38D9-2658-A0D9-8F19293D3E7B}" dt="2025-10-10T08:32:24.395" v="18" actId="1076"/>
      <pc:docMkLst>
        <pc:docMk/>
      </pc:docMkLst>
      <pc:sldChg chg="addSp delSp modSp delAnim">
        <pc:chgData name="Andreas Kotala" userId="S::t2koan07@students.oamk.fi::82489195-e323-4f09-a900-fc877b5c5877" providerId="AD" clId="Web-{43DA339F-38D9-2658-A0D9-8F19293D3E7B}" dt="2025-10-10T08:32:24.395" v="18" actId="1076"/>
        <pc:sldMkLst>
          <pc:docMk/>
          <pc:sldMk cId="3078957659" sldId="260"/>
        </pc:sldMkLst>
        <pc:picChg chg="add mod ord">
          <ac:chgData name="Andreas Kotala" userId="S::t2koan07@students.oamk.fi::82489195-e323-4f09-a900-fc877b5c5877" providerId="AD" clId="Web-{43DA339F-38D9-2658-A0D9-8F19293D3E7B}" dt="2025-10-10T08:32:17.518" v="17"/>
          <ac:picMkLst>
            <pc:docMk/>
            <pc:sldMk cId="3078957659" sldId="260"/>
            <ac:picMk id="3" creationId="{F0754184-1BE3-78AE-2289-CA53608DE9A2}"/>
          </ac:picMkLst>
        </pc:picChg>
      </pc:sldChg>
    </pc:docChg>
  </pc:docChgLst>
  <pc:docChgLst>
    <pc:chgData name="Andreas Kotala" userId="S::t2koan07@students.oamk.fi::82489195-e323-4f09-a900-fc877b5c5877" providerId="AD" clId="Web-{16D7BBF1-42DB-A448-FE52-7EC512D8203D}"/>
    <pc:docChg chg="modSld">
      <pc:chgData name="Andreas Kotala" userId="S::t2koan07@students.oamk.fi::82489195-e323-4f09-a900-fc877b5c5877" providerId="AD" clId="Web-{16D7BBF1-42DB-A448-FE52-7EC512D8203D}" dt="2025-10-10T08:12:43.383" v="32"/>
      <pc:docMkLst>
        <pc:docMk/>
      </pc:docMkLst>
    </pc:docChg>
  </pc:docChgLst>
  <pc:docChgLst>
    <pc:chgData name="Janika Ahonen" userId="S::t2ahja00@students.oamk.fi::6cb20503-8008-4f6d-8c3d-4b6031529716" providerId="AD" clId="Web-{9F5825BE-C7FE-C98F-1E41-F09C5B3F87EB}"/>
    <pc:docChg chg="modSld">
      <pc:chgData name="Janika Ahonen" userId="S::t2ahja00@students.oamk.fi::6cb20503-8008-4f6d-8c3d-4b6031529716" providerId="AD" clId="Web-{9F5825BE-C7FE-C98F-1E41-F09C5B3F87EB}" dt="2025-10-11T11:22:42.907" v="0" actId="20577"/>
      <pc:docMkLst>
        <pc:docMk/>
      </pc:docMkLst>
      <pc:sldChg chg="modSp">
        <pc:chgData name="Janika Ahonen" userId="S::t2ahja00@students.oamk.fi::6cb20503-8008-4f6d-8c3d-4b6031529716" providerId="AD" clId="Web-{9F5825BE-C7FE-C98F-1E41-F09C5B3F87EB}" dt="2025-10-11T11:22:42.907" v="0" actId="20577"/>
        <pc:sldMkLst>
          <pc:docMk/>
          <pc:sldMk cId="2160149782" sldId="258"/>
        </pc:sldMkLst>
        <pc:graphicFrameChg chg="modGraphic">
          <ac:chgData name="Janika Ahonen" userId="S::t2ahja00@students.oamk.fi::6cb20503-8008-4f6d-8c3d-4b6031529716" providerId="AD" clId="Web-{9F5825BE-C7FE-C98F-1E41-F09C5B3F87EB}" dt="2025-10-11T11:22:42.907" v="0" actId="20577"/>
          <ac:graphicFrameMkLst>
            <pc:docMk/>
            <pc:sldMk cId="2160149782" sldId="258"/>
            <ac:graphicFrameMk id="5" creationId="{7794C1D9-8D16-0700-7357-3DBDC1B5CC35}"/>
          </ac:graphicFrameMkLst>
        </pc:graphicFrameChg>
      </pc:sldChg>
    </pc:docChg>
  </pc:docChgLst>
  <pc:docChgLst>
    <pc:chgData name="Sara Vehviläinen" userId="S::t3vesa00@students.oamk.fi::b3c656fd-0de9-496b-97ea-87fa020c4341" providerId="AD" clId="Web-{0536A798-4D36-0769-3470-9AE120F8B378}"/>
    <pc:docChg chg="modSld">
      <pc:chgData name="Sara Vehviläinen" userId="S::t3vesa00@students.oamk.fi::b3c656fd-0de9-496b-97ea-87fa020c4341" providerId="AD" clId="Web-{0536A798-4D36-0769-3470-9AE120F8B378}" dt="2025-10-13T21:08:02.352" v="33" actId="1076"/>
      <pc:docMkLst>
        <pc:docMk/>
      </pc:docMkLst>
      <pc:sldChg chg="addSp delSp modSp addAnim">
        <pc:chgData name="Sara Vehviläinen" userId="S::t3vesa00@students.oamk.fi::b3c656fd-0de9-496b-97ea-87fa020c4341" providerId="AD" clId="Web-{0536A798-4D36-0769-3470-9AE120F8B378}" dt="2025-10-13T21:08:02.352" v="33" actId="1076"/>
        <pc:sldMkLst>
          <pc:docMk/>
          <pc:sldMk cId="3601465513" sldId="261"/>
        </pc:sldMkLst>
        <pc:spChg chg="del">
          <ac:chgData name="Sara Vehviläinen" userId="S::t3vesa00@students.oamk.fi::b3c656fd-0de9-496b-97ea-87fa020c4341" providerId="AD" clId="Web-{0536A798-4D36-0769-3470-9AE120F8B378}" dt="2025-10-13T21:01:26.691" v="0"/>
          <ac:spMkLst>
            <pc:docMk/>
            <pc:sldMk cId="3601465513" sldId="261"/>
            <ac:spMk id="2" creationId="{79F1A50C-ADA3-69EA-8CC7-30E0A5A5B4B8}"/>
          </ac:spMkLst>
        </pc:spChg>
        <pc:spChg chg="add mod">
          <ac:chgData name="Sara Vehviläinen" userId="S::t3vesa00@students.oamk.fi::b3c656fd-0de9-496b-97ea-87fa020c4341" providerId="AD" clId="Web-{0536A798-4D36-0769-3470-9AE120F8B378}" dt="2025-10-13T21:01:26.691" v="0"/>
          <ac:spMkLst>
            <pc:docMk/>
            <pc:sldMk cId="3601465513" sldId="261"/>
            <ac:spMk id="4" creationId="{55A0627F-5FD6-9403-B7DF-0C18611B8230}"/>
          </ac:spMkLst>
        </pc:spChg>
        <pc:spChg chg="add mod">
          <ac:chgData name="Sara Vehviläinen" userId="S::t3vesa00@students.oamk.fi::b3c656fd-0de9-496b-97ea-87fa020c4341" providerId="AD" clId="Web-{0536A798-4D36-0769-3470-9AE120F8B378}" dt="2025-10-13T21:08:02.352" v="33" actId="1076"/>
          <ac:spMkLst>
            <pc:docMk/>
            <pc:sldMk cId="3601465513" sldId="261"/>
            <ac:spMk id="6" creationId="{04A2C037-7A4A-0BED-EFE3-23E4FB12A844}"/>
          </ac:spMkLst>
        </pc:spChg>
        <pc:picChg chg="add mod">
          <ac:chgData name="Sara Vehviläinen" userId="S::t3vesa00@students.oamk.fi::b3c656fd-0de9-496b-97ea-87fa020c4341" providerId="AD" clId="Web-{0536A798-4D36-0769-3470-9AE120F8B378}" dt="2025-10-13T21:07:11.961" v="11" actId="14100"/>
          <ac:picMkLst>
            <pc:docMk/>
            <pc:sldMk cId="3601465513" sldId="261"/>
            <ac:picMk id="5" creationId="{86D11BA5-C244-0A68-3F81-7D484BFC9F55}"/>
          </ac:picMkLst>
        </pc:picChg>
      </pc:sldChg>
    </pc:docChg>
  </pc:docChgLst>
  <pc:docChgLst>
    <pc:chgData name="Janika Ahonen" userId="S::t2ahja00@students.oamk.fi::6cb20503-8008-4f6d-8c3d-4b6031529716" providerId="AD" clId="Web-{4A0458DA-C621-9015-4151-6BE4A03F4752}"/>
    <pc:docChg chg="modSld">
      <pc:chgData name="Janika Ahonen" userId="S::t2ahja00@students.oamk.fi::6cb20503-8008-4f6d-8c3d-4b6031529716" providerId="AD" clId="Web-{4A0458DA-C621-9015-4151-6BE4A03F4752}" dt="2025-10-11T11:08:34.531" v="0" actId="1076"/>
      <pc:docMkLst>
        <pc:docMk/>
      </pc:docMkLst>
      <pc:sldChg chg="modSp">
        <pc:chgData name="Janika Ahonen" userId="S::t2ahja00@students.oamk.fi::6cb20503-8008-4f6d-8c3d-4b6031529716" providerId="AD" clId="Web-{4A0458DA-C621-9015-4151-6BE4A03F4752}" dt="2025-10-11T11:08:34.531" v="0" actId="1076"/>
        <pc:sldMkLst>
          <pc:docMk/>
          <pc:sldMk cId="2160149782" sldId="258"/>
        </pc:sldMkLst>
        <pc:graphicFrameChg chg="mod">
          <ac:chgData name="Janika Ahonen" userId="S::t2ahja00@students.oamk.fi::6cb20503-8008-4f6d-8c3d-4b6031529716" providerId="AD" clId="Web-{4A0458DA-C621-9015-4151-6BE4A03F4752}" dt="2025-10-11T11:08:34.531" v="0" actId="1076"/>
          <ac:graphicFrameMkLst>
            <pc:docMk/>
            <pc:sldMk cId="2160149782" sldId="258"/>
            <ac:graphicFrameMk id="5" creationId="{7794C1D9-8D16-0700-7357-3DBDC1B5CC35}"/>
          </ac:graphicFrameMkLst>
        </pc:graphicFrameChg>
      </pc:sldChg>
    </pc:docChg>
  </pc:docChgLst>
  <pc:docChgLst>
    <pc:chgData name="Mikhail Konstantinov" userId="S::c3komi01@students.oamk.fi::809fb0f5-9556-47a6-8674-2c7aee2eaf27" providerId="AD" clId="Web-{8EE75A38-4294-8C19-CA8B-36B6F392E9D9}"/>
    <pc:docChg chg="modSld">
      <pc:chgData name="Mikhail Konstantinov" userId="S::c3komi01@students.oamk.fi::809fb0f5-9556-47a6-8674-2c7aee2eaf27" providerId="AD" clId="Web-{8EE75A38-4294-8C19-CA8B-36B6F392E9D9}" dt="2025-10-12T07:05:24.197" v="0" actId="1076"/>
      <pc:docMkLst>
        <pc:docMk/>
      </pc:docMkLst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3443E2-21EB-4372-AF9D-27688ED95C56}" type="doc">
      <dgm:prSet loTypeId="urn:microsoft.com/office/officeart/2005/8/layout/h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6081355-D676-40B4-B09E-6C9E5C005D45}">
      <dgm:prSet/>
      <dgm:spPr/>
      <dgm:t>
        <a:bodyPr/>
        <a:lstStyle/>
        <a:p>
          <a:pPr>
            <a:defRPr b="1"/>
          </a:pPr>
          <a:r>
            <a:rPr lang="en-GB" dirty="0"/>
            <a:t>Andreas </a:t>
          </a:r>
          <a:r>
            <a:rPr lang="en-GB" dirty="0" err="1"/>
            <a:t>Kotala</a:t>
          </a:r>
          <a:r>
            <a:rPr lang="en-GB" dirty="0"/>
            <a:t> </a:t>
          </a:r>
          <a:endParaRPr lang="en-US" dirty="0"/>
        </a:p>
      </dgm:t>
    </dgm:pt>
    <dgm:pt modelId="{57D0597E-1147-413D-8607-7C09D63E17E1}" type="parTrans" cxnId="{2027C0B3-E427-4BCE-85C1-D76D0F2C2B8D}">
      <dgm:prSet/>
      <dgm:spPr/>
      <dgm:t>
        <a:bodyPr/>
        <a:lstStyle/>
        <a:p>
          <a:endParaRPr lang="en-US"/>
        </a:p>
      </dgm:t>
    </dgm:pt>
    <dgm:pt modelId="{F517DFE8-A3E0-4215-8D4D-28C82D410088}" type="sibTrans" cxnId="{2027C0B3-E427-4BCE-85C1-D76D0F2C2B8D}">
      <dgm:prSet/>
      <dgm:spPr/>
      <dgm:t>
        <a:bodyPr/>
        <a:lstStyle/>
        <a:p>
          <a:endParaRPr lang="en-US"/>
        </a:p>
      </dgm:t>
    </dgm:pt>
    <dgm:pt modelId="{22CD7262-E3FB-4076-82B1-7CF716DF272E}">
      <dgm:prSet/>
      <dgm:spPr/>
      <dgm:t>
        <a:bodyPr/>
        <a:lstStyle/>
        <a:p>
          <a:r>
            <a:rPr lang="en-GB" b="0" dirty="0"/>
            <a:t>UI</a:t>
          </a:r>
        </a:p>
      </dgm:t>
    </dgm:pt>
    <dgm:pt modelId="{EBAF3AAC-7910-4925-86FC-6D099C156494}" type="parTrans" cxnId="{7079A2FF-A94B-4D3A-8CEF-6E41AAD1B21E}">
      <dgm:prSet/>
      <dgm:spPr/>
      <dgm:t>
        <a:bodyPr/>
        <a:lstStyle/>
        <a:p>
          <a:endParaRPr lang="en-US"/>
        </a:p>
      </dgm:t>
    </dgm:pt>
    <dgm:pt modelId="{47FF8EB7-E1C7-43C0-B4C2-1CB8044A392D}" type="sibTrans" cxnId="{7079A2FF-A94B-4D3A-8CEF-6E41AAD1B21E}">
      <dgm:prSet/>
      <dgm:spPr/>
      <dgm:t>
        <a:bodyPr/>
        <a:lstStyle/>
        <a:p>
          <a:endParaRPr lang="en-US"/>
        </a:p>
      </dgm:t>
    </dgm:pt>
    <dgm:pt modelId="{48EE7846-E0FC-4E11-9E89-A0D801263C1E}">
      <dgm:prSet/>
      <dgm:spPr/>
      <dgm:t>
        <a:bodyPr/>
        <a:lstStyle/>
        <a:p>
          <a:pPr>
            <a:defRPr b="1"/>
          </a:pPr>
          <a:r>
            <a:rPr lang="en-GB" dirty="0"/>
            <a:t>Janika  Ahonen </a:t>
          </a:r>
          <a:endParaRPr lang="en-US" dirty="0"/>
        </a:p>
      </dgm:t>
    </dgm:pt>
    <dgm:pt modelId="{F8BBD4AD-49A7-4D4D-8CAB-3512AF87706E}" type="parTrans" cxnId="{3CCD3568-B795-43DB-9904-A8A3983466EA}">
      <dgm:prSet/>
      <dgm:spPr/>
      <dgm:t>
        <a:bodyPr/>
        <a:lstStyle/>
        <a:p>
          <a:endParaRPr lang="en-US"/>
        </a:p>
      </dgm:t>
    </dgm:pt>
    <dgm:pt modelId="{E2881FC5-FDBF-4ED1-9913-FA405C21618D}" type="sibTrans" cxnId="{3CCD3568-B795-43DB-9904-A8A3983466EA}">
      <dgm:prSet/>
      <dgm:spPr/>
      <dgm:t>
        <a:bodyPr/>
        <a:lstStyle/>
        <a:p>
          <a:endParaRPr lang="en-US"/>
        </a:p>
      </dgm:t>
    </dgm:pt>
    <dgm:pt modelId="{26CC6361-8EE4-49CC-A051-AFE52FA4C0BA}">
      <dgm:prSet/>
      <dgm:spPr/>
      <dgm:t>
        <a:bodyPr/>
        <a:lstStyle/>
        <a:p>
          <a:r>
            <a:rPr lang="en-GB" dirty="0"/>
            <a:t>Auth (sign up/in/out)</a:t>
          </a:r>
        </a:p>
      </dgm:t>
    </dgm:pt>
    <dgm:pt modelId="{A851E4E6-ACD7-45B7-A91A-E0E6E9DE21DC}" type="parTrans" cxnId="{27A65C81-F41C-49B9-840C-2735E90EE9D1}">
      <dgm:prSet/>
      <dgm:spPr/>
      <dgm:t>
        <a:bodyPr/>
        <a:lstStyle/>
        <a:p>
          <a:endParaRPr lang="en-US"/>
        </a:p>
      </dgm:t>
    </dgm:pt>
    <dgm:pt modelId="{44EF1EEB-6128-4BAB-A9FD-54B94EE51230}" type="sibTrans" cxnId="{27A65C81-F41C-49B9-840C-2735E90EE9D1}">
      <dgm:prSet/>
      <dgm:spPr/>
      <dgm:t>
        <a:bodyPr/>
        <a:lstStyle/>
        <a:p>
          <a:endParaRPr lang="en-US"/>
        </a:p>
      </dgm:t>
    </dgm:pt>
    <dgm:pt modelId="{7C5A0A8A-327E-4157-8E2A-BD2CC5430FBE}">
      <dgm:prSet/>
      <dgm:spPr/>
      <dgm:t>
        <a:bodyPr/>
        <a:lstStyle/>
        <a:p>
          <a:pPr>
            <a:defRPr b="1"/>
          </a:pPr>
          <a:r>
            <a:rPr lang="en-GB" dirty="0"/>
            <a:t>Sara  Vehviläinen </a:t>
          </a:r>
          <a:endParaRPr lang="en-US" dirty="0"/>
        </a:p>
      </dgm:t>
    </dgm:pt>
    <dgm:pt modelId="{1B335434-C813-49A4-9794-C9627594D261}" type="parTrans" cxnId="{7656B0C2-5216-4BFA-9D27-2620D92D387B}">
      <dgm:prSet/>
      <dgm:spPr/>
      <dgm:t>
        <a:bodyPr/>
        <a:lstStyle/>
        <a:p>
          <a:endParaRPr lang="en-US"/>
        </a:p>
      </dgm:t>
    </dgm:pt>
    <dgm:pt modelId="{03C12363-3671-4DCC-8EFC-41D37118A161}" type="sibTrans" cxnId="{7656B0C2-5216-4BFA-9D27-2620D92D387B}">
      <dgm:prSet/>
      <dgm:spPr/>
      <dgm:t>
        <a:bodyPr/>
        <a:lstStyle/>
        <a:p>
          <a:endParaRPr lang="en-US"/>
        </a:p>
      </dgm:t>
    </dgm:pt>
    <dgm:pt modelId="{D0571451-3780-4340-80E3-493BA98AD96C}">
      <dgm:prSet/>
      <dgm:spPr/>
      <dgm:t>
        <a:bodyPr/>
        <a:lstStyle/>
        <a:p>
          <a:r>
            <a:rPr lang="en-GB" dirty="0"/>
            <a:t>UI design</a:t>
          </a:r>
          <a:endParaRPr lang="en-US" dirty="0"/>
        </a:p>
      </dgm:t>
    </dgm:pt>
    <dgm:pt modelId="{976770CF-2956-445B-9857-08FCA601033B}" type="parTrans" cxnId="{BADD45EB-8F2B-45B3-957C-665139E63D87}">
      <dgm:prSet/>
      <dgm:spPr/>
      <dgm:t>
        <a:bodyPr/>
        <a:lstStyle/>
        <a:p>
          <a:endParaRPr lang="en-US"/>
        </a:p>
      </dgm:t>
    </dgm:pt>
    <dgm:pt modelId="{F6997D95-5DBE-4D67-A9BD-0DF32C4E4D22}" type="sibTrans" cxnId="{BADD45EB-8F2B-45B3-957C-665139E63D87}">
      <dgm:prSet/>
      <dgm:spPr/>
      <dgm:t>
        <a:bodyPr/>
        <a:lstStyle/>
        <a:p>
          <a:endParaRPr lang="en-US"/>
        </a:p>
      </dgm:t>
    </dgm:pt>
    <dgm:pt modelId="{64B05A64-E267-49D7-8F98-A2FFCE2D6ACE}">
      <dgm:prSet/>
      <dgm:spPr/>
      <dgm:t>
        <a:bodyPr/>
        <a:lstStyle/>
        <a:p>
          <a:pPr>
            <a:defRPr b="1"/>
          </a:pPr>
          <a:r>
            <a:rPr lang="en-GB" dirty="0"/>
            <a:t>Mikhail Konstantinov </a:t>
          </a:r>
          <a:endParaRPr lang="en-US" dirty="0"/>
        </a:p>
      </dgm:t>
    </dgm:pt>
    <dgm:pt modelId="{3C31CB04-CDAD-4F01-A7B8-470470C250F0}" type="parTrans" cxnId="{679D1A7B-16EF-43B2-B7CC-759D0E9256E3}">
      <dgm:prSet/>
      <dgm:spPr/>
      <dgm:t>
        <a:bodyPr/>
        <a:lstStyle/>
        <a:p>
          <a:endParaRPr lang="en-US"/>
        </a:p>
      </dgm:t>
    </dgm:pt>
    <dgm:pt modelId="{C091DF00-F401-4B6B-9CC5-1375C3DC38E7}" type="sibTrans" cxnId="{679D1A7B-16EF-43B2-B7CC-759D0E9256E3}">
      <dgm:prSet/>
      <dgm:spPr/>
      <dgm:t>
        <a:bodyPr/>
        <a:lstStyle/>
        <a:p>
          <a:endParaRPr lang="en-US"/>
        </a:p>
      </dgm:t>
    </dgm:pt>
    <dgm:pt modelId="{3543F4D3-CB47-4B69-9CCF-79133B381E5B}">
      <dgm:prSet/>
      <dgm:spPr/>
      <dgm:t>
        <a:bodyPr/>
        <a:lstStyle/>
        <a:p>
          <a:r>
            <a:rPr lang="en-GB" b="0" i="0" u="none" dirty="0"/>
            <a:t>REST documentation</a:t>
          </a:r>
          <a:endParaRPr lang="en-US" dirty="0"/>
        </a:p>
      </dgm:t>
    </dgm:pt>
    <dgm:pt modelId="{EACC6A51-1F4A-4028-B73B-360804917745}" type="parTrans" cxnId="{9F69DD89-4714-430A-9375-632EDC2AD6AE}">
      <dgm:prSet/>
      <dgm:spPr/>
      <dgm:t>
        <a:bodyPr/>
        <a:lstStyle/>
        <a:p>
          <a:endParaRPr lang="en-US"/>
        </a:p>
      </dgm:t>
    </dgm:pt>
    <dgm:pt modelId="{B964AFB5-8B29-41D5-B850-08F443EB3F6F}" type="sibTrans" cxnId="{9F69DD89-4714-430A-9375-632EDC2AD6AE}">
      <dgm:prSet/>
      <dgm:spPr/>
      <dgm:t>
        <a:bodyPr/>
        <a:lstStyle/>
        <a:p>
          <a:endParaRPr lang="en-US"/>
        </a:p>
      </dgm:t>
    </dgm:pt>
    <dgm:pt modelId="{3CFEAA86-98FF-9E4F-9958-9996939DEB54}">
      <dgm:prSet/>
      <dgm:spPr/>
      <dgm:t>
        <a:bodyPr/>
        <a:lstStyle/>
        <a:p>
          <a:r>
            <a:rPr lang="en-GB" b="0" dirty="0"/>
            <a:t>Tailwind / Responsive</a:t>
          </a:r>
        </a:p>
      </dgm:t>
    </dgm:pt>
    <dgm:pt modelId="{D10FEEE1-5EAA-AA4F-A4EA-B4D46088B1E5}" type="parTrans" cxnId="{B9E8E59D-C7CE-8B42-AAEB-3E73E92EA75B}">
      <dgm:prSet/>
      <dgm:spPr/>
      <dgm:t>
        <a:bodyPr/>
        <a:lstStyle/>
        <a:p>
          <a:endParaRPr lang="en-GB"/>
        </a:p>
      </dgm:t>
    </dgm:pt>
    <dgm:pt modelId="{ACC56D7C-E086-B340-A983-911603D0A2FB}" type="sibTrans" cxnId="{B9E8E59D-C7CE-8B42-AAEB-3E73E92EA75B}">
      <dgm:prSet/>
      <dgm:spPr/>
      <dgm:t>
        <a:bodyPr/>
        <a:lstStyle/>
        <a:p>
          <a:endParaRPr lang="en-GB"/>
        </a:p>
      </dgm:t>
    </dgm:pt>
    <dgm:pt modelId="{4EE35312-3B6D-2C40-9EC4-621DD5A45D8D}">
      <dgm:prSet/>
      <dgm:spPr/>
      <dgm:t>
        <a:bodyPr/>
        <a:lstStyle/>
        <a:p>
          <a:r>
            <a:rPr lang="en-GB" b="0" dirty="0"/>
            <a:t>Navbar</a:t>
          </a:r>
        </a:p>
      </dgm:t>
    </dgm:pt>
    <dgm:pt modelId="{AF8FD0F7-77FE-284D-B1F1-FF25DF1505DF}" type="parTrans" cxnId="{56351508-04AC-2441-AEF8-7D63009F0A26}">
      <dgm:prSet/>
      <dgm:spPr/>
      <dgm:t>
        <a:bodyPr/>
        <a:lstStyle/>
        <a:p>
          <a:endParaRPr lang="en-GB"/>
        </a:p>
      </dgm:t>
    </dgm:pt>
    <dgm:pt modelId="{E60DA448-470A-B746-8B09-3FD7A39435BC}" type="sibTrans" cxnId="{56351508-04AC-2441-AEF8-7D63009F0A26}">
      <dgm:prSet/>
      <dgm:spPr/>
      <dgm:t>
        <a:bodyPr/>
        <a:lstStyle/>
        <a:p>
          <a:endParaRPr lang="en-GB"/>
        </a:p>
      </dgm:t>
    </dgm:pt>
    <dgm:pt modelId="{9AF8259E-7F78-5B46-8F97-AC4E572CC616}">
      <dgm:prSet/>
      <dgm:spPr/>
      <dgm:t>
        <a:bodyPr/>
        <a:lstStyle/>
        <a:p>
          <a:r>
            <a:rPr lang="en-GB" b="0" dirty="0"/>
            <a:t>English / Finnish localization</a:t>
          </a:r>
        </a:p>
      </dgm:t>
    </dgm:pt>
    <dgm:pt modelId="{A5753325-F8BD-324F-A6D4-FDF0400FEAD9}" type="parTrans" cxnId="{4669B5E9-D3EA-0842-B67E-0DF7997C50F1}">
      <dgm:prSet/>
      <dgm:spPr/>
      <dgm:t>
        <a:bodyPr/>
        <a:lstStyle/>
        <a:p>
          <a:endParaRPr lang="en-GB"/>
        </a:p>
      </dgm:t>
    </dgm:pt>
    <dgm:pt modelId="{57D29075-F6FE-D14B-9A65-03AD64EC9532}" type="sibTrans" cxnId="{4669B5E9-D3EA-0842-B67E-0DF7997C50F1}">
      <dgm:prSet/>
      <dgm:spPr/>
      <dgm:t>
        <a:bodyPr/>
        <a:lstStyle/>
        <a:p>
          <a:endParaRPr lang="en-GB"/>
        </a:p>
      </dgm:t>
    </dgm:pt>
    <dgm:pt modelId="{96F8C96F-04D6-0544-AF31-E973C49E7B45}">
      <dgm:prSet/>
      <dgm:spPr/>
      <dgm:t>
        <a:bodyPr/>
        <a:lstStyle/>
        <a:p>
          <a:r>
            <a:rPr lang="en-GB" b="0" dirty="0"/>
            <a:t>Search</a:t>
          </a:r>
        </a:p>
      </dgm:t>
    </dgm:pt>
    <dgm:pt modelId="{577ADD68-8143-3344-9A8F-020D475769C0}" type="parTrans" cxnId="{0B1E5478-4B73-4944-94A0-65BDCAD803EC}">
      <dgm:prSet/>
      <dgm:spPr/>
      <dgm:t>
        <a:bodyPr/>
        <a:lstStyle/>
        <a:p>
          <a:endParaRPr lang="en-GB"/>
        </a:p>
      </dgm:t>
    </dgm:pt>
    <dgm:pt modelId="{28961D1D-0F11-964D-B529-1BE5CCC7F613}" type="sibTrans" cxnId="{0B1E5478-4B73-4944-94A0-65BDCAD803EC}">
      <dgm:prSet/>
      <dgm:spPr/>
      <dgm:t>
        <a:bodyPr/>
        <a:lstStyle/>
        <a:p>
          <a:endParaRPr lang="en-GB"/>
        </a:p>
      </dgm:t>
    </dgm:pt>
    <dgm:pt modelId="{D8BC1B27-2BD4-3F4E-8C15-B6BF4AF2ECE2}">
      <dgm:prSet/>
      <dgm:spPr/>
      <dgm:t>
        <a:bodyPr/>
        <a:lstStyle/>
        <a:p>
          <a:r>
            <a:rPr lang="en-GB" b="0" dirty="0"/>
            <a:t>Groups</a:t>
          </a:r>
        </a:p>
      </dgm:t>
    </dgm:pt>
    <dgm:pt modelId="{5410C7B9-FBB2-5048-BA8B-0A309775DA96}" type="parTrans" cxnId="{00C8D711-6EAB-BE4E-8040-7333DF85A9CF}">
      <dgm:prSet/>
      <dgm:spPr/>
      <dgm:t>
        <a:bodyPr/>
        <a:lstStyle/>
        <a:p>
          <a:endParaRPr lang="en-GB"/>
        </a:p>
      </dgm:t>
    </dgm:pt>
    <dgm:pt modelId="{00287788-DA70-D348-A3AB-C7A48A17F17B}" type="sibTrans" cxnId="{00C8D711-6EAB-BE4E-8040-7333DF85A9CF}">
      <dgm:prSet/>
      <dgm:spPr/>
      <dgm:t>
        <a:bodyPr/>
        <a:lstStyle/>
        <a:p>
          <a:endParaRPr lang="en-GB"/>
        </a:p>
      </dgm:t>
    </dgm:pt>
    <dgm:pt modelId="{D3051533-C2D7-AA4B-9A7B-905B4D46F795}">
      <dgm:prSet/>
      <dgm:spPr/>
      <dgm:t>
        <a:bodyPr/>
        <a:lstStyle/>
        <a:p>
          <a:r>
            <a:rPr lang="en-GB" b="0" dirty="0"/>
            <a:t>Render deploy</a:t>
          </a:r>
        </a:p>
      </dgm:t>
    </dgm:pt>
    <dgm:pt modelId="{FAD68841-A585-7F40-A23D-604E38675F6B}" type="parTrans" cxnId="{23E1F8F1-D46B-5C44-AF44-3466B96307F1}">
      <dgm:prSet/>
      <dgm:spPr/>
      <dgm:t>
        <a:bodyPr/>
        <a:lstStyle/>
        <a:p>
          <a:endParaRPr lang="en-GB"/>
        </a:p>
      </dgm:t>
    </dgm:pt>
    <dgm:pt modelId="{909110A9-E3C5-7D46-A175-7CB1404B8CBB}" type="sibTrans" cxnId="{23E1F8F1-D46B-5C44-AF44-3466B96307F1}">
      <dgm:prSet/>
      <dgm:spPr/>
      <dgm:t>
        <a:bodyPr/>
        <a:lstStyle/>
        <a:p>
          <a:endParaRPr lang="en-GB"/>
        </a:p>
      </dgm:t>
    </dgm:pt>
    <dgm:pt modelId="{43C3A5AE-44C1-1440-B504-8E0F8E8E1F8C}">
      <dgm:prSet/>
      <dgm:spPr/>
      <dgm:t>
        <a:bodyPr/>
        <a:lstStyle/>
        <a:p>
          <a:r>
            <a:rPr lang="en-GB" b="0" dirty="0"/>
            <a:t>Effort: ~</a:t>
          </a:r>
          <a:r>
            <a:rPr lang="en-GB" b="0" dirty="0">
              <a:latin typeface="Century Gothic" panose="020B0502020202020204"/>
            </a:rPr>
            <a:t>69</a:t>
          </a:r>
          <a:r>
            <a:rPr lang="en-GB" b="0" dirty="0"/>
            <a:t> h</a:t>
          </a:r>
        </a:p>
      </dgm:t>
    </dgm:pt>
    <dgm:pt modelId="{A98917C5-77C5-2347-AE91-8D398312F8F9}" type="parTrans" cxnId="{6323A5E6-0728-6B4B-8289-FADE71933E42}">
      <dgm:prSet/>
      <dgm:spPr/>
      <dgm:t>
        <a:bodyPr/>
        <a:lstStyle/>
        <a:p>
          <a:endParaRPr lang="en-GB"/>
        </a:p>
      </dgm:t>
    </dgm:pt>
    <dgm:pt modelId="{B9F3D7C5-264E-8E47-822D-C6EB0C1ADBC5}" type="sibTrans" cxnId="{6323A5E6-0728-6B4B-8289-FADE71933E42}">
      <dgm:prSet/>
      <dgm:spPr/>
      <dgm:t>
        <a:bodyPr/>
        <a:lstStyle/>
        <a:p>
          <a:endParaRPr lang="en-GB"/>
        </a:p>
      </dgm:t>
    </dgm:pt>
    <dgm:pt modelId="{6748D529-77FB-1148-92C0-B709AC97F575}">
      <dgm:prSet/>
      <dgm:spPr/>
      <dgm:t>
        <a:bodyPr/>
        <a:lstStyle/>
        <a:p>
          <a:endParaRPr lang="en-GB" b="0"/>
        </a:p>
      </dgm:t>
    </dgm:pt>
    <dgm:pt modelId="{5FC6390A-4BD2-B345-9B6B-6743A15967EC}" type="parTrans" cxnId="{54116FD9-C252-9340-B2A8-E3397777EE68}">
      <dgm:prSet/>
      <dgm:spPr/>
      <dgm:t>
        <a:bodyPr/>
        <a:lstStyle/>
        <a:p>
          <a:endParaRPr lang="en-GB"/>
        </a:p>
      </dgm:t>
    </dgm:pt>
    <dgm:pt modelId="{3FB6D76B-2D8A-034D-B9A0-67F6460A3E9A}" type="sibTrans" cxnId="{54116FD9-C252-9340-B2A8-E3397777EE68}">
      <dgm:prSet/>
      <dgm:spPr/>
      <dgm:t>
        <a:bodyPr/>
        <a:lstStyle/>
        <a:p>
          <a:endParaRPr lang="en-GB"/>
        </a:p>
      </dgm:t>
    </dgm:pt>
    <dgm:pt modelId="{204456E9-A8CA-F148-AAB1-627AF066590B}">
      <dgm:prSet/>
      <dgm:spPr/>
      <dgm:t>
        <a:bodyPr/>
        <a:lstStyle/>
        <a:p>
          <a:r>
            <a:rPr lang="en-GB" dirty="0"/>
            <a:t>Validation rules</a:t>
          </a:r>
        </a:p>
      </dgm:t>
    </dgm:pt>
    <dgm:pt modelId="{22B1970F-1AFD-4448-9238-271E2B4363AE}" type="parTrans" cxnId="{759BB143-503C-DB4C-BF92-15BBED739559}">
      <dgm:prSet/>
      <dgm:spPr/>
      <dgm:t>
        <a:bodyPr/>
        <a:lstStyle/>
        <a:p>
          <a:endParaRPr lang="en-GB"/>
        </a:p>
      </dgm:t>
    </dgm:pt>
    <dgm:pt modelId="{CEBA85E2-79B6-DC4D-B561-2AA190CEA14E}" type="sibTrans" cxnId="{759BB143-503C-DB4C-BF92-15BBED739559}">
      <dgm:prSet/>
      <dgm:spPr/>
      <dgm:t>
        <a:bodyPr/>
        <a:lstStyle/>
        <a:p>
          <a:endParaRPr lang="en-GB"/>
        </a:p>
      </dgm:t>
    </dgm:pt>
    <dgm:pt modelId="{4267E621-D1EE-1A4A-8DE3-6EDB72BA178B}">
      <dgm:prSet/>
      <dgm:spPr/>
      <dgm:t>
        <a:bodyPr/>
        <a:lstStyle/>
        <a:p>
          <a:r>
            <a:rPr lang="en-GB" dirty="0"/>
            <a:t>Routing</a:t>
          </a:r>
        </a:p>
      </dgm:t>
    </dgm:pt>
    <dgm:pt modelId="{3B79C109-3595-E94F-A56C-79A56F0A1ED0}" type="parTrans" cxnId="{063731D1-8777-BB4D-B4AC-8DA0FC446010}">
      <dgm:prSet/>
      <dgm:spPr/>
      <dgm:t>
        <a:bodyPr/>
        <a:lstStyle/>
        <a:p>
          <a:endParaRPr lang="en-GB"/>
        </a:p>
      </dgm:t>
    </dgm:pt>
    <dgm:pt modelId="{D731BE10-74E9-A443-BCE3-351BACF822A7}" type="sibTrans" cxnId="{063731D1-8777-BB4D-B4AC-8DA0FC446010}">
      <dgm:prSet/>
      <dgm:spPr/>
      <dgm:t>
        <a:bodyPr/>
        <a:lstStyle/>
        <a:p>
          <a:endParaRPr lang="en-GB"/>
        </a:p>
      </dgm:t>
    </dgm:pt>
    <dgm:pt modelId="{469FB9D5-57F6-0048-91FA-DC366D194157}">
      <dgm:prSet/>
      <dgm:spPr/>
      <dgm:t>
        <a:bodyPr/>
        <a:lstStyle/>
        <a:p>
          <a:r>
            <a:rPr lang="en-GB" dirty="0"/>
            <a:t>DB/backend</a:t>
          </a:r>
        </a:p>
      </dgm:t>
    </dgm:pt>
    <dgm:pt modelId="{BBDD1A16-7BBD-1A4C-84AB-B3E21E880461}" type="parTrans" cxnId="{E001BD9E-FA52-E14C-88C1-2F4786A213E6}">
      <dgm:prSet/>
      <dgm:spPr/>
      <dgm:t>
        <a:bodyPr/>
        <a:lstStyle/>
        <a:p>
          <a:endParaRPr lang="en-GB"/>
        </a:p>
      </dgm:t>
    </dgm:pt>
    <dgm:pt modelId="{E78A1165-397E-2B44-9CA4-BFE3BCA3A7C4}" type="sibTrans" cxnId="{E001BD9E-FA52-E14C-88C1-2F4786A213E6}">
      <dgm:prSet/>
      <dgm:spPr/>
      <dgm:t>
        <a:bodyPr/>
        <a:lstStyle/>
        <a:p>
          <a:endParaRPr lang="en-GB"/>
        </a:p>
      </dgm:t>
    </dgm:pt>
    <dgm:pt modelId="{25E4C1B2-0E09-3E43-A2C7-D01AACB8433B}">
      <dgm:prSet/>
      <dgm:spPr/>
      <dgm:t>
        <a:bodyPr/>
        <a:lstStyle/>
        <a:p>
          <a:r>
            <a:rPr lang="en-GB" dirty="0"/>
            <a:t>Reviews page</a:t>
          </a:r>
        </a:p>
      </dgm:t>
    </dgm:pt>
    <dgm:pt modelId="{5340FFC8-B547-0A41-A3E9-105FBD317F73}" type="parTrans" cxnId="{0B5E9404-A6FC-3244-9ECB-1439E32A4C96}">
      <dgm:prSet/>
      <dgm:spPr/>
      <dgm:t>
        <a:bodyPr/>
        <a:lstStyle/>
        <a:p>
          <a:endParaRPr lang="en-GB"/>
        </a:p>
      </dgm:t>
    </dgm:pt>
    <dgm:pt modelId="{8B0C946D-95FF-0B4A-8D31-8CB437C14BB5}" type="sibTrans" cxnId="{0B5E9404-A6FC-3244-9ECB-1439E32A4C96}">
      <dgm:prSet/>
      <dgm:spPr/>
      <dgm:t>
        <a:bodyPr/>
        <a:lstStyle/>
        <a:p>
          <a:endParaRPr lang="en-GB"/>
        </a:p>
      </dgm:t>
    </dgm:pt>
    <dgm:pt modelId="{A09933D6-948F-B441-8747-630EAFD49777}">
      <dgm:prSet/>
      <dgm:spPr/>
      <dgm:t>
        <a:bodyPr/>
        <a:lstStyle/>
        <a:p>
          <a:r>
            <a:rPr lang="en-GB" dirty="0"/>
            <a:t>Effort: ~</a:t>
          </a:r>
          <a:r>
            <a:rPr lang="en-GB" dirty="0">
              <a:latin typeface="Century Gothic" panose="020B0502020202020204"/>
            </a:rPr>
            <a:t>34</a:t>
          </a:r>
          <a:r>
            <a:rPr lang="en-GB" dirty="0"/>
            <a:t> h</a:t>
          </a:r>
          <a:endParaRPr lang="en-US" dirty="0"/>
        </a:p>
      </dgm:t>
    </dgm:pt>
    <dgm:pt modelId="{C654F899-51E1-EF47-AFD5-BDEA6FBF945E}" type="parTrans" cxnId="{2CF93103-1612-3947-864F-43A068CF3D25}">
      <dgm:prSet/>
      <dgm:spPr/>
      <dgm:t>
        <a:bodyPr/>
        <a:lstStyle/>
        <a:p>
          <a:endParaRPr lang="en-GB"/>
        </a:p>
      </dgm:t>
    </dgm:pt>
    <dgm:pt modelId="{A6B8FEE8-0137-A64A-8B43-879C06999F4B}" type="sibTrans" cxnId="{2CF93103-1612-3947-864F-43A068CF3D25}">
      <dgm:prSet/>
      <dgm:spPr/>
      <dgm:t>
        <a:bodyPr/>
        <a:lstStyle/>
        <a:p>
          <a:endParaRPr lang="en-GB"/>
        </a:p>
      </dgm:t>
    </dgm:pt>
    <dgm:pt modelId="{0E094989-38DB-A74E-9B6F-1243B84AED8B}">
      <dgm:prSet/>
      <dgm:spPr/>
      <dgm:t>
        <a:bodyPr/>
        <a:lstStyle/>
        <a:p>
          <a:endParaRPr lang="en-GB"/>
        </a:p>
      </dgm:t>
    </dgm:pt>
    <dgm:pt modelId="{3C83D642-45F4-144C-8F12-272CF765B92B}" type="parTrans" cxnId="{76DB78AE-5062-A743-B10C-0D770BAB2EB4}">
      <dgm:prSet/>
      <dgm:spPr/>
      <dgm:t>
        <a:bodyPr/>
        <a:lstStyle/>
        <a:p>
          <a:endParaRPr lang="en-GB"/>
        </a:p>
      </dgm:t>
    </dgm:pt>
    <dgm:pt modelId="{168E65B4-40D6-E34C-A575-6F68611655D0}" type="sibTrans" cxnId="{76DB78AE-5062-A743-B10C-0D770BAB2EB4}">
      <dgm:prSet/>
      <dgm:spPr/>
      <dgm:t>
        <a:bodyPr/>
        <a:lstStyle/>
        <a:p>
          <a:endParaRPr lang="en-GB"/>
        </a:p>
      </dgm:t>
    </dgm:pt>
    <dgm:pt modelId="{11B921A8-99A4-1042-B60D-F9AF4ABE7954}">
      <dgm:prSet/>
      <dgm:spPr/>
      <dgm:t>
        <a:bodyPr/>
        <a:lstStyle/>
        <a:p>
          <a:endParaRPr lang="en-GB"/>
        </a:p>
      </dgm:t>
    </dgm:pt>
    <dgm:pt modelId="{525BECB5-F94E-EC4F-A8C5-47916DAFDA6B}" type="parTrans" cxnId="{C3AF32D1-871D-4C46-AF78-FE7FF743492F}">
      <dgm:prSet/>
      <dgm:spPr/>
      <dgm:t>
        <a:bodyPr/>
        <a:lstStyle/>
        <a:p>
          <a:endParaRPr lang="en-GB"/>
        </a:p>
      </dgm:t>
    </dgm:pt>
    <dgm:pt modelId="{D559CD9D-7084-6643-9EF4-18A97B0C6E78}" type="sibTrans" cxnId="{C3AF32D1-871D-4C46-AF78-FE7FF743492F}">
      <dgm:prSet/>
      <dgm:spPr/>
      <dgm:t>
        <a:bodyPr/>
        <a:lstStyle/>
        <a:p>
          <a:endParaRPr lang="en-GB"/>
        </a:p>
      </dgm:t>
    </dgm:pt>
    <dgm:pt modelId="{0154E281-EEEC-0342-A1F8-32478952D2E0}">
      <dgm:prSet/>
      <dgm:spPr/>
      <dgm:t>
        <a:bodyPr/>
        <a:lstStyle/>
        <a:p>
          <a:r>
            <a:rPr lang="en-GB" dirty="0"/>
            <a:t>Finnkino showtimes</a:t>
          </a:r>
          <a:endParaRPr lang="en-US" dirty="0"/>
        </a:p>
      </dgm:t>
    </dgm:pt>
    <dgm:pt modelId="{907F73C3-5863-0945-9E64-2F6683E516C3}" type="parTrans" cxnId="{5407B82E-2385-3347-A913-0B089B3287E7}">
      <dgm:prSet/>
      <dgm:spPr/>
      <dgm:t>
        <a:bodyPr/>
        <a:lstStyle/>
        <a:p>
          <a:endParaRPr lang="en-GB"/>
        </a:p>
      </dgm:t>
    </dgm:pt>
    <dgm:pt modelId="{45FD3F20-98DB-A54B-856D-108AE35C31F5}" type="sibTrans" cxnId="{5407B82E-2385-3347-A913-0B089B3287E7}">
      <dgm:prSet/>
      <dgm:spPr/>
      <dgm:t>
        <a:bodyPr/>
        <a:lstStyle/>
        <a:p>
          <a:endParaRPr lang="en-GB"/>
        </a:p>
      </dgm:t>
    </dgm:pt>
    <dgm:pt modelId="{71BD035C-40E2-5945-B19B-0C985735809C}">
      <dgm:prSet/>
      <dgm:spPr/>
      <dgm:t>
        <a:bodyPr/>
        <a:lstStyle/>
        <a:p>
          <a:r>
            <a:rPr lang="en-GB" dirty="0" err="1"/>
            <a:t>Favorites</a:t>
          </a:r>
          <a:r>
            <a:rPr lang="en-GB" dirty="0"/>
            <a:t> list</a:t>
          </a:r>
          <a:endParaRPr lang="en-US" dirty="0"/>
        </a:p>
      </dgm:t>
    </dgm:pt>
    <dgm:pt modelId="{0288D054-7D35-B241-9680-4BB293CCBF94}" type="parTrans" cxnId="{AF38C1D4-6648-3D45-9740-927C953A7AB1}">
      <dgm:prSet/>
      <dgm:spPr/>
      <dgm:t>
        <a:bodyPr/>
        <a:lstStyle/>
        <a:p>
          <a:endParaRPr lang="en-GB"/>
        </a:p>
      </dgm:t>
    </dgm:pt>
    <dgm:pt modelId="{57B3DF55-40CB-F546-B181-6F9B0762905C}" type="sibTrans" cxnId="{AF38C1D4-6648-3D45-9740-927C953A7AB1}">
      <dgm:prSet/>
      <dgm:spPr/>
      <dgm:t>
        <a:bodyPr/>
        <a:lstStyle/>
        <a:p>
          <a:endParaRPr lang="en-GB"/>
        </a:p>
      </dgm:t>
    </dgm:pt>
    <dgm:pt modelId="{F3360B38-DA8C-BD4C-96E0-E7B66D3F143F}">
      <dgm:prSet/>
      <dgm:spPr/>
      <dgm:t>
        <a:bodyPr/>
        <a:lstStyle/>
        <a:p>
          <a:r>
            <a:rPr lang="en-GB" dirty="0"/>
            <a:t>GitHub repo setup</a:t>
          </a:r>
          <a:endParaRPr lang="en-US" dirty="0"/>
        </a:p>
      </dgm:t>
    </dgm:pt>
    <dgm:pt modelId="{8D313887-87F6-0541-9580-D8A1C9B37F8E}" type="parTrans" cxnId="{EB4E2726-4AFE-7243-A71E-D017275427C3}">
      <dgm:prSet/>
      <dgm:spPr/>
      <dgm:t>
        <a:bodyPr/>
        <a:lstStyle/>
        <a:p>
          <a:endParaRPr lang="en-GB"/>
        </a:p>
      </dgm:t>
    </dgm:pt>
    <dgm:pt modelId="{BF0A6214-96BF-B342-9DF8-BEB6001287CC}" type="sibTrans" cxnId="{EB4E2726-4AFE-7243-A71E-D017275427C3}">
      <dgm:prSet/>
      <dgm:spPr/>
      <dgm:t>
        <a:bodyPr/>
        <a:lstStyle/>
        <a:p>
          <a:endParaRPr lang="en-GB"/>
        </a:p>
      </dgm:t>
    </dgm:pt>
    <dgm:pt modelId="{01AF884B-4350-8B45-9D97-464AC6BE736B}">
      <dgm:prSet/>
      <dgm:spPr/>
      <dgm:t>
        <a:bodyPr/>
        <a:lstStyle/>
        <a:p>
          <a:r>
            <a:rPr lang="en-GB" dirty="0"/>
            <a:t>README</a:t>
          </a:r>
          <a:endParaRPr lang="en-US" dirty="0"/>
        </a:p>
      </dgm:t>
    </dgm:pt>
    <dgm:pt modelId="{BFAB0736-97F7-BF49-9F03-28D170E52494}" type="parTrans" cxnId="{BD895A5B-F66B-5745-A85A-D33761F0675B}">
      <dgm:prSet/>
      <dgm:spPr/>
      <dgm:t>
        <a:bodyPr/>
        <a:lstStyle/>
        <a:p>
          <a:endParaRPr lang="en-GB"/>
        </a:p>
      </dgm:t>
    </dgm:pt>
    <dgm:pt modelId="{79811BC2-F9DD-6B47-9B31-02EEB7550458}" type="sibTrans" cxnId="{BD895A5B-F66B-5745-A85A-D33761F0675B}">
      <dgm:prSet/>
      <dgm:spPr/>
      <dgm:t>
        <a:bodyPr/>
        <a:lstStyle/>
        <a:p>
          <a:endParaRPr lang="en-GB"/>
        </a:p>
      </dgm:t>
    </dgm:pt>
    <dgm:pt modelId="{92493D32-7A56-5B4C-8A48-245CFC375C2A}">
      <dgm:prSet/>
      <dgm:spPr/>
      <dgm:t>
        <a:bodyPr/>
        <a:lstStyle/>
        <a:p>
          <a:r>
            <a:rPr lang="en-GB" dirty="0"/>
            <a:t> Effort: ~31 h</a:t>
          </a:r>
          <a:endParaRPr lang="en-US" dirty="0"/>
        </a:p>
      </dgm:t>
    </dgm:pt>
    <dgm:pt modelId="{57471C7D-AE06-074E-930D-687722A952CB}" type="parTrans" cxnId="{F6903975-8726-8148-A18E-B9B6819537B3}">
      <dgm:prSet/>
      <dgm:spPr/>
      <dgm:t>
        <a:bodyPr/>
        <a:lstStyle/>
        <a:p>
          <a:endParaRPr lang="en-GB"/>
        </a:p>
      </dgm:t>
    </dgm:pt>
    <dgm:pt modelId="{37A14F7F-D61A-4849-95C4-390D0C5017B8}" type="sibTrans" cxnId="{F6903975-8726-8148-A18E-B9B6819537B3}">
      <dgm:prSet/>
      <dgm:spPr/>
      <dgm:t>
        <a:bodyPr/>
        <a:lstStyle/>
        <a:p>
          <a:endParaRPr lang="en-GB"/>
        </a:p>
      </dgm:t>
    </dgm:pt>
    <dgm:pt modelId="{8CBCDDD5-85D1-8D4F-843B-68C48F62B7CF}">
      <dgm:prSet/>
      <dgm:spPr/>
      <dgm:t>
        <a:bodyPr/>
        <a:lstStyle/>
        <a:p>
          <a:endParaRPr lang="en-US"/>
        </a:p>
      </dgm:t>
    </dgm:pt>
    <dgm:pt modelId="{1C54CF7D-A974-864E-B23B-13A5C346DAE3}" type="parTrans" cxnId="{A3D39AFD-7421-B94B-9D4B-36619C84F868}">
      <dgm:prSet/>
      <dgm:spPr/>
      <dgm:t>
        <a:bodyPr/>
        <a:lstStyle/>
        <a:p>
          <a:endParaRPr lang="en-GB"/>
        </a:p>
      </dgm:t>
    </dgm:pt>
    <dgm:pt modelId="{702A90E9-A306-B94F-AB92-6D6C3C368863}" type="sibTrans" cxnId="{A3D39AFD-7421-B94B-9D4B-36619C84F868}">
      <dgm:prSet/>
      <dgm:spPr/>
      <dgm:t>
        <a:bodyPr/>
        <a:lstStyle/>
        <a:p>
          <a:endParaRPr lang="en-GB"/>
        </a:p>
      </dgm:t>
    </dgm:pt>
    <dgm:pt modelId="{452FDF59-1F1D-F541-9F24-8A8592E9DF35}">
      <dgm:prSet/>
      <dgm:spPr/>
      <dgm:t>
        <a:bodyPr/>
        <a:lstStyle/>
        <a:p>
          <a:endParaRPr lang="en-US"/>
        </a:p>
      </dgm:t>
    </dgm:pt>
    <dgm:pt modelId="{C2B7E9C1-5ACB-FE40-AE6F-E282273DC9A1}" type="parTrans" cxnId="{39F970D6-B1ED-6148-A3E7-F6297D0122CB}">
      <dgm:prSet/>
      <dgm:spPr/>
      <dgm:t>
        <a:bodyPr/>
        <a:lstStyle/>
        <a:p>
          <a:endParaRPr lang="en-GB"/>
        </a:p>
      </dgm:t>
    </dgm:pt>
    <dgm:pt modelId="{87AC741D-E20D-7749-9344-B978B13F3E95}" type="sibTrans" cxnId="{39F970D6-B1ED-6148-A3E7-F6297D0122CB}">
      <dgm:prSet/>
      <dgm:spPr/>
      <dgm:t>
        <a:bodyPr/>
        <a:lstStyle/>
        <a:p>
          <a:endParaRPr lang="en-GB"/>
        </a:p>
      </dgm:t>
    </dgm:pt>
    <dgm:pt modelId="{89F32EF5-810E-8248-B229-9B31CD0971AE}">
      <dgm:prSet/>
      <dgm:spPr/>
      <dgm:t>
        <a:bodyPr/>
        <a:lstStyle/>
        <a:p>
          <a:endParaRPr lang="en-US"/>
        </a:p>
      </dgm:t>
    </dgm:pt>
    <dgm:pt modelId="{ED6E130A-F26B-BF40-BBFA-40560EE91CC8}" type="parTrans" cxnId="{3F17C75F-F05D-9349-8AF4-5629872D2843}">
      <dgm:prSet/>
      <dgm:spPr/>
      <dgm:t>
        <a:bodyPr/>
        <a:lstStyle/>
        <a:p>
          <a:endParaRPr lang="en-GB"/>
        </a:p>
      </dgm:t>
    </dgm:pt>
    <dgm:pt modelId="{F2F8484E-62E6-0843-9CB7-5CE1D96C9D74}" type="sibTrans" cxnId="{3F17C75F-F05D-9349-8AF4-5629872D2843}">
      <dgm:prSet/>
      <dgm:spPr/>
      <dgm:t>
        <a:bodyPr/>
        <a:lstStyle/>
        <a:p>
          <a:endParaRPr lang="en-GB"/>
        </a:p>
      </dgm:t>
    </dgm:pt>
    <dgm:pt modelId="{F6990ACF-FA30-BF49-98D4-87F845069C8E}">
      <dgm:prSet/>
      <dgm:spPr/>
      <dgm:t>
        <a:bodyPr/>
        <a:lstStyle/>
        <a:p>
          <a:r>
            <a:rPr lang="en-GB" b="0" i="0" u="none" dirty="0"/>
            <a:t>Account deletion + data cleanup</a:t>
          </a:r>
          <a:endParaRPr lang="en-US" dirty="0"/>
        </a:p>
      </dgm:t>
    </dgm:pt>
    <dgm:pt modelId="{0192E069-40C4-0048-880D-315A1E328A1E}" type="parTrans" cxnId="{854A4596-7C63-4D44-BD3C-50E04573DA30}">
      <dgm:prSet/>
      <dgm:spPr/>
      <dgm:t>
        <a:bodyPr/>
        <a:lstStyle/>
        <a:p>
          <a:endParaRPr lang="en-GB"/>
        </a:p>
      </dgm:t>
    </dgm:pt>
    <dgm:pt modelId="{40E96621-CD1B-0B4C-A1C6-46BD61DF5D9B}" type="sibTrans" cxnId="{854A4596-7C63-4D44-BD3C-50E04573DA30}">
      <dgm:prSet/>
      <dgm:spPr/>
      <dgm:t>
        <a:bodyPr/>
        <a:lstStyle/>
        <a:p>
          <a:endParaRPr lang="en-GB"/>
        </a:p>
      </dgm:t>
    </dgm:pt>
    <dgm:pt modelId="{2674B500-8F82-5545-A351-5AB94BC14493}">
      <dgm:prSet/>
      <dgm:spPr/>
      <dgm:t>
        <a:bodyPr/>
        <a:lstStyle/>
        <a:p>
          <a:r>
            <a:rPr lang="en-GB" b="0" i="0" u="none" dirty="0"/>
            <a:t>Password change</a:t>
          </a:r>
          <a:endParaRPr lang="en-US" dirty="0"/>
        </a:p>
      </dgm:t>
    </dgm:pt>
    <dgm:pt modelId="{E86614EC-CA9F-B64F-88CF-4C3106492E8D}" type="parTrans" cxnId="{C55BA2D9-5859-FC4B-B957-4B5D7C2EA249}">
      <dgm:prSet/>
      <dgm:spPr/>
      <dgm:t>
        <a:bodyPr/>
        <a:lstStyle/>
        <a:p>
          <a:endParaRPr lang="en-GB"/>
        </a:p>
      </dgm:t>
    </dgm:pt>
    <dgm:pt modelId="{AE103364-E38F-D14F-B3A0-43E7556AFC37}" type="sibTrans" cxnId="{C55BA2D9-5859-FC4B-B957-4B5D7C2EA249}">
      <dgm:prSet/>
      <dgm:spPr/>
      <dgm:t>
        <a:bodyPr/>
        <a:lstStyle/>
        <a:p>
          <a:endParaRPr lang="en-GB"/>
        </a:p>
      </dgm:t>
    </dgm:pt>
    <dgm:pt modelId="{59197E3D-49DB-E449-93BA-98E2CFB7713C}">
      <dgm:prSet/>
      <dgm:spPr/>
      <dgm:t>
        <a:bodyPr/>
        <a:lstStyle/>
        <a:p>
          <a:r>
            <a:rPr lang="en-GB" b="0" i="0" u="none" dirty="0"/>
            <a:t>Reviews/ratings</a:t>
          </a:r>
          <a:endParaRPr lang="en-US" dirty="0"/>
        </a:p>
      </dgm:t>
    </dgm:pt>
    <dgm:pt modelId="{EF30F7E3-7C52-8B4F-80E7-AFEEF3FCFB68}" type="parTrans" cxnId="{D791835D-919F-1844-9D27-287CCBF296DE}">
      <dgm:prSet/>
      <dgm:spPr/>
      <dgm:t>
        <a:bodyPr/>
        <a:lstStyle/>
        <a:p>
          <a:endParaRPr lang="en-GB"/>
        </a:p>
      </dgm:t>
    </dgm:pt>
    <dgm:pt modelId="{461C40BE-7BDE-4145-A8BF-74CC6A855143}" type="sibTrans" cxnId="{D791835D-919F-1844-9D27-287CCBF296DE}">
      <dgm:prSet/>
      <dgm:spPr/>
      <dgm:t>
        <a:bodyPr/>
        <a:lstStyle/>
        <a:p>
          <a:endParaRPr lang="en-GB"/>
        </a:p>
      </dgm:t>
    </dgm:pt>
    <dgm:pt modelId="{33E06160-9D4C-F349-A1B0-0CDA664AEA2F}">
      <dgm:prSet/>
      <dgm:spPr/>
      <dgm:t>
        <a:bodyPr/>
        <a:lstStyle/>
        <a:p>
          <a:r>
            <a:rPr lang="en-GB" dirty="0"/>
            <a:t>Effort: ~39 h</a:t>
          </a:r>
          <a:endParaRPr lang="en-US" dirty="0"/>
        </a:p>
      </dgm:t>
    </dgm:pt>
    <dgm:pt modelId="{DBEFCCB6-DB93-7D49-A72E-ACC80DF45535}" type="parTrans" cxnId="{17B8786C-CEB1-6742-B45E-F6EADD8D62BA}">
      <dgm:prSet/>
      <dgm:spPr/>
      <dgm:t>
        <a:bodyPr/>
        <a:lstStyle/>
        <a:p>
          <a:endParaRPr lang="en-GB"/>
        </a:p>
      </dgm:t>
    </dgm:pt>
    <dgm:pt modelId="{467BD0B5-ABA1-E14C-AB7E-C5D5C001AD73}" type="sibTrans" cxnId="{17B8786C-CEB1-6742-B45E-F6EADD8D62BA}">
      <dgm:prSet/>
      <dgm:spPr/>
      <dgm:t>
        <a:bodyPr/>
        <a:lstStyle/>
        <a:p>
          <a:endParaRPr lang="en-GB"/>
        </a:p>
      </dgm:t>
    </dgm:pt>
    <dgm:pt modelId="{2475DF20-1F46-9F4F-9998-79BD037B4CD5}">
      <dgm:prSet/>
      <dgm:spPr/>
      <dgm:t>
        <a:bodyPr/>
        <a:lstStyle/>
        <a:p>
          <a:endParaRPr lang="en-US"/>
        </a:p>
      </dgm:t>
    </dgm:pt>
    <dgm:pt modelId="{069DFD49-16FE-894C-A968-81BADB2DD2E0}" type="parTrans" cxnId="{13868EAF-5F8D-AE48-B445-ADAE8C275DF4}">
      <dgm:prSet/>
      <dgm:spPr/>
      <dgm:t>
        <a:bodyPr/>
        <a:lstStyle/>
        <a:p>
          <a:endParaRPr lang="en-GB"/>
        </a:p>
      </dgm:t>
    </dgm:pt>
    <dgm:pt modelId="{DB471C6F-4E2B-7741-9273-D62C16D135A2}" type="sibTrans" cxnId="{13868EAF-5F8D-AE48-B445-ADAE8C275DF4}">
      <dgm:prSet/>
      <dgm:spPr/>
      <dgm:t>
        <a:bodyPr/>
        <a:lstStyle/>
        <a:p>
          <a:endParaRPr lang="en-GB"/>
        </a:p>
      </dgm:t>
    </dgm:pt>
    <dgm:pt modelId="{2A680983-4935-A147-A1B9-7FD08FDBB1FC}">
      <dgm:prSet/>
      <dgm:spPr/>
      <dgm:t>
        <a:bodyPr/>
        <a:lstStyle/>
        <a:p>
          <a:r>
            <a:rPr lang="en-GB" b="0" i="0" u="none" dirty="0"/>
            <a:t>DB work</a:t>
          </a:r>
          <a:endParaRPr lang="en-US" dirty="0"/>
        </a:p>
      </dgm:t>
    </dgm:pt>
    <dgm:pt modelId="{9D838E8A-B2ED-CF40-A170-E4AF6428AD13}" type="parTrans" cxnId="{644784D8-D4F2-9A42-914A-E71CAB9F75C8}">
      <dgm:prSet/>
      <dgm:spPr/>
      <dgm:t>
        <a:bodyPr/>
        <a:lstStyle/>
        <a:p>
          <a:endParaRPr lang="en-GB"/>
        </a:p>
      </dgm:t>
    </dgm:pt>
    <dgm:pt modelId="{14C4D739-CEC0-2643-839A-B81B24C89679}" type="sibTrans" cxnId="{644784D8-D4F2-9A42-914A-E71CAB9F75C8}">
      <dgm:prSet/>
      <dgm:spPr/>
      <dgm:t>
        <a:bodyPr/>
        <a:lstStyle/>
        <a:p>
          <a:endParaRPr lang="en-GB"/>
        </a:p>
      </dgm:t>
    </dgm:pt>
    <dgm:pt modelId="{A440C309-5F95-4A42-839D-4DFD60E9ED09}">
      <dgm:prSet/>
      <dgm:spPr/>
      <dgm:t>
        <a:bodyPr/>
        <a:lstStyle/>
        <a:p>
          <a:r>
            <a:rPr lang="en-GB" dirty="0"/>
            <a:t>UI design updates</a:t>
          </a:r>
        </a:p>
      </dgm:t>
    </dgm:pt>
    <dgm:pt modelId="{89F69BDA-A61F-1448-8C23-C9C232A0D47A}" type="parTrans" cxnId="{3491E308-AED9-1A4B-B5A4-387C0AC4E857}">
      <dgm:prSet/>
      <dgm:spPr/>
      <dgm:t>
        <a:bodyPr/>
        <a:lstStyle/>
        <a:p>
          <a:endParaRPr lang="en-GB"/>
        </a:p>
      </dgm:t>
    </dgm:pt>
    <dgm:pt modelId="{296FB75E-8620-8F43-9989-691B5FE4041D}" type="sibTrans" cxnId="{3491E308-AED9-1A4B-B5A4-387C0AC4E857}">
      <dgm:prSet/>
      <dgm:spPr/>
      <dgm:t>
        <a:bodyPr/>
        <a:lstStyle/>
        <a:p>
          <a:endParaRPr lang="en-GB"/>
        </a:p>
      </dgm:t>
    </dgm:pt>
    <dgm:pt modelId="{E14754BF-3278-494B-B58F-CD7069A5EC19}">
      <dgm:prSet phldr="0"/>
      <dgm:spPr/>
      <dgm:t>
        <a:bodyPr/>
        <a:lstStyle/>
        <a:p>
          <a:pPr rtl="0"/>
          <a:r>
            <a:rPr lang="en-GB" sz="1400" b="0" dirty="0">
              <a:latin typeface="Century Gothic" panose="020B0502020202020204"/>
            </a:rPr>
            <a:t>User stories</a:t>
          </a:r>
        </a:p>
      </dgm:t>
    </dgm:pt>
    <dgm:pt modelId="{AD043B14-3DC6-403E-8695-346A214D82E3}" type="parTrans" cxnId="{739A0C1E-B1FD-45A6-9390-2C76266DF1ED}">
      <dgm:prSet/>
      <dgm:spPr/>
    </dgm:pt>
    <dgm:pt modelId="{27AB5B13-FE7C-44F6-8240-85A73187942A}" type="sibTrans" cxnId="{739A0C1E-B1FD-45A6-9390-2C76266DF1ED}">
      <dgm:prSet/>
      <dgm:spPr/>
    </dgm:pt>
    <dgm:pt modelId="{FA22665E-D87C-9F46-9F57-9605407D3030}" type="pres">
      <dgm:prSet presAssocID="{D63443E2-21EB-4372-AF9D-27688ED95C56}" presName="Name0" presStyleCnt="0">
        <dgm:presLayoutVars>
          <dgm:dir/>
          <dgm:animLvl val="lvl"/>
          <dgm:resizeHandles val="exact"/>
        </dgm:presLayoutVars>
      </dgm:prSet>
      <dgm:spPr/>
    </dgm:pt>
    <dgm:pt modelId="{C3614699-430C-DA46-AB8D-995A888622C5}" type="pres">
      <dgm:prSet presAssocID="{46081355-D676-40B4-B09E-6C9E5C005D45}" presName="composite" presStyleCnt="0"/>
      <dgm:spPr/>
    </dgm:pt>
    <dgm:pt modelId="{86ECAD75-BEF8-F448-BE5F-A8888907B051}" type="pres">
      <dgm:prSet presAssocID="{46081355-D676-40B4-B09E-6C9E5C005D45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CE7471BA-F256-5145-B507-ABF030E2224E}" type="pres">
      <dgm:prSet presAssocID="{46081355-D676-40B4-B09E-6C9E5C005D45}" presName="desTx" presStyleLbl="alignAccFollowNode1" presStyleIdx="0" presStyleCnt="4">
        <dgm:presLayoutVars>
          <dgm:bulletEnabled val="1"/>
        </dgm:presLayoutVars>
      </dgm:prSet>
      <dgm:spPr/>
    </dgm:pt>
    <dgm:pt modelId="{0E48493F-4467-9E4F-A04F-362B58EFBDBD}" type="pres">
      <dgm:prSet presAssocID="{F517DFE8-A3E0-4215-8D4D-28C82D410088}" presName="space" presStyleCnt="0"/>
      <dgm:spPr/>
    </dgm:pt>
    <dgm:pt modelId="{33700AB6-6EDF-AE49-97A8-F526C5616CF3}" type="pres">
      <dgm:prSet presAssocID="{48EE7846-E0FC-4E11-9E89-A0D801263C1E}" presName="composite" presStyleCnt="0"/>
      <dgm:spPr/>
    </dgm:pt>
    <dgm:pt modelId="{262FE750-210B-CA4E-AF1C-DA3A15BA646D}" type="pres">
      <dgm:prSet presAssocID="{48EE7846-E0FC-4E11-9E89-A0D801263C1E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F0FA97C0-66FA-4541-BF31-56132380C567}" type="pres">
      <dgm:prSet presAssocID="{48EE7846-E0FC-4E11-9E89-A0D801263C1E}" presName="desTx" presStyleLbl="alignAccFollowNode1" presStyleIdx="1" presStyleCnt="4">
        <dgm:presLayoutVars>
          <dgm:bulletEnabled val="1"/>
        </dgm:presLayoutVars>
      </dgm:prSet>
      <dgm:spPr/>
    </dgm:pt>
    <dgm:pt modelId="{28418F7E-2A71-4247-A8E2-FB5949A1348D}" type="pres">
      <dgm:prSet presAssocID="{E2881FC5-FDBF-4ED1-9913-FA405C21618D}" presName="space" presStyleCnt="0"/>
      <dgm:spPr/>
    </dgm:pt>
    <dgm:pt modelId="{95745FE6-3F7D-1E4C-B1AE-9EEFA13023E4}" type="pres">
      <dgm:prSet presAssocID="{7C5A0A8A-327E-4157-8E2A-BD2CC5430FBE}" presName="composite" presStyleCnt="0"/>
      <dgm:spPr/>
    </dgm:pt>
    <dgm:pt modelId="{8FEF8519-5B09-C843-8C1C-F72679AFBDCF}" type="pres">
      <dgm:prSet presAssocID="{7C5A0A8A-327E-4157-8E2A-BD2CC5430FBE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AB637E65-28AF-794E-9290-2C311B7B5734}" type="pres">
      <dgm:prSet presAssocID="{7C5A0A8A-327E-4157-8E2A-BD2CC5430FBE}" presName="desTx" presStyleLbl="alignAccFollowNode1" presStyleIdx="2" presStyleCnt="4">
        <dgm:presLayoutVars>
          <dgm:bulletEnabled val="1"/>
        </dgm:presLayoutVars>
      </dgm:prSet>
      <dgm:spPr/>
    </dgm:pt>
    <dgm:pt modelId="{C7FBA728-54F7-0D4A-8A9C-383AAD3732EC}" type="pres">
      <dgm:prSet presAssocID="{03C12363-3671-4DCC-8EFC-41D37118A161}" presName="space" presStyleCnt="0"/>
      <dgm:spPr/>
    </dgm:pt>
    <dgm:pt modelId="{8ED05627-2166-D148-A2CC-B004098E5763}" type="pres">
      <dgm:prSet presAssocID="{64B05A64-E267-49D7-8F98-A2FFCE2D6ACE}" presName="composite" presStyleCnt="0"/>
      <dgm:spPr/>
    </dgm:pt>
    <dgm:pt modelId="{BCD939EB-D890-9745-903F-ED7AD0819A02}" type="pres">
      <dgm:prSet presAssocID="{64B05A64-E267-49D7-8F98-A2FFCE2D6ACE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1FB638AF-7427-0F45-BD92-A2179C903FF9}" type="pres">
      <dgm:prSet presAssocID="{64B05A64-E267-49D7-8F98-A2FFCE2D6ACE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2CF93103-1612-3947-864F-43A068CF3D25}" srcId="{48EE7846-E0FC-4E11-9E89-A0D801263C1E}" destId="{A09933D6-948F-B441-8747-630EAFD49777}" srcOrd="9" destOrd="0" parTransId="{C654F899-51E1-EF47-AFD5-BDEA6FBF945E}" sibTransId="{A6B8FEE8-0137-A64A-8B43-879C06999F4B}"/>
    <dgm:cxn modelId="{25344703-CDD5-4458-AE7A-94A2E0F0AB63}" type="presOf" srcId="{9AF8259E-7F78-5B46-8F97-AC4E572CC616}" destId="{CE7471BA-F256-5145-B507-ABF030E2224E}" srcOrd="0" destOrd="3" presId="urn:microsoft.com/office/officeart/2005/8/layout/hList1"/>
    <dgm:cxn modelId="{B0A0A103-A9DF-44A7-BF8F-74DAE7F92931}" type="presOf" srcId="{26CC6361-8EE4-49CC-A051-AFE52FA4C0BA}" destId="{F0FA97C0-66FA-4541-BF31-56132380C567}" srcOrd="0" destOrd="1" presId="urn:microsoft.com/office/officeart/2005/8/layout/hList1"/>
    <dgm:cxn modelId="{0B5E9404-A6FC-3244-9ECB-1439E32A4C96}" srcId="{48EE7846-E0FC-4E11-9E89-A0D801263C1E}" destId="{25E4C1B2-0E09-3E43-A2C7-D01AACB8433B}" srcOrd="5" destOrd="0" parTransId="{5340FFC8-B547-0A41-A3E9-105FBD317F73}" sibTransId="{8B0C946D-95FF-0B4A-8D31-8CB437C14BB5}"/>
    <dgm:cxn modelId="{50C5CB05-6E79-4264-946A-518ED4547C6F}" type="presOf" srcId="{D0571451-3780-4340-80E3-493BA98AD96C}" destId="{AB637E65-28AF-794E-9290-2C311B7B5734}" srcOrd="0" destOrd="0" presId="urn:microsoft.com/office/officeart/2005/8/layout/hList1"/>
    <dgm:cxn modelId="{56351508-04AC-2441-AEF8-7D63009F0A26}" srcId="{46081355-D676-40B4-B09E-6C9E5C005D45}" destId="{4EE35312-3B6D-2C40-9EC4-621DD5A45D8D}" srcOrd="2" destOrd="0" parTransId="{AF8FD0F7-77FE-284D-B1F1-FF25DF1505DF}" sibTransId="{E60DA448-470A-B746-8B09-3FD7A39435BC}"/>
    <dgm:cxn modelId="{3491E308-AED9-1A4B-B5A4-387C0AC4E857}" srcId="{48EE7846-E0FC-4E11-9E89-A0D801263C1E}" destId="{A440C309-5F95-4A42-839D-4DFD60E9ED09}" srcOrd="6" destOrd="0" parTransId="{89F69BDA-A61F-1448-8C23-C9C232A0D47A}" sibTransId="{296FB75E-8620-8F43-9989-691B5FE4041D}"/>
    <dgm:cxn modelId="{12F42111-8541-3246-B1A1-F129CC8E1050}" type="presOf" srcId="{D63443E2-21EB-4372-AF9D-27688ED95C56}" destId="{FA22665E-D87C-9F46-9F57-9605407D3030}" srcOrd="0" destOrd="0" presId="urn:microsoft.com/office/officeart/2005/8/layout/hList1"/>
    <dgm:cxn modelId="{00C8D711-6EAB-BE4E-8040-7333DF85A9CF}" srcId="{46081355-D676-40B4-B09E-6C9E5C005D45}" destId="{D8BC1B27-2BD4-3F4E-8C15-B6BF4AF2ECE2}" srcOrd="5" destOrd="0" parTransId="{5410C7B9-FBB2-5048-BA8B-0A309775DA96}" sibTransId="{00287788-DA70-D348-A3AB-C7A48A17F17B}"/>
    <dgm:cxn modelId="{346E3A13-D83A-4C8B-B54E-81BF426F8AA9}" type="presOf" srcId="{89F32EF5-810E-8248-B229-9B31CD0971AE}" destId="{AB637E65-28AF-794E-9290-2C311B7B5734}" srcOrd="0" destOrd="7" presId="urn:microsoft.com/office/officeart/2005/8/layout/hList1"/>
    <dgm:cxn modelId="{139E9315-CC9C-460B-B172-3300C5A18B11}" type="presOf" srcId="{46081355-D676-40B4-B09E-6C9E5C005D45}" destId="{86ECAD75-BEF8-F448-BE5F-A8888907B051}" srcOrd="0" destOrd="0" presId="urn:microsoft.com/office/officeart/2005/8/layout/hList1"/>
    <dgm:cxn modelId="{3BF60417-3CF4-4181-B693-08A49CE6D14D}" type="presOf" srcId="{F6990ACF-FA30-BF49-98D4-87F845069C8E}" destId="{1FB638AF-7427-0F45-BD92-A2179C903FF9}" srcOrd="0" destOrd="1" presId="urn:microsoft.com/office/officeart/2005/8/layout/hList1"/>
    <dgm:cxn modelId="{ABB2ED1A-C59F-4463-83DC-05196A7E25C2}" type="presOf" srcId="{D3051533-C2D7-AA4B-9A7B-905B4D46F795}" destId="{CE7471BA-F256-5145-B507-ABF030E2224E}" srcOrd="0" destOrd="6" presId="urn:microsoft.com/office/officeart/2005/8/layout/hList1"/>
    <dgm:cxn modelId="{A51D181B-739E-4544-8C40-B6B4554627EC}" type="presOf" srcId="{7C5A0A8A-327E-4157-8E2A-BD2CC5430FBE}" destId="{8FEF8519-5B09-C843-8C1C-F72679AFBDCF}" srcOrd="0" destOrd="0" presId="urn:microsoft.com/office/officeart/2005/8/layout/hList1"/>
    <dgm:cxn modelId="{4A17191C-3E10-4DC6-8E57-942303B731DE}" type="presOf" srcId="{01AF884B-4350-8B45-9D97-464AC6BE736B}" destId="{AB637E65-28AF-794E-9290-2C311B7B5734}" srcOrd="0" destOrd="4" presId="urn:microsoft.com/office/officeart/2005/8/layout/hList1"/>
    <dgm:cxn modelId="{739A0C1E-B1FD-45A6-9390-2C76266DF1ED}" srcId="{48EE7846-E0FC-4E11-9E89-A0D801263C1E}" destId="{E14754BF-3278-494B-B58F-CD7069A5EC19}" srcOrd="0" destOrd="0" parTransId="{AD043B14-3DC6-403E-8695-346A214D82E3}" sibTransId="{27AB5B13-FE7C-44F6-8240-85A73187942A}"/>
    <dgm:cxn modelId="{1B896124-62ED-4EEF-AE38-17AAEC2EDA29}" type="presOf" srcId="{204456E9-A8CA-F148-AAB1-627AF066590B}" destId="{F0FA97C0-66FA-4541-BF31-56132380C567}" srcOrd="0" destOrd="2" presId="urn:microsoft.com/office/officeart/2005/8/layout/hList1"/>
    <dgm:cxn modelId="{EB4E2726-4AFE-7243-A71E-D017275427C3}" srcId="{7C5A0A8A-327E-4157-8E2A-BD2CC5430FBE}" destId="{F3360B38-DA8C-BD4C-96E0-E7B66D3F143F}" srcOrd="3" destOrd="0" parTransId="{8D313887-87F6-0541-9580-D8A1C9B37F8E}" sibTransId="{BF0A6214-96BF-B342-9DF8-BEB6001287CC}"/>
    <dgm:cxn modelId="{8E8ECF27-54FA-447F-BAE6-5528E62D2CAA}" type="presOf" srcId="{64B05A64-E267-49D7-8F98-A2FFCE2D6ACE}" destId="{BCD939EB-D890-9745-903F-ED7AD0819A02}" srcOrd="0" destOrd="0" presId="urn:microsoft.com/office/officeart/2005/8/layout/hList1"/>
    <dgm:cxn modelId="{5762A52E-9322-4A40-9A1E-FA76A5F03076}" type="presOf" srcId="{469FB9D5-57F6-0048-91FA-DC366D194157}" destId="{F0FA97C0-66FA-4541-BF31-56132380C567}" srcOrd="0" destOrd="4" presId="urn:microsoft.com/office/officeart/2005/8/layout/hList1"/>
    <dgm:cxn modelId="{5407B82E-2385-3347-A913-0B089B3287E7}" srcId="{7C5A0A8A-327E-4157-8E2A-BD2CC5430FBE}" destId="{0154E281-EEEC-0342-A1F8-32478952D2E0}" srcOrd="1" destOrd="0" parTransId="{907F73C3-5863-0945-9E64-2F6683E516C3}" sibTransId="{45FD3F20-98DB-A54B-856D-108AE35C31F5}"/>
    <dgm:cxn modelId="{782ECB31-FD9C-4652-9172-3103DD562706}" type="presOf" srcId="{0E094989-38DB-A74E-9B6F-1243B84AED8B}" destId="{F0FA97C0-66FA-4541-BF31-56132380C567}" srcOrd="0" destOrd="7" presId="urn:microsoft.com/office/officeart/2005/8/layout/hList1"/>
    <dgm:cxn modelId="{759BB143-503C-DB4C-BF92-15BBED739559}" srcId="{48EE7846-E0FC-4E11-9E89-A0D801263C1E}" destId="{204456E9-A8CA-F148-AAB1-627AF066590B}" srcOrd="2" destOrd="0" parTransId="{22B1970F-1AFD-4448-9238-271E2B4363AE}" sibTransId="{CEBA85E2-79B6-DC4D-B561-2AA190CEA14E}"/>
    <dgm:cxn modelId="{DE5E4946-76EF-4084-90E2-A91B8F4509ED}" type="presOf" srcId="{43C3A5AE-44C1-1440-B504-8E0F8E8E1F8C}" destId="{CE7471BA-F256-5145-B507-ABF030E2224E}" srcOrd="0" destOrd="8" presId="urn:microsoft.com/office/officeart/2005/8/layout/hList1"/>
    <dgm:cxn modelId="{EB931C47-61C8-40B7-A38D-78263CE19DB7}" type="presOf" srcId="{2674B500-8F82-5545-A351-5AB94BC14493}" destId="{1FB638AF-7427-0F45-BD92-A2179C903FF9}" srcOrd="0" destOrd="2" presId="urn:microsoft.com/office/officeart/2005/8/layout/hList1"/>
    <dgm:cxn modelId="{1A8E6547-D84F-43EC-8C2A-E14B00B657DA}" type="presOf" srcId="{59197E3D-49DB-E449-93BA-98E2CFB7713C}" destId="{1FB638AF-7427-0F45-BD92-A2179C903FF9}" srcOrd="0" destOrd="3" presId="urn:microsoft.com/office/officeart/2005/8/layout/hList1"/>
    <dgm:cxn modelId="{C5930853-DD03-49B8-8765-4A8CF4D62C29}" type="presOf" srcId="{4267E621-D1EE-1A4A-8DE3-6EDB72BA178B}" destId="{F0FA97C0-66FA-4541-BF31-56132380C567}" srcOrd="0" destOrd="3" presId="urn:microsoft.com/office/officeart/2005/8/layout/hList1"/>
    <dgm:cxn modelId="{C2EE9357-3CA2-4467-836E-91B243705D31}" type="presOf" srcId="{11B921A8-99A4-1042-B60D-F9AF4ABE7954}" destId="{F0FA97C0-66FA-4541-BF31-56132380C567}" srcOrd="0" destOrd="8" presId="urn:microsoft.com/office/officeart/2005/8/layout/hList1"/>
    <dgm:cxn modelId="{D4C66F58-9F63-4B47-B3E4-2BD9D35B05DA}" type="presOf" srcId="{96F8C96F-04D6-0544-AF31-E973C49E7B45}" destId="{CE7471BA-F256-5145-B507-ABF030E2224E}" srcOrd="0" destOrd="4" presId="urn:microsoft.com/office/officeart/2005/8/layout/hList1"/>
    <dgm:cxn modelId="{3C2CBF58-4702-400B-ABCA-58DC67BC5E82}" type="presOf" srcId="{25E4C1B2-0E09-3E43-A2C7-D01AACB8433B}" destId="{F0FA97C0-66FA-4541-BF31-56132380C567}" srcOrd="0" destOrd="5" presId="urn:microsoft.com/office/officeart/2005/8/layout/hList1"/>
    <dgm:cxn modelId="{BD895A5B-F66B-5745-A85A-D33761F0675B}" srcId="{7C5A0A8A-327E-4157-8E2A-BD2CC5430FBE}" destId="{01AF884B-4350-8B45-9D97-464AC6BE736B}" srcOrd="4" destOrd="0" parTransId="{BFAB0736-97F7-BF49-9F03-28D170E52494}" sibTransId="{79811BC2-F9DD-6B47-9B31-02EEB7550458}"/>
    <dgm:cxn modelId="{D791835D-919F-1844-9D27-287CCBF296DE}" srcId="{64B05A64-E267-49D7-8F98-A2FFCE2D6ACE}" destId="{59197E3D-49DB-E449-93BA-98E2CFB7713C}" srcOrd="3" destOrd="0" parTransId="{EF30F7E3-7C52-8B4F-80E7-AFEEF3FCFB68}" sibTransId="{461C40BE-7BDE-4145-A8BF-74CC6A855143}"/>
    <dgm:cxn modelId="{3F17C75F-F05D-9349-8AF4-5629872D2843}" srcId="{7C5A0A8A-327E-4157-8E2A-BD2CC5430FBE}" destId="{89F32EF5-810E-8248-B229-9B31CD0971AE}" srcOrd="7" destOrd="0" parTransId="{ED6E130A-F26B-BF40-BBFA-40560EE91CC8}" sibTransId="{F2F8484E-62E6-0843-9CB7-5CE1D96C9D74}"/>
    <dgm:cxn modelId="{2F931A67-92AC-4D98-853B-A0F5D88C7061}" type="presOf" srcId="{2A680983-4935-A147-A1B9-7FD08FDBB1FC}" destId="{1FB638AF-7427-0F45-BD92-A2179C903FF9}" srcOrd="0" destOrd="4" presId="urn:microsoft.com/office/officeart/2005/8/layout/hList1"/>
    <dgm:cxn modelId="{3CCD3568-B795-43DB-9904-A8A3983466EA}" srcId="{D63443E2-21EB-4372-AF9D-27688ED95C56}" destId="{48EE7846-E0FC-4E11-9E89-A0D801263C1E}" srcOrd="1" destOrd="0" parTransId="{F8BBD4AD-49A7-4D4D-8CAB-3512AF87706E}" sibTransId="{E2881FC5-FDBF-4ED1-9913-FA405C21618D}"/>
    <dgm:cxn modelId="{17B8786C-CEB1-6742-B45E-F6EADD8D62BA}" srcId="{64B05A64-E267-49D7-8F98-A2FFCE2D6ACE}" destId="{33E06160-9D4C-F349-A1B0-0CDA664AEA2F}" srcOrd="6" destOrd="0" parTransId="{DBEFCCB6-DB93-7D49-A72E-ACC80DF45535}" sibTransId="{467BD0B5-ABA1-E14C-AB7E-C5D5C001AD73}"/>
    <dgm:cxn modelId="{8D80FD72-84CB-447E-8F73-D5E97B25BB59}" type="presOf" srcId="{8CBCDDD5-85D1-8D4F-843B-68C48F62B7CF}" destId="{AB637E65-28AF-794E-9290-2C311B7B5734}" srcOrd="0" destOrd="5" presId="urn:microsoft.com/office/officeart/2005/8/layout/hList1"/>
    <dgm:cxn modelId="{F6903975-8726-8148-A18E-B9B6819537B3}" srcId="{7C5A0A8A-327E-4157-8E2A-BD2CC5430FBE}" destId="{92493D32-7A56-5B4C-8A48-245CFC375C2A}" srcOrd="8" destOrd="0" parTransId="{57471C7D-AE06-074E-930D-687722A952CB}" sibTransId="{37A14F7F-D61A-4849-95C4-390D0C5017B8}"/>
    <dgm:cxn modelId="{0B1E5478-4B73-4944-94A0-65BDCAD803EC}" srcId="{46081355-D676-40B4-B09E-6C9E5C005D45}" destId="{96F8C96F-04D6-0544-AF31-E973C49E7B45}" srcOrd="4" destOrd="0" parTransId="{577ADD68-8143-3344-9A8F-020D475769C0}" sibTransId="{28961D1D-0F11-964D-B529-1BE5CCC7F613}"/>
    <dgm:cxn modelId="{679D1A7B-16EF-43B2-B7CC-759D0E9256E3}" srcId="{D63443E2-21EB-4372-AF9D-27688ED95C56}" destId="{64B05A64-E267-49D7-8F98-A2FFCE2D6ACE}" srcOrd="3" destOrd="0" parTransId="{3C31CB04-CDAD-4F01-A7B8-470470C250F0}" sibTransId="{C091DF00-F401-4B6B-9CC5-1375C3DC38E7}"/>
    <dgm:cxn modelId="{27A65C81-F41C-49B9-840C-2735E90EE9D1}" srcId="{48EE7846-E0FC-4E11-9E89-A0D801263C1E}" destId="{26CC6361-8EE4-49CC-A051-AFE52FA4C0BA}" srcOrd="1" destOrd="0" parTransId="{A851E4E6-ACD7-45B7-A91A-E0E6E9DE21DC}" sibTransId="{44EF1EEB-6128-4BAB-A9FD-54B94EE51230}"/>
    <dgm:cxn modelId="{AD1D3782-805E-48D9-95D7-58451FBB0FAE}" type="presOf" srcId="{4EE35312-3B6D-2C40-9EC4-621DD5A45D8D}" destId="{CE7471BA-F256-5145-B507-ABF030E2224E}" srcOrd="0" destOrd="2" presId="urn:microsoft.com/office/officeart/2005/8/layout/hList1"/>
    <dgm:cxn modelId="{3A4E4588-0AC2-4C84-91FD-FCB489E758F3}" type="presOf" srcId="{A440C309-5F95-4A42-839D-4DFD60E9ED09}" destId="{F0FA97C0-66FA-4541-BF31-56132380C567}" srcOrd="0" destOrd="6" presId="urn:microsoft.com/office/officeart/2005/8/layout/hList1"/>
    <dgm:cxn modelId="{9F69DD89-4714-430A-9375-632EDC2AD6AE}" srcId="{64B05A64-E267-49D7-8F98-A2FFCE2D6ACE}" destId="{3543F4D3-CB47-4B69-9CCF-79133B381E5B}" srcOrd="0" destOrd="0" parTransId="{EACC6A51-1F4A-4028-B73B-360804917745}" sibTransId="{B964AFB5-8B29-41D5-B850-08F443EB3F6F}"/>
    <dgm:cxn modelId="{59EA2E8F-F665-4133-BC3C-8D11C77027FE}" type="presOf" srcId="{D8BC1B27-2BD4-3F4E-8C15-B6BF4AF2ECE2}" destId="{CE7471BA-F256-5145-B507-ABF030E2224E}" srcOrd="0" destOrd="5" presId="urn:microsoft.com/office/officeart/2005/8/layout/hList1"/>
    <dgm:cxn modelId="{D2D9E793-9910-446C-9DC3-FF2F49252432}" type="presOf" srcId="{E14754BF-3278-494B-B58F-CD7069A5EC19}" destId="{F0FA97C0-66FA-4541-BF31-56132380C567}" srcOrd="0" destOrd="0" presId="urn:microsoft.com/office/officeart/2005/8/layout/hList1"/>
    <dgm:cxn modelId="{854A4596-7C63-4D44-BD3C-50E04573DA30}" srcId="{64B05A64-E267-49D7-8F98-A2FFCE2D6ACE}" destId="{F6990ACF-FA30-BF49-98D4-87F845069C8E}" srcOrd="1" destOrd="0" parTransId="{0192E069-40C4-0048-880D-315A1E328A1E}" sibTransId="{40E96621-CD1B-0B4C-A1C6-46BD61DF5D9B}"/>
    <dgm:cxn modelId="{B9E8E59D-C7CE-8B42-AAEB-3E73E92EA75B}" srcId="{46081355-D676-40B4-B09E-6C9E5C005D45}" destId="{3CFEAA86-98FF-9E4F-9958-9996939DEB54}" srcOrd="1" destOrd="0" parTransId="{D10FEEE1-5EAA-AA4F-A4EA-B4D46088B1E5}" sibTransId="{ACC56D7C-E086-B340-A983-911603D0A2FB}"/>
    <dgm:cxn modelId="{E001BD9E-FA52-E14C-88C1-2F4786A213E6}" srcId="{48EE7846-E0FC-4E11-9E89-A0D801263C1E}" destId="{469FB9D5-57F6-0048-91FA-DC366D194157}" srcOrd="4" destOrd="0" parTransId="{BBDD1A16-7BBD-1A4C-84AB-B3E21E880461}" sibTransId="{E78A1165-397E-2B44-9CA4-BFE3BCA3A7C4}"/>
    <dgm:cxn modelId="{76DB78AE-5062-A743-B10C-0D770BAB2EB4}" srcId="{48EE7846-E0FC-4E11-9E89-A0D801263C1E}" destId="{0E094989-38DB-A74E-9B6F-1243B84AED8B}" srcOrd="7" destOrd="0" parTransId="{3C83D642-45F4-144C-8F12-272CF765B92B}" sibTransId="{168E65B4-40D6-E34C-A575-6F68611655D0}"/>
    <dgm:cxn modelId="{13868EAF-5F8D-AE48-B445-ADAE8C275DF4}" srcId="{64B05A64-E267-49D7-8F98-A2FFCE2D6ACE}" destId="{2475DF20-1F46-9F4F-9998-79BD037B4CD5}" srcOrd="5" destOrd="0" parTransId="{069DFD49-16FE-894C-A968-81BADB2DD2E0}" sibTransId="{DB471C6F-4E2B-7741-9273-D62C16D135A2}"/>
    <dgm:cxn modelId="{2027C0B3-E427-4BCE-85C1-D76D0F2C2B8D}" srcId="{D63443E2-21EB-4372-AF9D-27688ED95C56}" destId="{46081355-D676-40B4-B09E-6C9E5C005D45}" srcOrd="0" destOrd="0" parTransId="{57D0597E-1147-413D-8607-7C09D63E17E1}" sibTransId="{F517DFE8-A3E0-4215-8D4D-28C82D410088}"/>
    <dgm:cxn modelId="{A00852B5-5DD5-4023-9807-D81E91917399}" type="presOf" srcId="{48EE7846-E0FC-4E11-9E89-A0D801263C1E}" destId="{262FE750-210B-CA4E-AF1C-DA3A15BA646D}" srcOrd="0" destOrd="0" presId="urn:microsoft.com/office/officeart/2005/8/layout/hList1"/>
    <dgm:cxn modelId="{C138A8B6-EF26-4340-92D0-79584B3F0779}" type="presOf" srcId="{71BD035C-40E2-5945-B19B-0C985735809C}" destId="{AB637E65-28AF-794E-9290-2C311B7B5734}" srcOrd="0" destOrd="2" presId="urn:microsoft.com/office/officeart/2005/8/layout/hList1"/>
    <dgm:cxn modelId="{A1DA13B7-A0F8-4310-A98A-0B52D614E408}" type="presOf" srcId="{92493D32-7A56-5B4C-8A48-245CFC375C2A}" destId="{AB637E65-28AF-794E-9290-2C311B7B5734}" srcOrd="0" destOrd="8" presId="urn:microsoft.com/office/officeart/2005/8/layout/hList1"/>
    <dgm:cxn modelId="{DC6A77C2-A657-4FDC-AF70-4DC509388301}" type="presOf" srcId="{6748D529-77FB-1148-92C0-B709AC97F575}" destId="{CE7471BA-F256-5145-B507-ABF030E2224E}" srcOrd="0" destOrd="7" presId="urn:microsoft.com/office/officeart/2005/8/layout/hList1"/>
    <dgm:cxn modelId="{7656B0C2-5216-4BFA-9D27-2620D92D387B}" srcId="{D63443E2-21EB-4372-AF9D-27688ED95C56}" destId="{7C5A0A8A-327E-4157-8E2A-BD2CC5430FBE}" srcOrd="2" destOrd="0" parTransId="{1B335434-C813-49A4-9794-C9627594D261}" sibTransId="{03C12363-3671-4DCC-8EFC-41D37118A161}"/>
    <dgm:cxn modelId="{4A8BC7C2-0AC9-4287-AFD6-0E7FFE6C1627}" type="presOf" srcId="{452FDF59-1F1D-F541-9F24-8A8592E9DF35}" destId="{AB637E65-28AF-794E-9290-2C311B7B5734}" srcOrd="0" destOrd="6" presId="urn:microsoft.com/office/officeart/2005/8/layout/hList1"/>
    <dgm:cxn modelId="{EFF1E6C3-EA29-4356-B082-2CB01ECC099B}" type="presOf" srcId="{3543F4D3-CB47-4B69-9CCF-79133B381E5B}" destId="{1FB638AF-7427-0F45-BD92-A2179C903FF9}" srcOrd="0" destOrd="0" presId="urn:microsoft.com/office/officeart/2005/8/layout/hList1"/>
    <dgm:cxn modelId="{763309C5-51DD-4EF6-B040-B13BCA723F80}" type="presOf" srcId="{0154E281-EEEC-0342-A1F8-32478952D2E0}" destId="{AB637E65-28AF-794E-9290-2C311B7B5734}" srcOrd="0" destOrd="1" presId="urn:microsoft.com/office/officeart/2005/8/layout/hList1"/>
    <dgm:cxn modelId="{063731D1-8777-BB4D-B4AC-8DA0FC446010}" srcId="{48EE7846-E0FC-4E11-9E89-A0D801263C1E}" destId="{4267E621-D1EE-1A4A-8DE3-6EDB72BA178B}" srcOrd="3" destOrd="0" parTransId="{3B79C109-3595-E94F-A56C-79A56F0A1ED0}" sibTransId="{D731BE10-74E9-A443-BCE3-351BACF822A7}"/>
    <dgm:cxn modelId="{C3AF32D1-871D-4C46-AF78-FE7FF743492F}" srcId="{48EE7846-E0FC-4E11-9E89-A0D801263C1E}" destId="{11B921A8-99A4-1042-B60D-F9AF4ABE7954}" srcOrd="8" destOrd="0" parTransId="{525BECB5-F94E-EC4F-A8C5-47916DAFDA6B}" sibTransId="{D559CD9D-7084-6643-9EF4-18A97B0C6E78}"/>
    <dgm:cxn modelId="{AF38C1D4-6648-3D45-9740-927C953A7AB1}" srcId="{7C5A0A8A-327E-4157-8E2A-BD2CC5430FBE}" destId="{71BD035C-40E2-5945-B19B-0C985735809C}" srcOrd="2" destOrd="0" parTransId="{0288D054-7D35-B241-9680-4BB293CCBF94}" sibTransId="{57B3DF55-40CB-F546-B181-6F9B0762905C}"/>
    <dgm:cxn modelId="{2D4559D5-2375-4139-8539-ACCAC2D06DF1}" type="presOf" srcId="{A09933D6-948F-B441-8747-630EAFD49777}" destId="{F0FA97C0-66FA-4541-BF31-56132380C567}" srcOrd="0" destOrd="9" presId="urn:microsoft.com/office/officeart/2005/8/layout/hList1"/>
    <dgm:cxn modelId="{39F970D6-B1ED-6148-A3E7-F6297D0122CB}" srcId="{7C5A0A8A-327E-4157-8E2A-BD2CC5430FBE}" destId="{452FDF59-1F1D-F541-9F24-8A8592E9DF35}" srcOrd="6" destOrd="0" parTransId="{C2B7E9C1-5ACB-FE40-AE6F-E282273DC9A1}" sibTransId="{87AC741D-E20D-7749-9344-B978B13F3E95}"/>
    <dgm:cxn modelId="{644784D8-D4F2-9A42-914A-E71CAB9F75C8}" srcId="{64B05A64-E267-49D7-8F98-A2FFCE2D6ACE}" destId="{2A680983-4935-A147-A1B9-7FD08FDBB1FC}" srcOrd="4" destOrd="0" parTransId="{9D838E8A-B2ED-CF40-A170-E4AF6428AD13}" sibTransId="{14C4D739-CEC0-2643-839A-B81B24C89679}"/>
    <dgm:cxn modelId="{54116FD9-C252-9340-B2A8-E3397777EE68}" srcId="{46081355-D676-40B4-B09E-6C9E5C005D45}" destId="{6748D529-77FB-1148-92C0-B709AC97F575}" srcOrd="7" destOrd="0" parTransId="{5FC6390A-4BD2-B345-9B6B-6743A15967EC}" sibTransId="{3FB6D76B-2D8A-034D-B9A0-67F6460A3E9A}"/>
    <dgm:cxn modelId="{C55BA2D9-5859-FC4B-B957-4B5D7C2EA249}" srcId="{64B05A64-E267-49D7-8F98-A2FFCE2D6ACE}" destId="{2674B500-8F82-5545-A351-5AB94BC14493}" srcOrd="2" destOrd="0" parTransId="{E86614EC-CA9F-B64F-88CF-4C3106492E8D}" sibTransId="{AE103364-E38F-D14F-B3A0-43E7556AFC37}"/>
    <dgm:cxn modelId="{9E7D67DB-402B-4613-95D3-599E234ED170}" type="presOf" srcId="{22CD7262-E3FB-4076-82B1-7CF716DF272E}" destId="{CE7471BA-F256-5145-B507-ABF030E2224E}" srcOrd="0" destOrd="0" presId="urn:microsoft.com/office/officeart/2005/8/layout/hList1"/>
    <dgm:cxn modelId="{39E465E1-5A53-479E-949E-55450DF1B521}" type="presOf" srcId="{33E06160-9D4C-F349-A1B0-0CDA664AEA2F}" destId="{1FB638AF-7427-0F45-BD92-A2179C903FF9}" srcOrd="0" destOrd="6" presId="urn:microsoft.com/office/officeart/2005/8/layout/hList1"/>
    <dgm:cxn modelId="{4219FDE4-5B71-4C41-A91C-843D6E7C52A8}" type="presOf" srcId="{3CFEAA86-98FF-9E4F-9958-9996939DEB54}" destId="{CE7471BA-F256-5145-B507-ABF030E2224E}" srcOrd="0" destOrd="1" presId="urn:microsoft.com/office/officeart/2005/8/layout/hList1"/>
    <dgm:cxn modelId="{6323A5E6-0728-6B4B-8289-FADE71933E42}" srcId="{46081355-D676-40B4-B09E-6C9E5C005D45}" destId="{43C3A5AE-44C1-1440-B504-8E0F8E8E1F8C}" srcOrd="8" destOrd="0" parTransId="{A98917C5-77C5-2347-AE91-8D398312F8F9}" sibTransId="{B9F3D7C5-264E-8E47-822D-C6EB0C1ADBC5}"/>
    <dgm:cxn modelId="{57BDD2E6-D168-4837-A6A2-3A27D25599AF}" type="presOf" srcId="{2475DF20-1F46-9F4F-9998-79BD037B4CD5}" destId="{1FB638AF-7427-0F45-BD92-A2179C903FF9}" srcOrd="0" destOrd="5" presId="urn:microsoft.com/office/officeart/2005/8/layout/hList1"/>
    <dgm:cxn modelId="{BB0878E9-1932-4D96-96C5-AC3A92828546}" type="presOf" srcId="{F3360B38-DA8C-BD4C-96E0-E7B66D3F143F}" destId="{AB637E65-28AF-794E-9290-2C311B7B5734}" srcOrd="0" destOrd="3" presId="urn:microsoft.com/office/officeart/2005/8/layout/hList1"/>
    <dgm:cxn modelId="{4669B5E9-D3EA-0842-B67E-0DF7997C50F1}" srcId="{46081355-D676-40B4-B09E-6C9E5C005D45}" destId="{9AF8259E-7F78-5B46-8F97-AC4E572CC616}" srcOrd="3" destOrd="0" parTransId="{A5753325-F8BD-324F-A6D4-FDF0400FEAD9}" sibTransId="{57D29075-F6FE-D14B-9A65-03AD64EC9532}"/>
    <dgm:cxn modelId="{BADD45EB-8F2B-45B3-957C-665139E63D87}" srcId="{7C5A0A8A-327E-4157-8E2A-BD2CC5430FBE}" destId="{D0571451-3780-4340-80E3-493BA98AD96C}" srcOrd="0" destOrd="0" parTransId="{976770CF-2956-445B-9857-08FCA601033B}" sibTransId="{F6997D95-5DBE-4D67-A9BD-0DF32C4E4D22}"/>
    <dgm:cxn modelId="{23E1F8F1-D46B-5C44-AF44-3466B96307F1}" srcId="{46081355-D676-40B4-B09E-6C9E5C005D45}" destId="{D3051533-C2D7-AA4B-9A7B-905B4D46F795}" srcOrd="6" destOrd="0" parTransId="{FAD68841-A585-7F40-A23D-604E38675F6B}" sibTransId="{909110A9-E3C5-7D46-A175-7CB1404B8CBB}"/>
    <dgm:cxn modelId="{A3D39AFD-7421-B94B-9D4B-36619C84F868}" srcId="{7C5A0A8A-327E-4157-8E2A-BD2CC5430FBE}" destId="{8CBCDDD5-85D1-8D4F-843B-68C48F62B7CF}" srcOrd="5" destOrd="0" parTransId="{1C54CF7D-A974-864E-B23B-13A5C346DAE3}" sibTransId="{702A90E9-A306-B94F-AB92-6D6C3C368863}"/>
    <dgm:cxn modelId="{7079A2FF-A94B-4D3A-8CEF-6E41AAD1B21E}" srcId="{46081355-D676-40B4-B09E-6C9E5C005D45}" destId="{22CD7262-E3FB-4076-82B1-7CF716DF272E}" srcOrd="0" destOrd="0" parTransId="{EBAF3AAC-7910-4925-86FC-6D099C156494}" sibTransId="{47FF8EB7-E1C7-43C0-B4C2-1CB8044A392D}"/>
    <dgm:cxn modelId="{E88AF098-D8D8-44E6-A741-9637D25B542C}" type="presParOf" srcId="{FA22665E-D87C-9F46-9F57-9605407D3030}" destId="{C3614699-430C-DA46-AB8D-995A888622C5}" srcOrd="0" destOrd="0" presId="urn:microsoft.com/office/officeart/2005/8/layout/hList1"/>
    <dgm:cxn modelId="{AE1C49B7-94D5-4251-8D0E-87B51411BD94}" type="presParOf" srcId="{C3614699-430C-DA46-AB8D-995A888622C5}" destId="{86ECAD75-BEF8-F448-BE5F-A8888907B051}" srcOrd="0" destOrd="0" presId="urn:microsoft.com/office/officeart/2005/8/layout/hList1"/>
    <dgm:cxn modelId="{FAC77201-05E5-4757-BDBC-BFC695ED10E8}" type="presParOf" srcId="{C3614699-430C-DA46-AB8D-995A888622C5}" destId="{CE7471BA-F256-5145-B507-ABF030E2224E}" srcOrd="1" destOrd="0" presId="urn:microsoft.com/office/officeart/2005/8/layout/hList1"/>
    <dgm:cxn modelId="{F08CB1C1-9B39-491D-BF06-33A508E61C5B}" type="presParOf" srcId="{FA22665E-D87C-9F46-9F57-9605407D3030}" destId="{0E48493F-4467-9E4F-A04F-362B58EFBDBD}" srcOrd="1" destOrd="0" presId="urn:microsoft.com/office/officeart/2005/8/layout/hList1"/>
    <dgm:cxn modelId="{3F404E91-4CC3-4AFE-810B-CE782624786C}" type="presParOf" srcId="{FA22665E-D87C-9F46-9F57-9605407D3030}" destId="{33700AB6-6EDF-AE49-97A8-F526C5616CF3}" srcOrd="2" destOrd="0" presId="urn:microsoft.com/office/officeart/2005/8/layout/hList1"/>
    <dgm:cxn modelId="{2E39CAA7-A34A-4FD5-A6B6-0FE7FB0EEFCD}" type="presParOf" srcId="{33700AB6-6EDF-AE49-97A8-F526C5616CF3}" destId="{262FE750-210B-CA4E-AF1C-DA3A15BA646D}" srcOrd="0" destOrd="0" presId="urn:microsoft.com/office/officeart/2005/8/layout/hList1"/>
    <dgm:cxn modelId="{E570BC4A-0EF6-4017-A63C-65FFBD07CDFF}" type="presParOf" srcId="{33700AB6-6EDF-AE49-97A8-F526C5616CF3}" destId="{F0FA97C0-66FA-4541-BF31-56132380C567}" srcOrd="1" destOrd="0" presId="urn:microsoft.com/office/officeart/2005/8/layout/hList1"/>
    <dgm:cxn modelId="{6C705985-A5A8-4525-B671-7DE7FB3F5ADA}" type="presParOf" srcId="{FA22665E-D87C-9F46-9F57-9605407D3030}" destId="{28418F7E-2A71-4247-A8E2-FB5949A1348D}" srcOrd="3" destOrd="0" presId="urn:microsoft.com/office/officeart/2005/8/layout/hList1"/>
    <dgm:cxn modelId="{61D6B46B-B6CE-4999-BF6F-C664C6F8DF81}" type="presParOf" srcId="{FA22665E-D87C-9F46-9F57-9605407D3030}" destId="{95745FE6-3F7D-1E4C-B1AE-9EEFA13023E4}" srcOrd="4" destOrd="0" presId="urn:microsoft.com/office/officeart/2005/8/layout/hList1"/>
    <dgm:cxn modelId="{E5809E79-94ED-4400-B705-0A1D9E932FA7}" type="presParOf" srcId="{95745FE6-3F7D-1E4C-B1AE-9EEFA13023E4}" destId="{8FEF8519-5B09-C843-8C1C-F72679AFBDCF}" srcOrd="0" destOrd="0" presId="urn:microsoft.com/office/officeart/2005/8/layout/hList1"/>
    <dgm:cxn modelId="{F8A64788-2BA9-42EF-A79F-2E9A8BAE3CD3}" type="presParOf" srcId="{95745FE6-3F7D-1E4C-B1AE-9EEFA13023E4}" destId="{AB637E65-28AF-794E-9290-2C311B7B5734}" srcOrd="1" destOrd="0" presId="urn:microsoft.com/office/officeart/2005/8/layout/hList1"/>
    <dgm:cxn modelId="{E290F380-BA15-4C8F-9AE0-F51106B7EA5A}" type="presParOf" srcId="{FA22665E-D87C-9F46-9F57-9605407D3030}" destId="{C7FBA728-54F7-0D4A-8A9C-383AAD3732EC}" srcOrd="5" destOrd="0" presId="urn:microsoft.com/office/officeart/2005/8/layout/hList1"/>
    <dgm:cxn modelId="{1097DA7B-BB4F-44F8-95B4-9885ECBCE9EC}" type="presParOf" srcId="{FA22665E-D87C-9F46-9F57-9605407D3030}" destId="{8ED05627-2166-D148-A2CC-B004098E5763}" srcOrd="6" destOrd="0" presId="urn:microsoft.com/office/officeart/2005/8/layout/hList1"/>
    <dgm:cxn modelId="{E6A9A7DD-1785-41F6-B86E-32A61333DBA4}" type="presParOf" srcId="{8ED05627-2166-D148-A2CC-B004098E5763}" destId="{BCD939EB-D890-9745-903F-ED7AD0819A02}" srcOrd="0" destOrd="0" presId="urn:microsoft.com/office/officeart/2005/8/layout/hList1"/>
    <dgm:cxn modelId="{14385C76-2EBE-4763-809E-EB52DD3E7FEC}" type="presParOf" srcId="{8ED05627-2166-D148-A2CC-B004098E5763}" destId="{1FB638AF-7427-0F45-BD92-A2179C903FF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ECAD75-BEF8-F448-BE5F-A8888907B051}">
      <dsp:nvSpPr>
        <dsp:cNvPr id="0" name=""/>
        <dsp:cNvSpPr/>
      </dsp:nvSpPr>
      <dsp:spPr>
        <a:xfrm>
          <a:off x="3618" y="93635"/>
          <a:ext cx="2176050" cy="62050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 dirty="0"/>
            <a:t>Andreas </a:t>
          </a:r>
          <a:r>
            <a:rPr lang="en-GB" sz="1700" kern="1200" dirty="0" err="1"/>
            <a:t>Kotala</a:t>
          </a:r>
          <a:r>
            <a:rPr lang="en-GB" sz="1700" kern="1200" dirty="0"/>
            <a:t> </a:t>
          </a:r>
          <a:endParaRPr lang="en-US" sz="1700" kern="1200" dirty="0"/>
        </a:p>
      </dsp:txBody>
      <dsp:txXfrm>
        <a:off x="3618" y="93635"/>
        <a:ext cx="2176050" cy="620507"/>
      </dsp:txXfrm>
    </dsp:sp>
    <dsp:sp modelId="{CE7471BA-F256-5145-B507-ABF030E2224E}">
      <dsp:nvSpPr>
        <dsp:cNvPr id="0" name=""/>
        <dsp:cNvSpPr/>
      </dsp:nvSpPr>
      <dsp:spPr>
        <a:xfrm>
          <a:off x="3618" y="714142"/>
          <a:ext cx="2176050" cy="347070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b="0" kern="1200" dirty="0"/>
            <a:t>UI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b="0" kern="1200" dirty="0"/>
            <a:t>Tailwind / Responsive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b="0" kern="1200" dirty="0"/>
            <a:t>Navbar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b="0" kern="1200" dirty="0"/>
            <a:t>English / Finnish localization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b="0" kern="1200" dirty="0"/>
            <a:t>Search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b="0" kern="1200" dirty="0"/>
            <a:t>Groups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b="0" kern="1200" dirty="0"/>
            <a:t>Render deploy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700" b="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b="0" kern="1200" dirty="0"/>
            <a:t>Effort: ~</a:t>
          </a:r>
          <a:r>
            <a:rPr lang="en-GB" sz="1700" b="0" kern="1200" dirty="0">
              <a:latin typeface="Century Gothic" panose="020B0502020202020204"/>
            </a:rPr>
            <a:t>69</a:t>
          </a:r>
          <a:r>
            <a:rPr lang="en-GB" sz="1700" b="0" kern="1200" dirty="0"/>
            <a:t> h</a:t>
          </a:r>
        </a:p>
      </dsp:txBody>
      <dsp:txXfrm>
        <a:off x="3618" y="714142"/>
        <a:ext cx="2176050" cy="3470709"/>
      </dsp:txXfrm>
    </dsp:sp>
    <dsp:sp modelId="{262FE750-210B-CA4E-AF1C-DA3A15BA646D}">
      <dsp:nvSpPr>
        <dsp:cNvPr id="0" name=""/>
        <dsp:cNvSpPr/>
      </dsp:nvSpPr>
      <dsp:spPr>
        <a:xfrm>
          <a:off x="2484316" y="93635"/>
          <a:ext cx="2176050" cy="620507"/>
        </a:xfrm>
        <a:prstGeom prst="rect">
          <a:avLst/>
        </a:prstGeom>
        <a:gradFill rotWithShape="0">
          <a:gsLst>
            <a:gs pos="0">
              <a:schemeClr val="accent2">
                <a:hueOff val="-6588574"/>
                <a:satOff val="30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6588574"/>
                <a:satOff val="30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6588574"/>
              <a:satOff val="30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 dirty="0"/>
            <a:t>Janika  Ahonen </a:t>
          </a:r>
          <a:endParaRPr lang="en-US" sz="1700" kern="1200" dirty="0"/>
        </a:p>
      </dsp:txBody>
      <dsp:txXfrm>
        <a:off x="2484316" y="93635"/>
        <a:ext cx="2176050" cy="620507"/>
      </dsp:txXfrm>
    </dsp:sp>
    <dsp:sp modelId="{F0FA97C0-66FA-4541-BF31-56132380C567}">
      <dsp:nvSpPr>
        <dsp:cNvPr id="0" name=""/>
        <dsp:cNvSpPr/>
      </dsp:nvSpPr>
      <dsp:spPr>
        <a:xfrm>
          <a:off x="2484316" y="714142"/>
          <a:ext cx="2176050" cy="3470709"/>
        </a:xfrm>
        <a:prstGeom prst="rect">
          <a:avLst/>
        </a:prstGeom>
        <a:solidFill>
          <a:schemeClr val="accent2">
            <a:tint val="40000"/>
            <a:alpha val="90000"/>
            <a:hueOff val="-6868062"/>
            <a:satOff val="354"/>
            <a:lumOff val="18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6868062"/>
              <a:satOff val="354"/>
              <a:lumOff val="1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b="0" kern="1200" dirty="0">
              <a:latin typeface="Century Gothic" panose="020B0502020202020204"/>
            </a:rPr>
            <a:t>User stories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Auth (sign up/in/out)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Validation rules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Routing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DB/backend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Reviews page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UI design updates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Effort: ~</a:t>
          </a:r>
          <a:r>
            <a:rPr lang="en-GB" sz="1700" kern="1200" dirty="0">
              <a:latin typeface="Century Gothic" panose="020B0502020202020204"/>
            </a:rPr>
            <a:t>34</a:t>
          </a:r>
          <a:r>
            <a:rPr lang="en-GB" sz="1700" kern="1200" dirty="0"/>
            <a:t> h</a:t>
          </a:r>
          <a:endParaRPr lang="en-US" sz="1700" kern="1200" dirty="0"/>
        </a:p>
      </dsp:txBody>
      <dsp:txXfrm>
        <a:off x="2484316" y="714142"/>
        <a:ext cx="2176050" cy="3470709"/>
      </dsp:txXfrm>
    </dsp:sp>
    <dsp:sp modelId="{8FEF8519-5B09-C843-8C1C-F72679AFBDCF}">
      <dsp:nvSpPr>
        <dsp:cNvPr id="0" name=""/>
        <dsp:cNvSpPr/>
      </dsp:nvSpPr>
      <dsp:spPr>
        <a:xfrm>
          <a:off x="4965015" y="93635"/>
          <a:ext cx="2176050" cy="620507"/>
        </a:xfrm>
        <a:prstGeom prst="rect">
          <a:avLst/>
        </a:prstGeom>
        <a:gradFill rotWithShape="0">
          <a:gsLst>
            <a:gs pos="0">
              <a:schemeClr val="accent2">
                <a:hueOff val="-13177148"/>
                <a:satOff val="60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3177148"/>
                <a:satOff val="60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3177148"/>
              <a:satOff val="601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 dirty="0"/>
            <a:t>Sara  Vehviläinen </a:t>
          </a:r>
          <a:endParaRPr lang="en-US" sz="1700" kern="1200" dirty="0"/>
        </a:p>
      </dsp:txBody>
      <dsp:txXfrm>
        <a:off x="4965015" y="93635"/>
        <a:ext cx="2176050" cy="620507"/>
      </dsp:txXfrm>
    </dsp:sp>
    <dsp:sp modelId="{AB637E65-28AF-794E-9290-2C311B7B5734}">
      <dsp:nvSpPr>
        <dsp:cNvPr id="0" name=""/>
        <dsp:cNvSpPr/>
      </dsp:nvSpPr>
      <dsp:spPr>
        <a:xfrm>
          <a:off x="4965015" y="714142"/>
          <a:ext cx="2176050" cy="3470709"/>
        </a:xfrm>
        <a:prstGeom prst="rect">
          <a:avLst/>
        </a:prstGeom>
        <a:solidFill>
          <a:schemeClr val="accent2">
            <a:tint val="40000"/>
            <a:alpha val="90000"/>
            <a:hueOff val="-13736124"/>
            <a:satOff val="707"/>
            <a:lumOff val="37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13736124"/>
              <a:satOff val="707"/>
              <a:lumOff val="3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UI design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Finnkino showtimes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 err="1"/>
            <a:t>Favorites</a:t>
          </a:r>
          <a:r>
            <a:rPr lang="en-GB" sz="1700" kern="1200" dirty="0"/>
            <a:t> list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GitHub repo setup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README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 Effort: ~31 h</a:t>
          </a:r>
          <a:endParaRPr lang="en-US" sz="1700" kern="1200" dirty="0"/>
        </a:p>
      </dsp:txBody>
      <dsp:txXfrm>
        <a:off x="4965015" y="714142"/>
        <a:ext cx="2176050" cy="3470709"/>
      </dsp:txXfrm>
    </dsp:sp>
    <dsp:sp modelId="{BCD939EB-D890-9745-903F-ED7AD0819A02}">
      <dsp:nvSpPr>
        <dsp:cNvPr id="0" name=""/>
        <dsp:cNvSpPr/>
      </dsp:nvSpPr>
      <dsp:spPr>
        <a:xfrm>
          <a:off x="7445713" y="93635"/>
          <a:ext cx="2176050" cy="620507"/>
        </a:xfrm>
        <a:prstGeom prst="rect">
          <a:avLst/>
        </a:prstGeom>
        <a:gradFill rotWithShape="0">
          <a:gsLst>
            <a:gs pos="0">
              <a:schemeClr val="accent2">
                <a:hueOff val="-19765721"/>
                <a:satOff val="90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9765721"/>
                <a:satOff val="90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 dirty="0"/>
            <a:t>Mikhail Konstantinov </a:t>
          </a:r>
          <a:endParaRPr lang="en-US" sz="1700" kern="1200" dirty="0"/>
        </a:p>
      </dsp:txBody>
      <dsp:txXfrm>
        <a:off x="7445713" y="93635"/>
        <a:ext cx="2176050" cy="620507"/>
      </dsp:txXfrm>
    </dsp:sp>
    <dsp:sp modelId="{1FB638AF-7427-0F45-BD92-A2179C903FF9}">
      <dsp:nvSpPr>
        <dsp:cNvPr id="0" name=""/>
        <dsp:cNvSpPr/>
      </dsp:nvSpPr>
      <dsp:spPr>
        <a:xfrm>
          <a:off x="7445713" y="714142"/>
          <a:ext cx="2176050" cy="3470709"/>
        </a:xfrm>
        <a:prstGeom prst="rect">
          <a:avLst/>
        </a:prstGeom>
        <a:solidFill>
          <a:schemeClr val="accent2">
            <a:tint val="40000"/>
            <a:alpha val="90000"/>
            <a:hueOff val="-20604185"/>
            <a:satOff val="1061"/>
            <a:lumOff val="55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20604185"/>
              <a:satOff val="1061"/>
              <a:lumOff val="5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b="0" i="0" u="none" kern="1200" dirty="0"/>
            <a:t>REST documentation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b="0" i="0" u="none" kern="1200" dirty="0"/>
            <a:t>Account deletion + data cleanup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b="0" i="0" u="none" kern="1200" dirty="0"/>
            <a:t>Password change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b="0" i="0" u="none" kern="1200" dirty="0"/>
            <a:t>Reviews/ratings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b="0" i="0" u="none" kern="1200" dirty="0"/>
            <a:t>DB work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Effort: ~39 h</a:t>
          </a:r>
          <a:endParaRPr lang="en-US" sz="1700" kern="1200" dirty="0"/>
        </a:p>
      </dsp:txBody>
      <dsp:txXfrm>
        <a:off x="7445713" y="714142"/>
        <a:ext cx="2176050" cy="34707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A24FC-38E5-CB47-8581-237875DA2833}" type="datetimeFigureOut">
              <a:rPr lang="en-FI" smtClean="0"/>
              <a:t>14.10.2025</a:t>
            </a:fld>
            <a:endParaRPr lang="en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7A38E-E45D-DB45-A848-F11A80ED2E3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468241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7A38E-E45D-DB45-A848-F11A80ED2E32}" type="slidenum">
              <a:rPr lang="en-FI" smtClean="0"/>
              <a:t>1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222015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7A38E-E45D-DB45-A848-F11A80ED2E32}" type="slidenum">
              <a:rPr lang="en-FI" smtClean="0"/>
              <a:t>10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01069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7A38E-E45D-DB45-A848-F11A80ED2E32}" type="slidenum">
              <a:rPr lang="en-FI" smtClean="0"/>
              <a:t>2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925134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7A38E-E45D-DB45-A848-F11A80ED2E32}" type="slidenum">
              <a:rPr lang="en-FI" smtClean="0"/>
              <a:t>3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6007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7A38E-E45D-DB45-A848-F11A80ED2E32}" type="slidenum">
              <a:rPr lang="en-FI" smtClean="0"/>
              <a:t>4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640890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7A38E-E45D-DB45-A848-F11A80ED2E32}" type="slidenum">
              <a:rPr lang="en-FI" smtClean="0"/>
              <a:t>5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57869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7A38E-E45D-DB45-A848-F11A80ED2E32}" type="slidenum">
              <a:rPr lang="en-FI" smtClean="0"/>
              <a:t>6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72479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7A38E-E45D-DB45-A848-F11A80ED2E32}" type="slidenum">
              <a:rPr lang="en-FI" smtClean="0"/>
              <a:t>7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565487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7A38E-E45D-DB45-A848-F11A80ED2E32}" type="slidenum">
              <a:rPr lang="en-FI" smtClean="0"/>
              <a:t>8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321134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7A38E-E45D-DB45-A848-F11A80ED2E32}" type="slidenum">
              <a:rPr lang="en-FI" smtClean="0"/>
              <a:t>9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275836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FI"/>
            </a:p>
          </p:txBody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FI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FI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10/14/25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FI"/>
            </a:p>
          </p:txBody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FI"/>
            </a:p>
          </p:txBody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FI"/>
            </a:p>
          </p:txBody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FI"/>
            </a:p>
          </p:txBody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FI"/>
            </a:p>
          </p:txBody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FI"/>
            </a:p>
          </p:txBody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FI"/>
            </a:p>
          </p:txBody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FI"/>
            </a:p>
          </p:txBody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FI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unioulu-my.sharepoint.com/:v:/g/personal/t2koan07_students_oamk_fi/EcLuY-B0yBpLhRozJl5NB_AB7WKSiPGGbZRkLiOwXE8rZA?nav=eyJyZWZlcnJhbEluZm8iOnsicmVmZXJyYWxBcHAiOiJPbmVEcml2ZUZvckJ1c2luZXNzIiwicmVmZXJyYWxBcHBQbGF0Zm9ybSI6IldlYiIsInJlZmVycmFsTW9kZSI6InZpZXciLCJyZWZlcnJhbFZpZXciOiJNeUZpbGVzTGlua0NvcHkifX0&amp;e=xUQtMN" TargetMode="External"/><Relationship Id="rId6" Type="http://schemas.openxmlformats.org/officeDocument/2006/relationships/hyperlink" Target="https://unioulu-my.sharepoint.com/:v:/g/personal/t2koan07_students_oamk_fi/EcLuY-B0yBpLhRozJl5NB_AB7WKSiPGGbZRkLiOwXE8rZA?nav=eyJyZWZlcnJhbEluZm8iOnsicmVmZXJyYWxBcHAiOiJPbmVEcml2ZUZvckJ1c2luZXNzIiwicmVmZXJyYWxBcHBQbGF0Zm9ybSI6IldlYiIsInJlZmVycmFsTW9kZSI6InZpZXciLCJyZWZlcnJhbFZpZXciOiJNeUZpbGVzTGlua0NvcHkifX0&amp;e=xUQtMN" TargetMode="External"/><Relationship Id="rId5" Type="http://schemas.openxmlformats.org/officeDocument/2006/relationships/image" Target="../media/image5.jpe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unioulu-my.sharepoint.com/personal/t3vesa00_students_oamk_fi/_layouts/15/stream.aspx?id=/personal/t3vesa00_students_oamk_fi/Documents/Kurssit/Web%20ohjelmistoprojekti/Sara-MovieApp-Esittely.mp4&amp;nav=eyJyZWZlcnJhbEluZm8iOnsicmVmZXJyYWxBcHAiOiJPbmVEcml2ZUZvckJ1c2luZXNzIiwicmVmZXJyYWxBcHBQbGF0Zm9ybSI6IldlYiIsInJlZmVycmFsTW9kZSI6InZpZXciLCJyZWZlcnJhbFZpZXciOiJNeUZpbGVzTGlua0NvcHkifX0&amp;ga=1&amp;referrer=StreamWebApp.Web&amp;referrerScenario=AddressBarCopied.view.2cc17946-eb8a-4158-ae87-33ea60c3d2de" TargetMode="External"/><Relationship Id="rId5" Type="http://schemas.openxmlformats.org/officeDocument/2006/relationships/image" Target="../media/image6.jpeg"/><Relationship Id="rId4" Type="http://schemas.openxmlformats.org/officeDocument/2006/relationships/hyperlink" Target="https://unioulu-my.sharepoint.com/:v:/g/personal/t3vesa00_students_oamk_fi/EZ2-wds8lSxNvXGkI4kexjsBeXw5GhrVIBXuHNpE8Kq54Q?nav=eyJyZWZlcnJhbEluZm8iOnsicmVmZXJyYWxBcHAiOiJPbmVEcml2ZUZvckJ1c2luZXNzIiwicmVmZXJyYWxBcHBQbGF0Zm9ybSI6IldlYiIsInJlZmVycmFsTW9kZSI6InZpZXciLCJyZWZlcnJhbFZpZXciOiJNeUZpbGVzTGlua0NvcHkifX0&amp;e=VO4CPK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CFB6-87F5-B7C0-30A7-56F6D73C2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727196"/>
            <a:ext cx="8825658" cy="2677648"/>
          </a:xfrm>
        </p:spPr>
        <p:txBody>
          <a:bodyPr/>
          <a:lstStyle/>
          <a:p>
            <a:r>
              <a:rPr lang="en-FI"/>
              <a:t>MOVIE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FA8AE3-6D3E-3509-BD12-96401FF9F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472576"/>
            <a:ext cx="9882090" cy="1363777"/>
          </a:xfrm>
        </p:spPr>
        <p:txBody>
          <a:bodyPr>
            <a:normAutofit/>
          </a:bodyPr>
          <a:lstStyle/>
          <a:p>
            <a:r>
              <a:rPr lang="en-FI"/>
              <a:t>T</a:t>
            </a:r>
            <a:r>
              <a:rPr lang="en-GB"/>
              <a:t>e</a:t>
            </a:r>
            <a:r>
              <a:rPr lang="en-FI"/>
              <a:t>am 13 | </a:t>
            </a:r>
            <a:r>
              <a:rPr lang="en-GB"/>
              <a:t>JANIKA • MIKHAIL • SARA • ANDREAS</a:t>
            </a:r>
          </a:p>
          <a:p>
            <a:r>
              <a:rPr lang="en-GB"/>
              <a:t>Web Application Project</a:t>
            </a:r>
          </a:p>
          <a:p>
            <a:r>
              <a:rPr lang="en-GB"/>
              <a:t>https://movie-app-frontend-cu6i.onrender.com</a:t>
            </a:r>
          </a:p>
        </p:txBody>
      </p:sp>
      <p:pic>
        <p:nvPicPr>
          <p:cNvPr id="7" name="Picture 6" descr="A qr code with a few squares&#10;&#10;AI-generated content may be incorrect.">
            <a:extLst>
              <a:ext uri="{FF2B5EF4-FFF2-40B4-BE49-F238E27FC236}">
                <a16:creationId xmlns:a16="http://schemas.microsoft.com/office/drawing/2014/main" id="{ACB6A8C3-0728-12D2-2A4B-3C03AD4CD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1813" y="3830200"/>
            <a:ext cx="1785232" cy="178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977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8BB773-F1ED-F4C4-9B41-3F4C96969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9311D-3DCE-5DA2-1E7D-7114D8855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Thank you!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1E2BC-CBD9-6548-7983-9D51FA083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603499"/>
            <a:ext cx="10190379" cy="408093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GB" sz="2400" dirty="0"/>
              <a:t>Questions or feedback?</a:t>
            </a:r>
          </a:p>
          <a:p>
            <a:pPr marL="0" indent="0">
              <a:lnSpc>
                <a:spcPct val="150000"/>
              </a:lnSpc>
              <a:buNone/>
            </a:pPr>
            <a:endParaRPr lang="en-GB" sz="2400"/>
          </a:p>
          <a:p>
            <a:pPr>
              <a:lnSpc>
                <a:spcPct val="150000"/>
              </a:lnSpc>
            </a:pPr>
            <a:endParaRPr lang="en-GB" sz="2400"/>
          </a:p>
          <a:p>
            <a:pPr>
              <a:lnSpc>
                <a:spcPct val="150000"/>
              </a:lnSpc>
            </a:pPr>
            <a:endParaRPr lang="en-GB" sz="2400"/>
          </a:p>
          <a:p>
            <a:pPr>
              <a:lnSpc>
                <a:spcPct val="150000"/>
              </a:lnSpc>
            </a:pPr>
            <a:endParaRPr lang="en-GB" sz="2400"/>
          </a:p>
          <a:p>
            <a:pPr marL="0" indent="0">
              <a:lnSpc>
                <a:spcPct val="150000"/>
              </a:lnSpc>
              <a:buNone/>
            </a:pPr>
            <a:r>
              <a:rPr lang="en-GB" sz="2400" dirty="0"/>
              <a:t>					      https://movie-app-frontend-cu6i.onrender.com</a:t>
            </a:r>
            <a:endParaRPr lang="en-FI" sz="2400" dirty="0"/>
          </a:p>
        </p:txBody>
      </p:sp>
      <p:pic>
        <p:nvPicPr>
          <p:cNvPr id="6" name="Picture 5" descr="A qr code with a few squares&#10;&#10;AI-generated content may be incorrect.">
            <a:extLst>
              <a:ext uri="{FF2B5EF4-FFF2-40B4-BE49-F238E27FC236}">
                <a16:creationId xmlns:a16="http://schemas.microsoft.com/office/drawing/2014/main" id="{2F1BF487-3E97-EA8E-43C5-C55695B73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556" y="2511777"/>
            <a:ext cx="35560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454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6ECE2-8A98-8754-33AF-7E6B6462E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Agenda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CCB77-C7B0-5732-FCEE-ED452F856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25510"/>
            <a:ext cx="9863002" cy="453248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GB" sz="2200"/>
              <a:t>Team &amp; roles + effort per person</a:t>
            </a:r>
          </a:p>
          <a:p>
            <a:pPr>
              <a:lnSpc>
                <a:spcPct val="150000"/>
              </a:lnSpc>
            </a:pPr>
            <a:r>
              <a:rPr lang="en-GB" sz="2200"/>
              <a:t>What is the Movie App?</a:t>
            </a:r>
          </a:p>
          <a:p>
            <a:pPr>
              <a:lnSpc>
                <a:spcPct val="150000"/>
              </a:lnSpc>
            </a:pPr>
            <a:r>
              <a:rPr lang="en-GB" sz="2200"/>
              <a:t>Demos</a:t>
            </a:r>
          </a:p>
          <a:p>
            <a:pPr>
              <a:lnSpc>
                <a:spcPct val="150000"/>
              </a:lnSpc>
            </a:pPr>
            <a:r>
              <a:rPr lang="en-GB" sz="2200"/>
              <a:t>15 feature checklist</a:t>
            </a:r>
          </a:p>
          <a:p>
            <a:pPr>
              <a:lnSpc>
                <a:spcPct val="150000"/>
              </a:lnSpc>
            </a:pPr>
            <a:r>
              <a:rPr lang="en-GB" sz="2200"/>
              <a:t>Lessons learned</a:t>
            </a:r>
          </a:p>
          <a:p>
            <a:pPr>
              <a:lnSpc>
                <a:spcPct val="150000"/>
              </a:lnSpc>
            </a:pPr>
            <a:r>
              <a:rPr lang="en-GB" sz="2200"/>
              <a:t>Summary</a:t>
            </a:r>
          </a:p>
          <a:p>
            <a:pPr>
              <a:lnSpc>
                <a:spcPct val="150000"/>
              </a:lnSpc>
            </a:pPr>
            <a:r>
              <a:rPr lang="en-GB" sz="2200"/>
              <a:t>Questions and answers</a:t>
            </a:r>
            <a:endParaRPr lang="en-FI" sz="2200"/>
          </a:p>
        </p:txBody>
      </p:sp>
    </p:spTree>
    <p:extLst>
      <p:ext uri="{BB962C8B-B14F-4D97-AF65-F5344CB8AC3E}">
        <p14:creationId xmlns:p14="http://schemas.microsoft.com/office/powerpoint/2010/main" val="2203440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7A8208-BFE2-C47A-CA49-4A214C715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FI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FI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834856-A424-D0BF-C3E6-5EA9D5C9B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Team &amp; roles + effort per person</a:t>
            </a:r>
            <a:endParaRPr lang="en-FI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FI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94C1D9-8D16-0700-7357-3DBDC1B5CC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2209458"/>
              </p:ext>
            </p:extLst>
          </p:nvPr>
        </p:nvGraphicFramePr>
        <p:xfrm>
          <a:off x="1277409" y="1893006"/>
          <a:ext cx="9625383" cy="4278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60149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5CD7C5-A3CF-393F-3AA1-701F4B02E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A8A24-3434-A031-D301-011D9755B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What is the Movie App?</a:t>
            </a:r>
            <a:endParaRPr lang="en-FI">
              <a:solidFill>
                <a:srgbClr val="EBEB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D2452-C612-1327-E4C2-7B45A00A2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494844"/>
            <a:ext cx="10540335" cy="4143023"/>
          </a:xfrm>
        </p:spPr>
        <p:txBody>
          <a:bodyPr tIns="46800" bIns="46800" anchor="ctr">
            <a:normAutofit fontScale="77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sz="2600" i="1"/>
              <a:t>A community for movie enthusiasts - discover movies, check showtimes, write reviews, and share your </a:t>
            </a:r>
            <a:r>
              <a:rPr lang="en-GB" sz="2600" i="1" err="1"/>
              <a:t>favorites</a:t>
            </a:r>
            <a:r>
              <a:rPr lang="en-GB" sz="2600" i="1"/>
              <a:t> with others.</a:t>
            </a:r>
          </a:p>
          <a:p>
            <a:pPr marL="0" indent="0">
              <a:lnSpc>
                <a:spcPct val="90000"/>
              </a:lnSpc>
              <a:buNone/>
            </a:pPr>
            <a:endParaRPr lang="en-GB" sz="1900" i="1"/>
          </a:p>
          <a:p>
            <a:pPr>
              <a:lnSpc>
                <a:spcPct val="150000"/>
              </a:lnSpc>
            </a:pPr>
            <a:r>
              <a:rPr lang="en-GB" sz="2800"/>
              <a:t>Search movies by title, genre, year, minimum rating and sort results (TMDB)</a:t>
            </a:r>
          </a:p>
          <a:p>
            <a:pPr>
              <a:lnSpc>
                <a:spcPct val="150000"/>
              </a:lnSpc>
            </a:pPr>
            <a:r>
              <a:rPr lang="en-GB" sz="2800"/>
              <a:t>See local showtimes (</a:t>
            </a:r>
            <a:r>
              <a:rPr lang="en-GB" sz="2800" err="1"/>
              <a:t>Finnkino</a:t>
            </a:r>
            <a:r>
              <a:rPr lang="en-GB" sz="2800"/>
              <a:t>)</a:t>
            </a:r>
          </a:p>
          <a:p>
            <a:pPr>
              <a:lnSpc>
                <a:spcPct val="150000"/>
              </a:lnSpc>
            </a:pPr>
            <a:r>
              <a:rPr lang="en-GB" sz="2800"/>
              <a:t>Create groups to plan movie nights</a:t>
            </a:r>
          </a:p>
          <a:p>
            <a:pPr>
              <a:lnSpc>
                <a:spcPct val="150000"/>
              </a:lnSpc>
            </a:pPr>
            <a:r>
              <a:rPr lang="en-GB" sz="2800"/>
              <a:t>Save </a:t>
            </a:r>
            <a:r>
              <a:rPr lang="en-GB" sz="2800" err="1"/>
              <a:t>favorites</a:t>
            </a:r>
            <a:r>
              <a:rPr lang="en-GB" sz="2800"/>
              <a:t> and share lists with friends</a:t>
            </a:r>
          </a:p>
          <a:p>
            <a:pPr>
              <a:lnSpc>
                <a:spcPct val="150000"/>
              </a:lnSpc>
            </a:pPr>
            <a:r>
              <a:rPr lang="en-GB" sz="2800"/>
              <a:t>Write quick reviews and ratings</a:t>
            </a:r>
          </a:p>
          <a:p>
            <a:pPr>
              <a:lnSpc>
                <a:spcPct val="150000"/>
              </a:lnSpc>
            </a:pPr>
            <a:r>
              <a:rPr lang="en-GB" sz="2800"/>
              <a:t>Works on phone and desktop</a:t>
            </a:r>
            <a:endParaRPr lang="en-FI" sz="2800"/>
          </a:p>
        </p:txBody>
      </p:sp>
      <p:pic>
        <p:nvPicPr>
          <p:cNvPr id="7" name="Graphic 6" descr="Theatre">
            <a:extLst>
              <a:ext uri="{FF2B5EF4-FFF2-40B4-BE49-F238E27FC236}">
                <a16:creationId xmlns:a16="http://schemas.microsoft.com/office/drawing/2014/main" id="{EBAE105A-901B-9C2C-F195-809A0F4E4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74756" y="3657600"/>
            <a:ext cx="3553198" cy="339795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6094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0F92A4-F9FD-9257-B084-D5B4933C0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4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FI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FI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FI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EE97EB56-71F6-435D-9037-EA7884A0B5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FI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82EBDC-4AF5-74E7-3908-5E2735691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4834467"/>
            <a:ext cx="8825658" cy="586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Andreas - UI, Search, Groups, Reviews, Auth (sign up / sign in), REST API tests, Deployment (VIDEO 3:00-3:30)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06AA6E-8227-4323-8975-4F0224F11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FI"/>
          </a:p>
        </p:txBody>
      </p:sp>
      <p:pic>
        <p:nvPicPr>
          <p:cNvPr id="3" name="Online Media 2" title="MovieApp_powerpoint_andreas.m4v">
            <a:hlinkClick r:id="" action="ppaction://noaction"/>
            <a:extLst>
              <a:ext uri="{FF2B5EF4-FFF2-40B4-BE49-F238E27FC236}">
                <a16:creationId xmlns:a16="http://schemas.microsoft.com/office/drawing/2014/main" id="{F0754184-1BE3-78AE-2289-CA53608DE9A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2210" y="-379"/>
            <a:ext cx="12192000" cy="6862096"/>
          </a:xfrm>
          <a:prstGeom prst="rect">
            <a:avLst/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18510A9-F6AD-0C9D-0181-CEFB176DDFBD}"/>
              </a:ext>
            </a:extLst>
          </p:cNvPr>
          <p:cNvSpPr txBox="1"/>
          <p:nvPr/>
        </p:nvSpPr>
        <p:spPr>
          <a:xfrm>
            <a:off x="151603" y="155592"/>
            <a:ext cx="6096000" cy="5080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1725"/>
              </a:lnSpc>
            </a:pPr>
            <a:r>
              <a:rPr lang="en-US" sz="1400">
                <a:cs typeface="Arial"/>
              </a:rPr>
              <a:t>Duration: 4:32​</a:t>
            </a:r>
            <a:endParaRPr lang="en-US" sz="1400"/>
          </a:p>
          <a:p>
            <a:pPr>
              <a:lnSpc>
                <a:spcPts val="1725"/>
              </a:lnSpc>
            </a:pPr>
            <a:r>
              <a:rPr lang="en-US" sz="1200">
                <a:cs typeface="Arial"/>
              </a:rPr>
              <a:t>Fallback (MP4): </a:t>
            </a:r>
            <a:r>
              <a:rPr lang="en-US" sz="1200" u="sng">
                <a:cs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https://unioulu-my.....</a:t>
            </a:r>
            <a:endParaRPr lang="en-US" sz="1200" u="sng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8957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7D2F62-1A4D-5645-BFF4-29BAAAE45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3">
            <a:extLst>
              <a:ext uri="{FF2B5EF4-FFF2-40B4-BE49-F238E27FC236}">
                <a16:creationId xmlns:a16="http://schemas.microsoft.com/office/drawing/2014/main" id="{55A0627F-5FD6-9403-B7DF-0C18611B8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Tekstiruutu 5">
            <a:extLst>
              <a:ext uri="{FF2B5EF4-FFF2-40B4-BE49-F238E27FC236}">
                <a16:creationId xmlns:a16="http://schemas.microsoft.com/office/drawing/2014/main" id="{04A2C037-7A4A-0BED-EFE3-23E4FB12A844}"/>
              </a:ext>
            </a:extLst>
          </p:cNvPr>
          <p:cNvSpPr txBox="1"/>
          <p:nvPr/>
        </p:nvSpPr>
        <p:spPr>
          <a:xfrm>
            <a:off x="3701337" y="6462008"/>
            <a:ext cx="47685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i-FI" dirty="0" err="1"/>
              <a:t>Fallback</a:t>
            </a:r>
            <a:r>
              <a:rPr lang="fi-FI" dirty="0"/>
              <a:t> </a:t>
            </a:r>
            <a:r>
              <a:rPr lang="fi-FI" dirty="0" err="1"/>
              <a:t>link</a:t>
            </a:r>
            <a:r>
              <a:rPr lang="fi-FI" dirty="0"/>
              <a:t>: </a:t>
            </a:r>
            <a:r>
              <a:rPr lang="fi-FI" dirty="0">
                <a:ea typeface="+mn-lt"/>
                <a:cs typeface="+mn-lt"/>
                <a:hlinkClick r:id="rId4"/>
              </a:rPr>
              <a:t>Sara-MovieApp-Esittely.mp4</a:t>
            </a:r>
            <a:endParaRPr lang="fi-FI" dirty="0">
              <a:ea typeface="+mn-lt"/>
              <a:cs typeface="+mn-lt"/>
            </a:endParaRPr>
          </a:p>
        </p:txBody>
      </p:sp>
      <p:pic>
        <p:nvPicPr>
          <p:cNvPr id="2" name="Online Media 1" descr="Sara-MovieApp-Esittely.mp4">
            <a:hlinkClick r:id="" action="ppaction://media"/>
            <a:extLst>
              <a:ext uri="{FF2B5EF4-FFF2-40B4-BE49-F238E27FC236}">
                <a16:creationId xmlns:a16="http://schemas.microsoft.com/office/drawing/2014/main" id="{0C79F915-E4BC-87F7-0FA5-294391E197E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522493" y="191813"/>
            <a:ext cx="11147013" cy="627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6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AEED33-F40F-5287-2D39-33D287C77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FI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FI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FI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7806C8-7C6B-48D0-AE34-9B8E29EEF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218773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15 </a:t>
            </a:r>
            <a:r>
              <a:rPr lang="en-GB" sz="5400"/>
              <a:t>feature</a:t>
            </a:r>
            <a:r>
              <a:rPr lang="en-US" sz="5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checklist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FI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FI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FI"/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D137E1D-3001-E1BF-9D2B-E759760F5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894572"/>
              </p:ext>
            </p:extLst>
          </p:nvPr>
        </p:nvGraphicFramePr>
        <p:xfrm>
          <a:off x="417589" y="136172"/>
          <a:ext cx="7226682" cy="6514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736">
                  <a:extLst>
                    <a:ext uri="{9D8B030D-6E8A-4147-A177-3AD203B41FA5}">
                      <a16:colId xmlns:a16="http://schemas.microsoft.com/office/drawing/2014/main" val="1953640445"/>
                    </a:ext>
                  </a:extLst>
                </a:gridCol>
                <a:gridCol w="5708024">
                  <a:extLst>
                    <a:ext uri="{9D8B030D-6E8A-4147-A177-3AD203B41FA5}">
                      <a16:colId xmlns:a16="http://schemas.microsoft.com/office/drawing/2014/main" val="2506352563"/>
                    </a:ext>
                  </a:extLst>
                </a:gridCol>
                <a:gridCol w="860922">
                  <a:extLst>
                    <a:ext uri="{9D8B030D-6E8A-4147-A177-3AD203B41FA5}">
                      <a16:colId xmlns:a16="http://schemas.microsoft.com/office/drawing/2014/main" val="4213851456"/>
                    </a:ext>
                  </a:extLst>
                </a:gridCol>
              </a:tblGrid>
              <a:tr h="394155">
                <a:tc>
                  <a:txBody>
                    <a:bodyPr/>
                    <a:lstStyle/>
                    <a:p>
                      <a:endParaRPr lang="en-FI" sz="1800"/>
                    </a:p>
                  </a:txBody>
                  <a:tcPr marL="85687" marR="85687" marT="42843" marB="42843"/>
                </a:tc>
                <a:tc>
                  <a:txBody>
                    <a:bodyPr/>
                    <a:lstStyle/>
                    <a:p>
                      <a:r>
                        <a:rPr lang="en-FI" sz="1800"/>
                        <a:t>Feature</a:t>
                      </a:r>
                    </a:p>
                  </a:txBody>
                  <a:tcPr marL="85687" marR="85687" marT="42843" marB="42843"/>
                </a:tc>
                <a:tc>
                  <a:txBody>
                    <a:bodyPr/>
                    <a:lstStyle/>
                    <a:p>
                      <a:r>
                        <a:rPr lang="en-FI" sz="1800"/>
                        <a:t>Status</a:t>
                      </a:r>
                    </a:p>
                  </a:txBody>
                  <a:tcPr marL="85687" marR="85687" marT="42843" marB="42843"/>
                </a:tc>
                <a:extLst>
                  <a:ext uri="{0D108BD9-81ED-4DB2-BD59-A6C34878D82A}">
                    <a16:rowId xmlns:a16="http://schemas.microsoft.com/office/drawing/2014/main" val="2087225811"/>
                  </a:ext>
                </a:extLst>
              </a:tr>
              <a:tr h="276942">
                <a:tc>
                  <a:txBody>
                    <a:bodyPr/>
                    <a:lstStyle/>
                    <a:p>
                      <a:r>
                        <a:rPr lang="en-FI" sz="1800"/>
                        <a:t>1</a:t>
                      </a:r>
                    </a:p>
                  </a:txBody>
                  <a:tcPr marL="85687" marR="85687" marT="42843" marB="42843"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Responsive UI</a:t>
                      </a:r>
                      <a:endParaRPr lang="en-FI" sz="1800"/>
                    </a:p>
                  </a:txBody>
                  <a:tcPr marL="85687" marR="85687" marT="42843" marB="42843"/>
                </a:tc>
                <a:tc>
                  <a:txBody>
                    <a:bodyPr/>
                    <a:lstStyle/>
                    <a:p>
                      <a:r>
                        <a:rPr lang="en-FI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  <a:endParaRPr lang="en-FI" sz="1800"/>
                    </a:p>
                  </a:txBody>
                  <a:tcPr marL="85687" marR="85687" marT="42843" marB="42843"/>
                </a:tc>
                <a:extLst>
                  <a:ext uri="{0D108BD9-81ED-4DB2-BD59-A6C34878D82A}">
                    <a16:rowId xmlns:a16="http://schemas.microsoft.com/office/drawing/2014/main" val="4039851546"/>
                  </a:ext>
                </a:extLst>
              </a:tr>
              <a:tr h="276942">
                <a:tc>
                  <a:txBody>
                    <a:bodyPr/>
                    <a:lstStyle/>
                    <a:p>
                      <a:r>
                        <a:rPr lang="en-FI" sz="1800"/>
                        <a:t>2</a:t>
                      </a:r>
                    </a:p>
                  </a:txBody>
                  <a:tcPr marL="85687" marR="85687" marT="42843" marB="42843"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Sign-up</a:t>
                      </a:r>
                      <a:endParaRPr lang="en-FI" sz="1800"/>
                    </a:p>
                  </a:txBody>
                  <a:tcPr marL="85687" marR="85687" marT="42843" marB="42843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FI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  <a:endParaRPr lang="en-FI" sz="1800"/>
                    </a:p>
                  </a:txBody>
                  <a:tcPr marL="85687" marR="85687" marT="42843" marB="42843"/>
                </a:tc>
                <a:extLst>
                  <a:ext uri="{0D108BD9-81ED-4DB2-BD59-A6C34878D82A}">
                    <a16:rowId xmlns:a16="http://schemas.microsoft.com/office/drawing/2014/main" val="2615789847"/>
                  </a:ext>
                </a:extLst>
              </a:tr>
              <a:tr h="276942">
                <a:tc>
                  <a:txBody>
                    <a:bodyPr/>
                    <a:lstStyle/>
                    <a:p>
                      <a:r>
                        <a:rPr lang="en-FI" sz="1800"/>
                        <a:t>3</a:t>
                      </a:r>
                    </a:p>
                  </a:txBody>
                  <a:tcPr marL="85687" marR="85687" marT="42843" marB="42843"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Sign-in / Sign-out</a:t>
                      </a:r>
                      <a:endParaRPr lang="en-FI" sz="1800"/>
                    </a:p>
                  </a:txBody>
                  <a:tcPr marL="85687" marR="85687" marT="42843" marB="42843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FI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  <a:endParaRPr lang="en-FI" sz="1800"/>
                    </a:p>
                  </a:txBody>
                  <a:tcPr marL="85687" marR="85687" marT="42843" marB="42843"/>
                </a:tc>
                <a:extLst>
                  <a:ext uri="{0D108BD9-81ED-4DB2-BD59-A6C34878D82A}">
                    <a16:rowId xmlns:a16="http://schemas.microsoft.com/office/drawing/2014/main" val="1020747750"/>
                  </a:ext>
                </a:extLst>
              </a:tr>
              <a:tr h="276942">
                <a:tc>
                  <a:txBody>
                    <a:bodyPr/>
                    <a:lstStyle/>
                    <a:p>
                      <a:r>
                        <a:rPr lang="en-FI" sz="1800"/>
                        <a:t>4</a:t>
                      </a:r>
                    </a:p>
                  </a:txBody>
                  <a:tcPr marL="85687" marR="85687" marT="42843" marB="42843"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Account</a:t>
                      </a:r>
                      <a:endParaRPr lang="en-FI" sz="1800"/>
                    </a:p>
                  </a:txBody>
                  <a:tcPr marL="85687" marR="85687" marT="42843" marB="42843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FI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  <a:endParaRPr lang="en-FI" sz="1800"/>
                    </a:p>
                  </a:txBody>
                  <a:tcPr marL="85687" marR="85687" marT="42843" marB="42843"/>
                </a:tc>
                <a:extLst>
                  <a:ext uri="{0D108BD9-81ED-4DB2-BD59-A6C34878D82A}">
                    <a16:rowId xmlns:a16="http://schemas.microsoft.com/office/drawing/2014/main" val="69207"/>
                  </a:ext>
                </a:extLst>
              </a:tr>
              <a:tr h="276942">
                <a:tc>
                  <a:txBody>
                    <a:bodyPr/>
                    <a:lstStyle/>
                    <a:p>
                      <a:r>
                        <a:rPr lang="en-FI" sz="1800"/>
                        <a:t>5</a:t>
                      </a:r>
                    </a:p>
                  </a:txBody>
                  <a:tcPr marL="85687" marR="85687" marT="42843" marB="42843"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endParaRPr lang="en-FI" sz="1800"/>
                    </a:p>
                  </a:txBody>
                  <a:tcPr marL="85687" marR="85687" marT="42843" marB="42843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FI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  <a:endParaRPr lang="en-FI" sz="1800"/>
                    </a:p>
                  </a:txBody>
                  <a:tcPr marL="85687" marR="85687" marT="42843" marB="42843"/>
                </a:tc>
                <a:extLst>
                  <a:ext uri="{0D108BD9-81ED-4DB2-BD59-A6C34878D82A}">
                    <a16:rowId xmlns:a16="http://schemas.microsoft.com/office/drawing/2014/main" val="1291168826"/>
                  </a:ext>
                </a:extLst>
              </a:tr>
              <a:tr h="276942">
                <a:tc>
                  <a:txBody>
                    <a:bodyPr/>
                    <a:lstStyle/>
                    <a:p>
                      <a:r>
                        <a:rPr lang="en-FI" sz="1800"/>
                        <a:t>6</a:t>
                      </a:r>
                    </a:p>
                  </a:txBody>
                  <a:tcPr marL="85687" marR="85687" marT="42843" marB="42843"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Showtimes</a:t>
                      </a:r>
                      <a:endParaRPr lang="en-FI" sz="1800"/>
                    </a:p>
                  </a:txBody>
                  <a:tcPr marL="85687" marR="85687" marT="42843" marB="42843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FI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  <a:endParaRPr lang="en-FI" sz="1800"/>
                    </a:p>
                  </a:txBody>
                  <a:tcPr marL="85687" marR="85687" marT="42843" marB="42843"/>
                </a:tc>
                <a:extLst>
                  <a:ext uri="{0D108BD9-81ED-4DB2-BD59-A6C34878D82A}">
                    <a16:rowId xmlns:a16="http://schemas.microsoft.com/office/drawing/2014/main" val="1299834080"/>
                  </a:ext>
                </a:extLst>
              </a:tr>
              <a:tr h="276942">
                <a:tc>
                  <a:txBody>
                    <a:bodyPr/>
                    <a:lstStyle/>
                    <a:p>
                      <a:r>
                        <a:rPr lang="en-FI" sz="1800"/>
                        <a:t>7</a:t>
                      </a:r>
                    </a:p>
                  </a:txBody>
                  <a:tcPr marL="85687" marR="85687" marT="42843" marB="42843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Page</a:t>
                      </a:r>
                      <a:endParaRPr lang="en-FI" sz="1800"/>
                    </a:p>
                  </a:txBody>
                  <a:tcPr marL="85687" marR="85687" marT="42843" marB="42843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FI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  <a:endParaRPr lang="en-FI" sz="1800"/>
                    </a:p>
                  </a:txBody>
                  <a:tcPr marL="85687" marR="85687" marT="42843" marB="42843"/>
                </a:tc>
                <a:extLst>
                  <a:ext uri="{0D108BD9-81ED-4DB2-BD59-A6C34878D82A}">
                    <a16:rowId xmlns:a16="http://schemas.microsoft.com/office/drawing/2014/main" val="1288351512"/>
                  </a:ext>
                </a:extLst>
              </a:tr>
              <a:tr h="276942">
                <a:tc>
                  <a:txBody>
                    <a:bodyPr/>
                    <a:lstStyle/>
                    <a:p>
                      <a:r>
                        <a:rPr lang="en-FI" sz="1800"/>
                        <a:t>8</a:t>
                      </a:r>
                    </a:p>
                  </a:txBody>
                  <a:tcPr marL="85687" marR="85687" marT="42843" marB="42843"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Page (add member)</a:t>
                      </a:r>
                      <a:endParaRPr lang="en-FI" sz="1800"/>
                    </a:p>
                  </a:txBody>
                  <a:tcPr marL="85687" marR="85687" marT="42843" marB="42843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FI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  <a:endParaRPr lang="en-FI" sz="1800"/>
                    </a:p>
                  </a:txBody>
                  <a:tcPr marL="85687" marR="85687" marT="42843" marB="42843"/>
                </a:tc>
                <a:extLst>
                  <a:ext uri="{0D108BD9-81ED-4DB2-BD59-A6C34878D82A}">
                    <a16:rowId xmlns:a16="http://schemas.microsoft.com/office/drawing/2014/main" val="209118438"/>
                  </a:ext>
                </a:extLst>
              </a:tr>
              <a:tr h="276942">
                <a:tc>
                  <a:txBody>
                    <a:bodyPr/>
                    <a:lstStyle/>
                    <a:p>
                      <a:r>
                        <a:rPr lang="en-FI" sz="1800"/>
                        <a:t>9</a:t>
                      </a:r>
                    </a:p>
                  </a:txBody>
                  <a:tcPr marL="85687" marR="85687" marT="42843" marB="42843"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Page (remove member)</a:t>
                      </a:r>
                      <a:endParaRPr lang="en-FI" sz="1800"/>
                    </a:p>
                  </a:txBody>
                  <a:tcPr marL="85687" marR="85687" marT="42843" marB="42843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FI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  <a:endParaRPr lang="en-FI" sz="1800"/>
                    </a:p>
                  </a:txBody>
                  <a:tcPr marL="85687" marR="85687" marT="42843" marB="42843"/>
                </a:tc>
                <a:extLst>
                  <a:ext uri="{0D108BD9-81ED-4DB2-BD59-A6C34878D82A}">
                    <a16:rowId xmlns:a16="http://schemas.microsoft.com/office/drawing/2014/main" val="412165318"/>
                  </a:ext>
                </a:extLst>
              </a:tr>
              <a:tr h="276942">
                <a:tc>
                  <a:txBody>
                    <a:bodyPr/>
                    <a:lstStyle/>
                    <a:p>
                      <a:r>
                        <a:rPr lang="en-FI" sz="1800"/>
                        <a:t>10</a:t>
                      </a:r>
                    </a:p>
                  </a:txBody>
                  <a:tcPr marL="85687" marR="85687" marT="42843" marB="42843"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Page (customization)</a:t>
                      </a:r>
                      <a:endParaRPr lang="en-FI" sz="1800"/>
                    </a:p>
                  </a:txBody>
                  <a:tcPr marL="85687" marR="85687" marT="42843" marB="42843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FI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  <a:endParaRPr lang="en-FI" sz="1800"/>
                    </a:p>
                  </a:txBody>
                  <a:tcPr marL="85687" marR="85687" marT="42843" marB="42843"/>
                </a:tc>
                <a:extLst>
                  <a:ext uri="{0D108BD9-81ED-4DB2-BD59-A6C34878D82A}">
                    <a16:rowId xmlns:a16="http://schemas.microsoft.com/office/drawing/2014/main" val="1104424331"/>
                  </a:ext>
                </a:extLst>
              </a:tr>
              <a:tr h="276942">
                <a:tc>
                  <a:txBody>
                    <a:bodyPr/>
                    <a:lstStyle/>
                    <a:p>
                      <a:r>
                        <a:rPr lang="en-FI" sz="1800"/>
                        <a:t>11</a:t>
                      </a:r>
                    </a:p>
                  </a:txBody>
                  <a:tcPr marL="85687" marR="85687" marT="42843" marB="42843"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Reviews</a:t>
                      </a:r>
                      <a:endParaRPr lang="en-FI" sz="1800"/>
                    </a:p>
                  </a:txBody>
                  <a:tcPr marL="85687" marR="85687" marT="42843" marB="42843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FI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  <a:endParaRPr lang="en-FI" sz="1800"/>
                    </a:p>
                  </a:txBody>
                  <a:tcPr marL="85687" marR="85687" marT="42843" marB="42843"/>
                </a:tc>
                <a:extLst>
                  <a:ext uri="{0D108BD9-81ED-4DB2-BD59-A6C34878D82A}">
                    <a16:rowId xmlns:a16="http://schemas.microsoft.com/office/drawing/2014/main" val="2017030144"/>
                  </a:ext>
                </a:extLst>
              </a:tr>
              <a:tr h="276942">
                <a:tc>
                  <a:txBody>
                    <a:bodyPr/>
                    <a:lstStyle/>
                    <a:p>
                      <a:r>
                        <a:rPr lang="en-FI" sz="1800"/>
                        <a:t>12</a:t>
                      </a:r>
                    </a:p>
                  </a:txBody>
                  <a:tcPr marL="85687" marR="85687" marT="42843" marB="42843"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Browse reviews</a:t>
                      </a:r>
                      <a:endParaRPr lang="en-FI" sz="1800"/>
                    </a:p>
                  </a:txBody>
                  <a:tcPr marL="85687" marR="85687" marT="42843" marB="42843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FI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  <a:endParaRPr lang="en-FI" sz="1800"/>
                    </a:p>
                  </a:txBody>
                  <a:tcPr marL="85687" marR="85687" marT="42843" marB="42843"/>
                </a:tc>
                <a:extLst>
                  <a:ext uri="{0D108BD9-81ED-4DB2-BD59-A6C34878D82A}">
                    <a16:rowId xmlns:a16="http://schemas.microsoft.com/office/drawing/2014/main" val="2861470587"/>
                  </a:ext>
                </a:extLst>
              </a:tr>
              <a:tr h="276942">
                <a:tc>
                  <a:txBody>
                    <a:bodyPr/>
                    <a:lstStyle/>
                    <a:p>
                      <a:r>
                        <a:rPr lang="en-FI" sz="1800"/>
                        <a:t>13</a:t>
                      </a:r>
                    </a:p>
                  </a:txBody>
                  <a:tcPr marL="85687" marR="85687" marT="42843" marB="42843"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Favorites</a:t>
                      </a:r>
                      <a:r>
                        <a:rPr lang="en-GB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List</a:t>
                      </a:r>
                      <a:endParaRPr lang="en-FI" sz="1800"/>
                    </a:p>
                  </a:txBody>
                  <a:tcPr marL="85687" marR="85687" marT="42843" marB="42843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FI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  <a:endParaRPr lang="en-FI" sz="1800"/>
                    </a:p>
                  </a:txBody>
                  <a:tcPr marL="85687" marR="85687" marT="42843" marB="42843"/>
                </a:tc>
                <a:extLst>
                  <a:ext uri="{0D108BD9-81ED-4DB2-BD59-A6C34878D82A}">
                    <a16:rowId xmlns:a16="http://schemas.microsoft.com/office/drawing/2014/main" val="1001858097"/>
                  </a:ext>
                </a:extLst>
              </a:tr>
              <a:tr h="276942">
                <a:tc>
                  <a:txBody>
                    <a:bodyPr/>
                    <a:lstStyle/>
                    <a:p>
                      <a:r>
                        <a:rPr lang="en-FI" sz="1800"/>
                        <a:t>14</a:t>
                      </a:r>
                    </a:p>
                  </a:txBody>
                  <a:tcPr marL="85687" marR="85687" marT="42843" marB="42843"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Share </a:t>
                      </a:r>
                      <a:r>
                        <a:rPr lang="en-GB" sz="18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Favorites</a:t>
                      </a:r>
                      <a:r>
                        <a:rPr lang="en-GB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List (public link)</a:t>
                      </a:r>
                      <a:endParaRPr lang="en-FI" sz="1800"/>
                    </a:p>
                  </a:txBody>
                  <a:tcPr marL="85687" marR="85687" marT="42843" marB="42843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FI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  <a:endParaRPr lang="en-FI" sz="1800"/>
                    </a:p>
                  </a:txBody>
                  <a:tcPr marL="85687" marR="85687" marT="42843" marB="42843"/>
                </a:tc>
                <a:extLst>
                  <a:ext uri="{0D108BD9-81ED-4DB2-BD59-A6C34878D82A}">
                    <a16:rowId xmlns:a16="http://schemas.microsoft.com/office/drawing/2014/main" val="3891937992"/>
                  </a:ext>
                </a:extLst>
              </a:tr>
              <a:tr h="27694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FI" sz="1800"/>
                        <a:t>15</a:t>
                      </a:r>
                    </a:p>
                  </a:txBody>
                  <a:tcPr marL="85687" marR="85687" marT="42843" marB="42843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Optional feature (</a:t>
                      </a:r>
                      <a:r>
                        <a:rPr lang="en-GB" sz="1800" b="0"/>
                        <a:t>English / Finnish localization</a:t>
                      </a:r>
                      <a:r>
                        <a:rPr lang="en-GB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FI" sz="1800"/>
                    </a:p>
                  </a:txBody>
                  <a:tcPr marL="85687" marR="85687" marT="42843" marB="42843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FI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  <a:endParaRPr lang="en-FI" sz="1800"/>
                    </a:p>
                  </a:txBody>
                  <a:tcPr marL="85687" marR="85687" marT="42843" marB="42843"/>
                </a:tc>
                <a:extLst>
                  <a:ext uri="{0D108BD9-81ED-4DB2-BD59-A6C34878D82A}">
                    <a16:rowId xmlns:a16="http://schemas.microsoft.com/office/drawing/2014/main" val="3635282613"/>
                  </a:ext>
                </a:extLst>
              </a:tr>
              <a:tr h="27694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FI" sz="1800"/>
                        <a:t> +</a:t>
                      </a:r>
                    </a:p>
                  </a:txBody>
                  <a:tcPr marL="85687" marR="85687" marT="42843" marB="42843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Bonus feature: </a:t>
                      </a:r>
                      <a:r>
                        <a:rPr lang="en-GB" sz="1800" b="0"/>
                        <a:t>password change</a:t>
                      </a:r>
                      <a:endParaRPr lang="en-FI" sz="1800"/>
                    </a:p>
                  </a:txBody>
                  <a:tcPr marL="85687" marR="85687" marT="42843" marB="42843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FI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  <a:endParaRPr lang="en-FI" sz="1800"/>
                    </a:p>
                  </a:txBody>
                  <a:tcPr marL="85687" marR="85687" marT="42843" marB="42843"/>
                </a:tc>
                <a:extLst>
                  <a:ext uri="{0D108BD9-81ED-4DB2-BD59-A6C34878D82A}">
                    <a16:rowId xmlns:a16="http://schemas.microsoft.com/office/drawing/2014/main" val="2684778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FI" sz="1800"/>
                        <a:t> +</a:t>
                      </a:r>
                    </a:p>
                  </a:txBody>
                  <a:tcPr marL="85687" marR="85687" marT="42843" marB="42843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REST API testing &amp; deployment</a:t>
                      </a:r>
                      <a:endParaRPr lang="en-FI" sz="1800"/>
                    </a:p>
                  </a:txBody>
                  <a:tcPr marL="85687" marR="85687" marT="42843" marB="42843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FI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  <a:endParaRPr lang="en-FI" sz="1800"/>
                    </a:p>
                  </a:txBody>
                  <a:tcPr marL="85687" marR="85687" marT="42843" marB="42843"/>
                </a:tc>
                <a:extLst>
                  <a:ext uri="{0D108BD9-81ED-4DB2-BD59-A6C34878D82A}">
                    <a16:rowId xmlns:a16="http://schemas.microsoft.com/office/drawing/2014/main" val="2622878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690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848CC5-93A8-8A22-B11F-73D641A11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A9B7-6B32-8A66-D28A-BDB9ED7A1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Lessons learned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A432-59D8-D3ED-280C-A5F81DF8F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727678"/>
            <a:ext cx="9863002" cy="396663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2400"/>
              <a:t>Using real APIs (TMDB &amp; </a:t>
            </a:r>
            <a:r>
              <a:rPr lang="en-GB" sz="2400" err="1"/>
              <a:t>Finnkino</a:t>
            </a:r>
            <a:r>
              <a:rPr lang="en-GB" sz="2400"/>
              <a:t>) </a:t>
            </a:r>
          </a:p>
          <a:p>
            <a:pPr>
              <a:lnSpc>
                <a:spcPct val="150000"/>
              </a:lnSpc>
            </a:pPr>
            <a:r>
              <a:rPr lang="en-GB" sz="2400"/>
              <a:t>Building secure login with tokens</a:t>
            </a:r>
          </a:p>
          <a:p>
            <a:pPr>
              <a:lnSpc>
                <a:spcPct val="150000"/>
              </a:lnSpc>
            </a:pPr>
            <a:r>
              <a:rPr lang="en-GB" sz="2400"/>
              <a:t>Writing and testing REST APIs</a:t>
            </a:r>
          </a:p>
          <a:p>
            <a:pPr>
              <a:lnSpc>
                <a:spcPct val="150000"/>
              </a:lnSpc>
            </a:pPr>
            <a:r>
              <a:rPr lang="en-GB" sz="2400"/>
              <a:t>Following Scrum and weekly sprints</a:t>
            </a:r>
          </a:p>
          <a:p>
            <a:pPr>
              <a:lnSpc>
                <a:spcPct val="150000"/>
              </a:lnSpc>
            </a:pPr>
            <a:r>
              <a:rPr lang="en-GB" sz="2400"/>
              <a:t>Turning ideas into a real web app</a:t>
            </a:r>
            <a:endParaRPr lang="en-FI" sz="2400"/>
          </a:p>
        </p:txBody>
      </p:sp>
    </p:spTree>
    <p:extLst>
      <p:ext uri="{BB962C8B-B14F-4D97-AF65-F5344CB8AC3E}">
        <p14:creationId xmlns:p14="http://schemas.microsoft.com/office/powerpoint/2010/main" val="1226091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1B06D2-A209-1A6D-4E7E-5C036B438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9336A-703E-6038-D584-CFF20564D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Summary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3F91A-A7D7-E796-DA8D-D25748A77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68031"/>
            <a:ext cx="9863002" cy="396663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400"/>
              <a:t>Movie App is:</a:t>
            </a:r>
          </a:p>
          <a:p>
            <a:pPr>
              <a:lnSpc>
                <a:spcPct val="150000"/>
              </a:lnSpc>
            </a:pPr>
            <a:r>
              <a:rPr lang="en-GB" sz="2400"/>
              <a:t>Choose faster (search with filters, local showtimes)</a:t>
            </a:r>
          </a:p>
          <a:p>
            <a:pPr>
              <a:lnSpc>
                <a:spcPct val="150000"/>
              </a:lnSpc>
            </a:pPr>
            <a:r>
              <a:rPr lang="en-GB" sz="2400"/>
              <a:t>Choose together (groups, shared </a:t>
            </a:r>
            <a:r>
              <a:rPr lang="en-GB" sz="2400" err="1"/>
              <a:t>favorites</a:t>
            </a:r>
            <a:r>
              <a:rPr lang="en-GB" sz="2400"/>
              <a:t>, quick reviews)</a:t>
            </a:r>
          </a:p>
          <a:p>
            <a:pPr>
              <a:lnSpc>
                <a:spcPct val="150000"/>
              </a:lnSpc>
            </a:pPr>
            <a:r>
              <a:rPr lang="en-GB" sz="2400"/>
              <a:t>Built and shipped right (secure auth, account and data deletion, Render deploy, tested REST)</a:t>
            </a:r>
          </a:p>
          <a:p>
            <a:pPr>
              <a:lnSpc>
                <a:spcPct val="150000"/>
              </a:lnSpc>
            </a:pPr>
            <a:r>
              <a:rPr lang="en-GB" sz="2400"/>
              <a:t>15/15 requirements delivered</a:t>
            </a:r>
            <a:endParaRPr lang="en-FI" sz="2400"/>
          </a:p>
        </p:txBody>
      </p:sp>
    </p:spTree>
    <p:extLst>
      <p:ext uri="{BB962C8B-B14F-4D97-AF65-F5344CB8AC3E}">
        <p14:creationId xmlns:p14="http://schemas.microsoft.com/office/powerpoint/2010/main" val="35631765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</TotalTime>
  <Words>471</Words>
  <Application>Microsoft Macintosh PowerPoint</Application>
  <PresentationFormat>Widescreen</PresentationFormat>
  <Paragraphs>141</Paragraphs>
  <Slides>10</Slides>
  <Notes>10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Arial</vt:lpstr>
      <vt:lpstr>Century Gothic</vt:lpstr>
      <vt:lpstr>Wingdings 3</vt:lpstr>
      <vt:lpstr>Ion Boardroom</vt:lpstr>
      <vt:lpstr>MOVIE APP</vt:lpstr>
      <vt:lpstr>Agenda</vt:lpstr>
      <vt:lpstr>Team &amp; roles + effort per person</vt:lpstr>
      <vt:lpstr>What is the Movie App?</vt:lpstr>
      <vt:lpstr>Andreas - UI, Search, Groups, Reviews, Auth (sign up / sign in), REST API tests, Deployment (VIDEO 3:00-3:30)</vt:lpstr>
      <vt:lpstr>PowerPoint Presentation</vt:lpstr>
      <vt:lpstr>15 feature checklist</vt:lpstr>
      <vt:lpstr>Lessons learned</vt:lpstr>
      <vt:lpstr>Summary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Andreas Kotala</dc:creator>
  <cp:lastModifiedBy>Andreas Kotala</cp:lastModifiedBy>
  <cp:revision>29</cp:revision>
  <dcterms:created xsi:type="dcterms:W3CDTF">2025-10-01T07:32:00Z</dcterms:created>
  <dcterms:modified xsi:type="dcterms:W3CDTF">2025-10-14T06:11:54Z</dcterms:modified>
</cp:coreProperties>
</file>