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5D683-44CF-42B5-AAE6-B2E14CC4FDF3}" v="93" dt="2024-08-29T16:19:06.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Karthick" userId="6242d1406fac1ede" providerId="LiveId" clId="{6825D683-44CF-42B5-AAE6-B2E14CC4FDF3}"/>
    <pc:docChg chg="undo custSel modSld sldOrd">
      <pc:chgData name="Deepak Karthick" userId="6242d1406fac1ede" providerId="LiveId" clId="{6825D683-44CF-42B5-AAE6-B2E14CC4FDF3}" dt="2024-08-29T16:19:06.334" v="2767" actId="1076"/>
      <pc:docMkLst>
        <pc:docMk/>
      </pc:docMkLst>
      <pc:sldChg chg="modSp mod">
        <pc:chgData name="Deepak Karthick" userId="6242d1406fac1ede" providerId="LiveId" clId="{6825D683-44CF-42B5-AAE6-B2E14CC4FDF3}" dt="2024-08-29T16:17:39.500" v="2766" actId="2711"/>
        <pc:sldMkLst>
          <pc:docMk/>
          <pc:sldMk cId="0" sldId="256"/>
        </pc:sldMkLst>
        <pc:spChg chg="mod">
          <ac:chgData name="Deepak Karthick" userId="6242d1406fac1ede" providerId="LiveId" clId="{6825D683-44CF-42B5-AAE6-B2E14CC4FDF3}" dt="2024-08-29T15:07:47.576" v="2738" actId="339"/>
          <ac:spMkLst>
            <pc:docMk/>
            <pc:sldMk cId="0" sldId="256"/>
            <ac:spMk id="7" creationId="{00000000-0000-0000-0000-000000000000}"/>
          </ac:spMkLst>
        </pc:spChg>
        <pc:spChg chg="mod">
          <ac:chgData name="Deepak Karthick" userId="6242d1406fac1ede" providerId="LiveId" clId="{6825D683-44CF-42B5-AAE6-B2E14CC4FDF3}" dt="2024-08-29T16:17:39.500" v="2766" actId="2711"/>
          <ac:spMkLst>
            <pc:docMk/>
            <pc:sldMk cId="0" sldId="256"/>
            <ac:spMk id="14" creationId="{D55ADE35-C35B-07C1-F5AA-C33B3DDB802E}"/>
          </ac:spMkLst>
        </pc:spChg>
      </pc:sldChg>
      <pc:sldChg chg="modSp mod">
        <pc:chgData name="Deepak Karthick" userId="6242d1406fac1ede" providerId="LiveId" clId="{6825D683-44CF-42B5-AAE6-B2E14CC4FDF3}" dt="2024-08-29T15:05:53.393" v="2728" actId="207"/>
        <pc:sldMkLst>
          <pc:docMk/>
          <pc:sldMk cId="0" sldId="257"/>
        </pc:sldMkLst>
        <pc:spChg chg="mod">
          <ac:chgData name="Deepak Karthick" userId="6242d1406fac1ede" providerId="LiveId" clId="{6825D683-44CF-42B5-AAE6-B2E14CC4FDF3}" dt="2024-08-29T15:05:04.076" v="2726" actId="1076"/>
          <ac:spMkLst>
            <pc:docMk/>
            <pc:sldMk cId="0" sldId="257"/>
            <ac:spMk id="2" creationId="{00000000-0000-0000-0000-000000000000}"/>
          </ac:spMkLst>
        </pc:spChg>
        <pc:spChg chg="mod">
          <ac:chgData name="Deepak Karthick" userId="6242d1406fac1ede" providerId="LiveId" clId="{6825D683-44CF-42B5-AAE6-B2E14CC4FDF3}" dt="2024-08-29T15:01:12.388" v="2721" actId="255"/>
          <ac:spMkLst>
            <pc:docMk/>
            <pc:sldMk cId="0" sldId="257"/>
            <ac:spMk id="17" creationId="{00000000-0000-0000-0000-000000000000}"/>
          </ac:spMkLst>
        </pc:spChg>
        <pc:spChg chg="mod">
          <ac:chgData name="Deepak Karthick" userId="6242d1406fac1ede" providerId="LiveId" clId="{6825D683-44CF-42B5-AAE6-B2E14CC4FDF3}" dt="2024-08-29T15:05:53.393" v="2728" actId="207"/>
          <ac:spMkLst>
            <pc:docMk/>
            <pc:sldMk cId="0" sldId="257"/>
            <ac:spMk id="23" creationId="{F691EEC8-E83B-8506-163B-F39E906CCC0A}"/>
          </ac:spMkLst>
        </pc:spChg>
      </pc:sldChg>
      <pc:sldChg chg="modSp mod">
        <pc:chgData name="Deepak Karthick" userId="6242d1406fac1ede" providerId="LiveId" clId="{6825D683-44CF-42B5-AAE6-B2E14CC4FDF3}" dt="2024-08-29T15:06:34.951" v="2731" actId="339"/>
        <pc:sldMkLst>
          <pc:docMk/>
          <pc:sldMk cId="0" sldId="258"/>
        </pc:sldMkLst>
        <pc:spChg chg="mod">
          <ac:chgData name="Deepak Karthick" userId="6242d1406fac1ede" providerId="LiveId" clId="{6825D683-44CF-42B5-AAE6-B2E14CC4FDF3}" dt="2024-08-29T15:06:34.951" v="2731" actId="339"/>
          <ac:spMkLst>
            <pc:docMk/>
            <pc:sldMk cId="0" sldId="258"/>
            <ac:spMk id="21" creationId="{00000000-0000-0000-0000-000000000000}"/>
          </ac:spMkLst>
        </pc:spChg>
      </pc:sldChg>
      <pc:sldChg chg="addSp delSp modSp mod ord">
        <pc:chgData name="Deepak Karthick" userId="6242d1406fac1ede" providerId="LiveId" clId="{6825D683-44CF-42B5-AAE6-B2E14CC4FDF3}" dt="2024-08-29T16:19:06.334" v="2767" actId="1076"/>
        <pc:sldMkLst>
          <pc:docMk/>
          <pc:sldMk cId="0" sldId="259"/>
        </pc:sldMkLst>
        <pc:spChg chg="mod">
          <ac:chgData name="Deepak Karthick" userId="6242d1406fac1ede" providerId="LiveId" clId="{6825D683-44CF-42B5-AAE6-B2E14CC4FDF3}" dt="2024-08-29T16:19:06.334" v="2767" actId="1076"/>
          <ac:spMkLst>
            <pc:docMk/>
            <pc:sldMk cId="0" sldId="259"/>
            <ac:spMk id="7" creationId="{00000000-0000-0000-0000-000000000000}"/>
          </ac:spMkLst>
        </pc:spChg>
        <pc:spChg chg="add del mod">
          <ac:chgData name="Deepak Karthick" userId="6242d1406fac1ede" providerId="LiveId" clId="{6825D683-44CF-42B5-AAE6-B2E14CC4FDF3}" dt="2024-08-29T05:07:14.121" v="272" actId="478"/>
          <ac:spMkLst>
            <pc:docMk/>
            <pc:sldMk cId="0" sldId="259"/>
            <ac:spMk id="11" creationId="{069FD713-5C2E-8D70-AD0E-4A69849CA8DF}"/>
          </ac:spMkLst>
        </pc:spChg>
        <pc:spChg chg="add mod">
          <ac:chgData name="Deepak Karthick" userId="6242d1406fac1ede" providerId="LiveId" clId="{6825D683-44CF-42B5-AAE6-B2E14CC4FDF3}" dt="2024-08-29T05:23:20.319" v="313" actId="2711"/>
          <ac:spMkLst>
            <pc:docMk/>
            <pc:sldMk cId="0" sldId="259"/>
            <ac:spMk id="13" creationId="{C3A678E2-8CDE-7EB7-6D83-7C3C7B0E3A84}"/>
          </ac:spMkLst>
        </pc:spChg>
        <pc:spChg chg="add del mod">
          <ac:chgData name="Deepak Karthick" userId="6242d1406fac1ede" providerId="LiveId" clId="{6825D683-44CF-42B5-AAE6-B2E14CC4FDF3}" dt="2024-08-29T14:28:37.562" v="2676" actId="478"/>
          <ac:spMkLst>
            <pc:docMk/>
            <pc:sldMk cId="0" sldId="259"/>
            <ac:spMk id="14" creationId="{4CBFC7A7-A6BE-5FBB-607A-69D284429BC4}"/>
          </ac:spMkLst>
        </pc:spChg>
        <pc:spChg chg="add del mod">
          <ac:chgData name="Deepak Karthick" userId="6242d1406fac1ede" providerId="LiveId" clId="{6825D683-44CF-42B5-AAE6-B2E14CC4FDF3}" dt="2024-08-29T14:28:42.831" v="2677" actId="478"/>
          <ac:spMkLst>
            <pc:docMk/>
            <pc:sldMk cId="0" sldId="259"/>
            <ac:spMk id="15" creationId="{0B2CBCDB-88F7-3796-5E2E-6194C1E7A4BB}"/>
          </ac:spMkLst>
        </pc:spChg>
        <pc:grpChg chg="mod">
          <ac:chgData name="Deepak Karthick" userId="6242d1406fac1ede" providerId="LiveId" clId="{6825D683-44CF-42B5-AAE6-B2E14CC4FDF3}" dt="2024-08-29T05:23:40.204" v="314" actId="1076"/>
          <ac:grpSpMkLst>
            <pc:docMk/>
            <pc:sldMk cId="0" sldId="259"/>
            <ac:grpSpMk id="2" creationId="{00000000-0000-0000-0000-000000000000}"/>
          </ac:grpSpMkLst>
        </pc:grpChg>
      </pc:sldChg>
      <pc:sldChg chg="addSp modSp mod">
        <pc:chgData name="Deepak Karthick" userId="6242d1406fac1ede" providerId="LiveId" clId="{6825D683-44CF-42B5-AAE6-B2E14CC4FDF3}" dt="2024-08-29T14:53:50.552" v="2689" actId="1076"/>
        <pc:sldMkLst>
          <pc:docMk/>
          <pc:sldMk cId="0" sldId="260"/>
        </pc:sldMkLst>
        <pc:spChg chg="mod">
          <ac:chgData name="Deepak Karthick" userId="6242d1406fac1ede" providerId="LiveId" clId="{6825D683-44CF-42B5-AAE6-B2E14CC4FDF3}" dt="2024-08-29T14:53:50.552" v="2689" actId="1076"/>
          <ac:spMkLst>
            <pc:docMk/>
            <pc:sldMk cId="0" sldId="260"/>
            <ac:spMk id="7" creationId="{00000000-0000-0000-0000-000000000000}"/>
          </ac:spMkLst>
        </pc:spChg>
        <pc:spChg chg="mod">
          <ac:chgData name="Deepak Karthick" userId="6242d1406fac1ede" providerId="LiveId" clId="{6825D683-44CF-42B5-AAE6-B2E14CC4FDF3}" dt="2024-08-29T05:37:25.640" v="328" actId="1076"/>
          <ac:spMkLst>
            <pc:docMk/>
            <pc:sldMk cId="0" sldId="260"/>
            <ac:spMk id="11" creationId="{F050B57B-77CA-84FA-9910-3F41C17BBB48}"/>
          </ac:spMkLst>
        </pc:spChg>
        <pc:spChg chg="add mod">
          <ac:chgData name="Deepak Karthick" userId="6242d1406fac1ede" providerId="LiveId" clId="{6825D683-44CF-42B5-AAE6-B2E14CC4FDF3}" dt="2024-08-29T06:00:51.038" v="753" actId="2711"/>
          <ac:spMkLst>
            <pc:docMk/>
            <pc:sldMk cId="0" sldId="260"/>
            <ac:spMk id="12" creationId="{1B5C9B55-6025-52D8-EE4C-6870B70ABE6F}"/>
          </ac:spMkLst>
        </pc:spChg>
        <pc:spChg chg="add mod">
          <ac:chgData name="Deepak Karthick" userId="6242d1406fac1ede" providerId="LiveId" clId="{6825D683-44CF-42B5-AAE6-B2E14CC4FDF3}" dt="2024-08-29T05:49:27.612" v="725" actId="5793"/>
          <ac:spMkLst>
            <pc:docMk/>
            <pc:sldMk cId="0" sldId="260"/>
            <ac:spMk id="13" creationId="{B65BDE33-3BF9-43C5-7F11-84F07669F7C6}"/>
          </ac:spMkLst>
        </pc:spChg>
        <pc:spChg chg="add mod">
          <ac:chgData name="Deepak Karthick" userId="6242d1406fac1ede" providerId="LiveId" clId="{6825D683-44CF-42B5-AAE6-B2E14CC4FDF3}" dt="2024-08-29T05:58:57.684" v="746" actId="2711"/>
          <ac:spMkLst>
            <pc:docMk/>
            <pc:sldMk cId="0" sldId="260"/>
            <ac:spMk id="15" creationId="{6FCD2683-7EC0-D4F5-0E5A-D9509E2417B4}"/>
          </ac:spMkLst>
        </pc:spChg>
        <pc:grpChg chg="mod">
          <ac:chgData name="Deepak Karthick" userId="6242d1406fac1ede" providerId="LiveId" clId="{6825D683-44CF-42B5-AAE6-B2E14CC4FDF3}" dt="2024-08-29T06:02:18.750" v="755" actId="14100"/>
          <ac:grpSpMkLst>
            <pc:docMk/>
            <pc:sldMk cId="0" sldId="260"/>
            <ac:grpSpMk id="2" creationId="{00000000-0000-0000-0000-000000000000}"/>
          </ac:grpSpMkLst>
        </pc:grpChg>
      </pc:sldChg>
      <pc:sldChg chg="addSp modSp mod">
        <pc:chgData name="Deepak Karthick" userId="6242d1406fac1ede" providerId="LiveId" clId="{6825D683-44CF-42B5-AAE6-B2E14CC4FDF3}" dt="2024-08-29T14:55:57.888" v="2699" actId="1076"/>
        <pc:sldMkLst>
          <pc:docMk/>
          <pc:sldMk cId="0" sldId="261"/>
        </pc:sldMkLst>
        <pc:spChg chg="mod">
          <ac:chgData name="Deepak Karthick" userId="6242d1406fac1ede" providerId="LiveId" clId="{6825D683-44CF-42B5-AAE6-B2E14CC4FDF3}" dt="2024-08-29T14:55:43.013" v="2697" actId="1076"/>
          <ac:spMkLst>
            <pc:docMk/>
            <pc:sldMk cId="0" sldId="261"/>
            <ac:spMk id="5" creationId="{00000000-0000-0000-0000-000000000000}"/>
          </ac:spMkLst>
        </pc:spChg>
        <pc:spChg chg="add mod">
          <ac:chgData name="Deepak Karthick" userId="6242d1406fac1ede" providerId="LiveId" clId="{6825D683-44CF-42B5-AAE6-B2E14CC4FDF3}" dt="2024-08-29T14:55:57.888" v="2699" actId="1076"/>
          <ac:spMkLst>
            <pc:docMk/>
            <pc:sldMk cId="0" sldId="261"/>
            <ac:spMk id="9" creationId="{838BA927-02C2-4915-C357-3D3E720B2FB9}"/>
          </ac:spMkLst>
        </pc:spChg>
        <pc:spChg chg="add">
          <ac:chgData name="Deepak Karthick" userId="6242d1406fac1ede" providerId="LiveId" clId="{6825D683-44CF-42B5-AAE6-B2E14CC4FDF3}" dt="2024-08-29T06:14:04.935" v="760"/>
          <ac:spMkLst>
            <pc:docMk/>
            <pc:sldMk cId="0" sldId="261"/>
            <ac:spMk id="10" creationId="{41EBCA97-F069-5C6E-5F67-F738EB6B4CD8}"/>
          </ac:spMkLst>
        </pc:spChg>
        <pc:spChg chg="add">
          <ac:chgData name="Deepak Karthick" userId="6242d1406fac1ede" providerId="LiveId" clId="{6825D683-44CF-42B5-AAE6-B2E14CC4FDF3}" dt="2024-08-29T06:14:38.125" v="761"/>
          <ac:spMkLst>
            <pc:docMk/>
            <pc:sldMk cId="0" sldId="261"/>
            <ac:spMk id="11" creationId="{53938294-91EE-E67D-0C76-1185AEB991E0}"/>
          </ac:spMkLst>
        </pc:spChg>
        <pc:spChg chg="add">
          <ac:chgData name="Deepak Karthick" userId="6242d1406fac1ede" providerId="LiveId" clId="{6825D683-44CF-42B5-AAE6-B2E14CC4FDF3}" dt="2024-08-29T06:15:00.586" v="764"/>
          <ac:spMkLst>
            <pc:docMk/>
            <pc:sldMk cId="0" sldId="261"/>
            <ac:spMk id="12" creationId="{7E15A514-C1E6-E9A5-BC8B-1F78C8D76E34}"/>
          </ac:spMkLst>
        </pc:spChg>
        <pc:spChg chg="add">
          <ac:chgData name="Deepak Karthick" userId="6242d1406fac1ede" providerId="LiveId" clId="{6825D683-44CF-42B5-AAE6-B2E14CC4FDF3}" dt="2024-08-29T06:15:36.850" v="769"/>
          <ac:spMkLst>
            <pc:docMk/>
            <pc:sldMk cId="0" sldId="261"/>
            <ac:spMk id="13" creationId="{E9F7C8E6-F806-C629-EEE3-A9C503E09899}"/>
          </ac:spMkLst>
        </pc:spChg>
      </pc:sldChg>
      <pc:sldChg chg="addSp modSp mod">
        <pc:chgData name="Deepak Karthick" userId="6242d1406fac1ede" providerId="LiveId" clId="{6825D683-44CF-42B5-AAE6-B2E14CC4FDF3}" dt="2024-08-29T14:56:52.240" v="2702" actId="339"/>
        <pc:sldMkLst>
          <pc:docMk/>
          <pc:sldMk cId="0" sldId="262"/>
        </pc:sldMkLst>
        <pc:spChg chg="mod">
          <ac:chgData name="Deepak Karthick" userId="6242d1406fac1ede" providerId="LiveId" clId="{6825D683-44CF-42B5-AAE6-B2E14CC4FDF3}" dt="2024-08-29T14:56:52.240" v="2702" actId="339"/>
          <ac:spMkLst>
            <pc:docMk/>
            <pc:sldMk cId="0" sldId="262"/>
            <ac:spMk id="6" creationId="{00000000-0000-0000-0000-000000000000}"/>
          </ac:spMkLst>
        </pc:spChg>
        <pc:spChg chg="add mod">
          <ac:chgData name="Deepak Karthick" userId="6242d1406fac1ede" providerId="LiveId" clId="{6825D683-44CF-42B5-AAE6-B2E14CC4FDF3}" dt="2024-08-29T06:43:24.683" v="821" actId="115"/>
          <ac:spMkLst>
            <pc:docMk/>
            <pc:sldMk cId="0" sldId="262"/>
            <ac:spMk id="10" creationId="{F4A66B53-82A7-46C7-967E-3F4D900DB521}"/>
          </ac:spMkLst>
        </pc:spChg>
        <pc:picChg chg="mod">
          <ac:chgData name="Deepak Karthick" userId="6242d1406fac1ede" providerId="LiveId" clId="{6825D683-44CF-42B5-AAE6-B2E14CC4FDF3}" dt="2024-08-29T06:34:54.479" v="812" actId="14100"/>
          <ac:picMkLst>
            <pc:docMk/>
            <pc:sldMk cId="0" sldId="262"/>
            <ac:picMk id="2" creationId="{00000000-0000-0000-0000-000000000000}"/>
          </ac:picMkLst>
        </pc:picChg>
      </pc:sldChg>
      <pc:sldChg chg="addSp delSp modSp mod">
        <pc:chgData name="Deepak Karthick" userId="6242d1406fac1ede" providerId="LiveId" clId="{6825D683-44CF-42B5-AAE6-B2E14CC4FDF3}" dt="2024-08-29T14:57:36.285" v="2706" actId="339"/>
        <pc:sldMkLst>
          <pc:docMk/>
          <pc:sldMk cId="0" sldId="263"/>
        </pc:sldMkLst>
        <pc:spChg chg="mod">
          <ac:chgData name="Deepak Karthick" userId="6242d1406fac1ede" providerId="LiveId" clId="{6825D683-44CF-42B5-AAE6-B2E14CC4FDF3}" dt="2024-08-29T14:57:36.285" v="2706" actId="339"/>
          <ac:spMkLst>
            <pc:docMk/>
            <pc:sldMk cId="0" sldId="263"/>
            <ac:spMk id="7" creationId="{00000000-0000-0000-0000-000000000000}"/>
          </ac:spMkLst>
        </pc:spChg>
        <pc:spChg chg="mod">
          <ac:chgData name="Deepak Karthick" userId="6242d1406fac1ede" providerId="LiveId" clId="{6825D683-44CF-42B5-AAE6-B2E14CC4FDF3}" dt="2024-08-29T07:16:43.329" v="2159" actId="207"/>
          <ac:spMkLst>
            <pc:docMk/>
            <pc:sldMk cId="0" sldId="263"/>
            <ac:spMk id="9" creationId="{FAD9CEB2-36E1-0550-426B-2FAF97882044}"/>
          </ac:spMkLst>
        </pc:spChg>
        <pc:spChg chg="add">
          <ac:chgData name="Deepak Karthick" userId="6242d1406fac1ede" providerId="LiveId" clId="{6825D683-44CF-42B5-AAE6-B2E14CC4FDF3}" dt="2024-08-29T07:04:30.436" v="1019"/>
          <ac:spMkLst>
            <pc:docMk/>
            <pc:sldMk cId="0" sldId="263"/>
            <ac:spMk id="10" creationId="{B991C246-9C5D-1778-F9E0-8818975329DB}"/>
          </ac:spMkLst>
        </pc:spChg>
        <pc:spChg chg="add">
          <ac:chgData name="Deepak Karthick" userId="6242d1406fac1ede" providerId="LiveId" clId="{6825D683-44CF-42B5-AAE6-B2E14CC4FDF3}" dt="2024-08-29T07:05:26.506" v="1024"/>
          <ac:spMkLst>
            <pc:docMk/>
            <pc:sldMk cId="0" sldId="263"/>
            <ac:spMk id="11" creationId="{E8D9FC8E-A5B1-B0D6-1DA2-BF0901C0E188}"/>
          </ac:spMkLst>
        </pc:spChg>
        <pc:spChg chg="add">
          <ac:chgData name="Deepak Karthick" userId="6242d1406fac1ede" providerId="LiveId" clId="{6825D683-44CF-42B5-AAE6-B2E14CC4FDF3}" dt="2024-08-29T07:06:34.457" v="1030"/>
          <ac:spMkLst>
            <pc:docMk/>
            <pc:sldMk cId="0" sldId="263"/>
            <ac:spMk id="12" creationId="{3A1F51D7-366E-B171-D423-DC6BFABF4125}"/>
          </ac:spMkLst>
        </pc:spChg>
        <pc:spChg chg="add">
          <ac:chgData name="Deepak Karthick" userId="6242d1406fac1ede" providerId="LiveId" clId="{6825D683-44CF-42B5-AAE6-B2E14CC4FDF3}" dt="2024-08-29T07:07:08.174" v="1032"/>
          <ac:spMkLst>
            <pc:docMk/>
            <pc:sldMk cId="0" sldId="263"/>
            <ac:spMk id="13" creationId="{E11F6FC8-04AC-CBBB-853F-29B4592C2940}"/>
          </ac:spMkLst>
        </pc:spChg>
        <pc:spChg chg="add mod">
          <ac:chgData name="Deepak Karthick" userId="6242d1406fac1ede" providerId="LiveId" clId="{6825D683-44CF-42B5-AAE6-B2E14CC4FDF3}" dt="2024-08-29T07:09:52.772" v="1384" actId="20577"/>
          <ac:spMkLst>
            <pc:docMk/>
            <pc:sldMk cId="0" sldId="263"/>
            <ac:spMk id="14" creationId="{88BCA60B-972A-4AC5-F42E-C3667D98E192}"/>
          </ac:spMkLst>
        </pc:spChg>
        <pc:spChg chg="add">
          <ac:chgData name="Deepak Karthick" userId="6242d1406fac1ede" providerId="LiveId" clId="{6825D683-44CF-42B5-AAE6-B2E14CC4FDF3}" dt="2024-08-29T07:11:02.320" v="1553"/>
          <ac:spMkLst>
            <pc:docMk/>
            <pc:sldMk cId="0" sldId="263"/>
            <ac:spMk id="15" creationId="{A282E188-93BF-D4FE-4D0F-D2EFA2F67F68}"/>
          </ac:spMkLst>
        </pc:spChg>
        <pc:spChg chg="add del">
          <ac:chgData name="Deepak Karthick" userId="6242d1406fac1ede" providerId="LiveId" clId="{6825D683-44CF-42B5-AAE6-B2E14CC4FDF3}" dt="2024-08-29T07:11:26.664" v="1559" actId="478"/>
          <ac:spMkLst>
            <pc:docMk/>
            <pc:sldMk cId="0" sldId="263"/>
            <ac:spMk id="16" creationId="{3D1FDA54-F6A6-7A92-EEE6-1738D3BFDE4B}"/>
          </ac:spMkLst>
        </pc:spChg>
        <pc:spChg chg="add mod">
          <ac:chgData name="Deepak Karthick" userId="6242d1406fac1ede" providerId="LiveId" clId="{6825D683-44CF-42B5-AAE6-B2E14CC4FDF3}" dt="2024-08-29T07:14:14.905" v="1932" actId="20577"/>
          <ac:spMkLst>
            <pc:docMk/>
            <pc:sldMk cId="0" sldId="263"/>
            <ac:spMk id="17" creationId="{827D34F0-52E8-E765-BA67-451F12EFB595}"/>
          </ac:spMkLst>
        </pc:spChg>
        <pc:spChg chg="add mod">
          <ac:chgData name="Deepak Karthick" userId="6242d1406fac1ede" providerId="LiveId" clId="{6825D683-44CF-42B5-AAE6-B2E14CC4FDF3}" dt="2024-08-29T07:14:00.744" v="1750" actId="20577"/>
          <ac:spMkLst>
            <pc:docMk/>
            <pc:sldMk cId="0" sldId="263"/>
            <ac:spMk id="18" creationId="{227F2900-9D04-D0CC-E0DC-F4DF36B03A6A}"/>
          </ac:spMkLst>
        </pc:spChg>
        <pc:spChg chg="add del mod">
          <ac:chgData name="Deepak Karthick" userId="6242d1406fac1ede" providerId="LiveId" clId="{6825D683-44CF-42B5-AAE6-B2E14CC4FDF3}" dt="2024-08-29T07:16:10.007" v="2157" actId="478"/>
          <ac:spMkLst>
            <pc:docMk/>
            <pc:sldMk cId="0" sldId="263"/>
            <ac:spMk id="19" creationId="{7612BE2C-512E-76F6-BCD8-A70DFD4C610A}"/>
          </ac:spMkLst>
        </pc:spChg>
        <pc:picChg chg="mod">
          <ac:chgData name="Deepak Karthick" userId="6242d1406fac1ede" providerId="LiveId" clId="{6825D683-44CF-42B5-AAE6-B2E14CC4FDF3}" dt="2024-08-29T07:13:21.396" v="1566" actId="1076"/>
          <ac:picMkLst>
            <pc:docMk/>
            <pc:sldMk cId="0" sldId="263"/>
            <ac:picMk id="6" creationId="{00000000-0000-0000-0000-000000000000}"/>
          </ac:picMkLst>
        </pc:picChg>
      </pc:sldChg>
      <pc:sldChg chg="addSp modSp mod">
        <pc:chgData name="Deepak Karthick" userId="6242d1406fac1ede" providerId="LiveId" clId="{6825D683-44CF-42B5-AAE6-B2E14CC4FDF3}" dt="2024-08-29T14:58:27.522" v="2710" actId="339"/>
        <pc:sldMkLst>
          <pc:docMk/>
          <pc:sldMk cId="0" sldId="264"/>
        </pc:sldMkLst>
        <pc:spChg chg="add mod">
          <ac:chgData name="Deepak Karthick" userId="6242d1406fac1ede" providerId="LiveId" clId="{6825D683-44CF-42B5-AAE6-B2E14CC4FDF3}" dt="2024-08-29T07:25:09.001" v="2173" actId="207"/>
          <ac:spMkLst>
            <pc:docMk/>
            <pc:sldMk cId="0" sldId="264"/>
            <ac:spMk id="3" creationId="{8E537459-6784-F6E8-2714-9E8AE130D4F6}"/>
          </ac:spMkLst>
        </pc:spChg>
        <pc:spChg chg="mod">
          <ac:chgData name="Deepak Karthick" userId="6242d1406fac1ede" providerId="LiveId" clId="{6825D683-44CF-42B5-AAE6-B2E14CC4FDF3}" dt="2024-08-29T14:58:27.522" v="2710" actId="339"/>
          <ac:spMkLst>
            <pc:docMk/>
            <pc:sldMk cId="0" sldId="264"/>
            <ac:spMk id="8" creationId="{00000000-0000-0000-0000-000000000000}"/>
          </ac:spMkLst>
        </pc:spChg>
      </pc:sldChg>
      <pc:sldChg chg="addSp delSp modSp mod">
        <pc:chgData name="Deepak Karthick" userId="6242d1406fac1ede" providerId="LiveId" clId="{6825D683-44CF-42B5-AAE6-B2E14CC4FDF3}" dt="2024-08-29T14:59:12.953" v="2713" actId="339"/>
        <pc:sldMkLst>
          <pc:docMk/>
          <pc:sldMk cId="0" sldId="265"/>
        </pc:sldMkLst>
        <pc:spChg chg="mod">
          <ac:chgData name="Deepak Karthick" userId="6242d1406fac1ede" providerId="LiveId" clId="{6825D683-44CF-42B5-AAE6-B2E14CC4FDF3}" dt="2024-08-29T14:59:12.953" v="2713" actId="339"/>
          <ac:spMkLst>
            <pc:docMk/>
            <pc:sldMk cId="0" sldId="265"/>
            <ac:spMk id="7" creationId="{00000000-0000-0000-0000-000000000000}"/>
          </ac:spMkLst>
        </pc:spChg>
        <pc:spChg chg="add del">
          <ac:chgData name="Deepak Karthick" userId="6242d1406fac1ede" providerId="LiveId" clId="{6825D683-44CF-42B5-AAE6-B2E14CC4FDF3}" dt="2024-08-29T13:11:31.103" v="2240" actId="478"/>
          <ac:spMkLst>
            <pc:docMk/>
            <pc:sldMk cId="0" sldId="265"/>
            <ac:spMk id="12" creationId="{273A286D-DCD3-81C3-77A0-3B2513930823}"/>
          </ac:spMkLst>
        </pc:spChg>
        <pc:graphicFrameChg chg="add del mod modGraphic">
          <ac:chgData name="Deepak Karthick" userId="6242d1406fac1ede" providerId="LiveId" clId="{6825D683-44CF-42B5-AAE6-B2E14CC4FDF3}" dt="2024-08-29T07:31:42.407" v="2185" actId="478"/>
          <ac:graphicFrameMkLst>
            <pc:docMk/>
            <pc:sldMk cId="0" sldId="265"/>
            <ac:graphicFrameMk id="2" creationId="{903F95C4-398E-48B9-250F-6AEA9232C399}"/>
          </ac:graphicFrameMkLst>
        </pc:graphicFrameChg>
        <pc:graphicFrameChg chg="add del mod modGraphic">
          <ac:chgData name="Deepak Karthick" userId="6242d1406fac1ede" providerId="LiveId" clId="{6825D683-44CF-42B5-AAE6-B2E14CC4FDF3}" dt="2024-08-29T13:10:01.113" v="2237" actId="478"/>
          <ac:graphicFrameMkLst>
            <pc:docMk/>
            <pc:sldMk cId="0" sldId="265"/>
            <ac:graphicFrameMk id="8" creationId="{06FF05B7-8BA8-F72E-BA49-AF716D753B50}"/>
          </ac:graphicFrameMkLst>
        </pc:graphicFrameChg>
        <pc:graphicFrameChg chg="add mod">
          <ac:chgData name="Deepak Karthick" userId="6242d1406fac1ede" providerId="LiveId" clId="{6825D683-44CF-42B5-AAE6-B2E14CC4FDF3}" dt="2024-08-29T07:33:26.213" v="2191"/>
          <ac:graphicFrameMkLst>
            <pc:docMk/>
            <pc:sldMk cId="0" sldId="265"/>
            <ac:graphicFrameMk id="10" creationId="{323F8910-EFDB-0F13-EA2B-F5706D54FBD9}"/>
          </ac:graphicFrameMkLst>
        </pc:graphicFrameChg>
        <pc:graphicFrameChg chg="add mod">
          <ac:chgData name="Deepak Karthick" userId="6242d1406fac1ede" providerId="LiveId" clId="{6825D683-44CF-42B5-AAE6-B2E14CC4FDF3}" dt="2024-08-29T07:34:41.819" v="2200" actId="14100"/>
          <ac:graphicFrameMkLst>
            <pc:docMk/>
            <pc:sldMk cId="0" sldId="265"/>
            <ac:graphicFrameMk id="11" creationId="{6219FF20-C4AA-8C72-F6DB-86DF379C867E}"/>
          </ac:graphicFrameMkLst>
        </pc:graphicFrameChg>
        <pc:graphicFrameChg chg="add del mod">
          <ac:chgData name="Deepak Karthick" userId="6242d1406fac1ede" providerId="LiveId" clId="{6825D683-44CF-42B5-AAE6-B2E14CC4FDF3}" dt="2024-08-29T07:33:32.970" v="2194" actId="478"/>
          <ac:graphicFrameMkLst>
            <pc:docMk/>
            <pc:sldMk cId="0" sldId="265"/>
            <ac:graphicFrameMk id="12" creationId="{B92EC602-248A-9CFA-13D5-8CAC9AD9142E}"/>
          </ac:graphicFrameMkLst>
        </pc:graphicFrameChg>
        <pc:graphicFrameChg chg="add mod modGraphic">
          <ac:chgData name="Deepak Karthick" userId="6242d1406fac1ede" providerId="LiveId" clId="{6825D683-44CF-42B5-AAE6-B2E14CC4FDF3}" dt="2024-08-29T13:29:24.813" v="2310" actId="14100"/>
          <ac:graphicFrameMkLst>
            <pc:docMk/>
            <pc:sldMk cId="0" sldId="265"/>
            <ac:graphicFrameMk id="13" creationId="{ECED2CF5-42EF-7CEE-E3E9-6FAF7102817A}"/>
          </ac:graphicFrameMkLst>
        </pc:graphicFrameChg>
        <pc:picChg chg="add mod">
          <ac:chgData name="Deepak Karthick" userId="6242d1406fac1ede" providerId="LiveId" clId="{6825D683-44CF-42B5-AAE6-B2E14CC4FDF3}" dt="2024-08-29T13:19:33.352" v="2260" actId="1076"/>
          <ac:picMkLst>
            <pc:docMk/>
            <pc:sldMk cId="0" sldId="265"/>
            <ac:picMk id="4098" creationId="{2BD0AB33-CA3B-053C-F624-95460CA7C62B}"/>
          </ac:picMkLst>
        </pc:picChg>
      </pc:sldChg>
      <pc:sldChg chg="addSp delSp modSp mod modAnim">
        <pc:chgData name="Deepak Karthick" userId="6242d1406fac1ede" providerId="LiveId" clId="{6825D683-44CF-42B5-AAE6-B2E14CC4FDF3}" dt="2024-08-29T15:00:00.150" v="2716" actId="255"/>
        <pc:sldMkLst>
          <pc:docMk/>
          <pc:sldMk cId="2986442291" sldId="268"/>
        </pc:sldMkLst>
        <pc:spChg chg="mod">
          <ac:chgData name="Deepak Karthick" userId="6242d1406fac1ede" providerId="LiveId" clId="{6825D683-44CF-42B5-AAE6-B2E14CC4FDF3}" dt="2024-08-29T15:00:00.150" v="2716" actId="255"/>
          <ac:spMkLst>
            <pc:docMk/>
            <pc:sldMk cId="2986442291" sldId="268"/>
            <ac:spMk id="2" creationId="{F9A5CB5B-BDD0-5A64-1A7C-37D3C88F8F9E}"/>
          </ac:spMkLst>
        </pc:spChg>
        <pc:spChg chg="add del mod">
          <ac:chgData name="Deepak Karthick" userId="6242d1406fac1ede" providerId="LiveId" clId="{6825D683-44CF-42B5-AAE6-B2E14CC4FDF3}" dt="2024-08-29T13:52:53.458" v="2314"/>
          <ac:spMkLst>
            <pc:docMk/>
            <pc:sldMk cId="2986442291" sldId="268"/>
            <ac:spMk id="3" creationId="{4086EAF9-D66E-A1C7-8091-AAB9CB43DF2B}"/>
          </ac:spMkLst>
        </pc:spChg>
        <pc:spChg chg="add">
          <ac:chgData name="Deepak Karthick" userId="6242d1406fac1ede" providerId="LiveId" clId="{6825D683-44CF-42B5-AAE6-B2E14CC4FDF3}" dt="2024-08-29T13:59:10.098" v="2315"/>
          <ac:spMkLst>
            <pc:docMk/>
            <pc:sldMk cId="2986442291" sldId="268"/>
            <ac:spMk id="4" creationId="{9D73F398-BFF9-50C3-63BA-F9A6DCAA4926}"/>
          </ac:spMkLst>
        </pc:spChg>
        <pc:spChg chg="add mod">
          <ac:chgData name="Deepak Karthick" userId="6242d1406fac1ede" providerId="LiveId" clId="{6825D683-44CF-42B5-AAE6-B2E14CC4FDF3}" dt="2024-08-29T14:23:15.335" v="2671" actId="207"/>
          <ac:spMkLst>
            <pc:docMk/>
            <pc:sldMk cId="2986442291" sldId="268"/>
            <ac:spMk id="6" creationId="{EC4934AB-181E-4171-AD56-3DEA6EB05567}"/>
          </ac:spMkLst>
        </pc:spChg>
        <pc:spChg chg="add">
          <ac:chgData name="Deepak Karthick" userId="6242d1406fac1ede" providerId="LiveId" clId="{6825D683-44CF-42B5-AAE6-B2E14CC4FDF3}" dt="2024-08-29T14:04:06.060" v="2323"/>
          <ac:spMkLst>
            <pc:docMk/>
            <pc:sldMk cId="2986442291" sldId="268"/>
            <ac:spMk id="7" creationId="{7193C11D-D013-B39B-D581-0D1A3EAB4CAC}"/>
          </ac:spMkLst>
        </pc:spChg>
        <pc:spChg chg="add">
          <ac:chgData name="Deepak Karthick" userId="6242d1406fac1ede" providerId="LiveId" clId="{6825D683-44CF-42B5-AAE6-B2E14CC4FDF3}" dt="2024-08-29T14:04:43.278" v="2325"/>
          <ac:spMkLst>
            <pc:docMk/>
            <pc:sldMk cId="2986442291" sldId="268"/>
            <ac:spMk id="8" creationId="{9670FB16-D3CE-A56D-8D67-E25BFB1C82C7}"/>
          </ac:spMkLst>
        </pc:spChg>
        <pc:spChg chg="add mod">
          <ac:chgData name="Deepak Karthick" userId="6242d1406fac1ede" providerId="LiveId" clId="{6825D683-44CF-42B5-AAE6-B2E14CC4FDF3}" dt="2024-08-29T14:08:17.454" v="2482" actId="20577"/>
          <ac:spMkLst>
            <pc:docMk/>
            <pc:sldMk cId="2986442291" sldId="268"/>
            <ac:spMk id="9" creationId="{A07433CE-F087-B3B9-A099-F0C87E7CF04C}"/>
          </ac:spMkLst>
        </pc:spChg>
      </pc:sldChg>
      <pc:sldChg chg="addSp modSp mod">
        <pc:chgData name="Deepak Karthick" userId="6242d1406fac1ede" providerId="LiveId" clId="{6825D683-44CF-42B5-AAE6-B2E14CC4FDF3}" dt="2024-08-29T14:57:05.624" v="2703" actId="339"/>
        <pc:sldMkLst>
          <pc:docMk/>
          <pc:sldMk cId="2720660618" sldId="269"/>
        </pc:sldMkLst>
        <pc:spChg chg="mod">
          <ac:chgData name="Deepak Karthick" userId="6242d1406fac1ede" providerId="LiveId" clId="{6825D683-44CF-42B5-AAE6-B2E14CC4FDF3}" dt="2024-08-29T14:57:05.624" v="2703" actId="339"/>
          <ac:spMkLst>
            <pc:docMk/>
            <pc:sldMk cId="2720660618" sldId="269"/>
            <ac:spMk id="2" creationId="{6E06195E-16D6-79D8-7A9F-F8EB1FE9E212}"/>
          </ac:spMkLst>
        </pc:spChg>
        <pc:spChg chg="add mod">
          <ac:chgData name="Deepak Karthick" userId="6242d1406fac1ede" providerId="LiveId" clId="{6825D683-44CF-42B5-AAE6-B2E14CC4FDF3}" dt="2024-08-29T06:58:37.782" v="1018" actId="20577"/>
          <ac:spMkLst>
            <pc:docMk/>
            <pc:sldMk cId="2720660618" sldId="269"/>
            <ac:spMk id="4" creationId="{28C2225F-C698-D317-B258-8115783F33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88214" y="251988"/>
            <a:ext cx="12142533" cy="100155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3213735">
              <a:spcBef>
                <a:spcPts val="130"/>
              </a:spcBef>
            </a:pPr>
            <a:r>
              <a:rPr lang="en-US" b="1">
                <a:solidFill>
                  <a:srgbClr val="0F0F0F"/>
                </a:solidFill>
                <a:latin typeface="Snap ITC" panose="04040A07060A02020202" pitchFamily="82" charset="0"/>
                <a:cs typeface="Times New Roman" panose="02020603050405020304" pitchFamily="18" charset="0"/>
              </a:rPr>
              <a:t>Employee Data Analysis using Excel</a:t>
            </a:r>
            <a:r>
              <a:rPr lang="en-US" b="1" i="0">
                <a:solidFill>
                  <a:srgbClr val="0F0F0F"/>
                </a:solidFill>
                <a:effectLst/>
                <a:latin typeface="Snap ITC" panose="04040A07060A02020202" pitchFamily="82"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590235"/>
            <a:ext cx="8610600" cy="3785652"/>
          </a:xfrm>
          <a:prstGeom prst="rect">
            <a:avLst/>
          </a:prstGeom>
          <a:noFill/>
        </p:spPr>
        <p:txBody>
          <a:bodyPr wrap="square" rtlCol="0">
            <a:spAutoFit/>
          </a:bodyPr>
          <a:lstStyle/>
          <a:p>
            <a:r>
              <a:rPr lang="en-US" sz="2400" b="1" i="1" u="sng">
                <a:latin typeface="Arial" panose="020B0604020202020204" pitchFamily="34" charset="0"/>
                <a:cs typeface="Arial" panose="020B0604020202020204" pitchFamily="34" charset="0"/>
              </a:rPr>
              <a:t>STUDENT NAME</a:t>
            </a:r>
            <a:r>
              <a:rPr lang="en-US" sz="2400"/>
              <a:t>: </a:t>
            </a:r>
            <a:r>
              <a:rPr lang="en-US" sz="2400" b="1">
                <a:latin typeface="Algerian" panose="04020705040A02060702" pitchFamily="82" charset="0"/>
              </a:rPr>
              <a:t>S.SARUMATHI</a:t>
            </a:r>
          </a:p>
          <a:p>
            <a:endParaRPr lang="en-US" sz="2400" b="1">
              <a:latin typeface="Algerian" panose="04020705040A02060702" pitchFamily="82" charset="0"/>
            </a:endParaRPr>
          </a:p>
          <a:p>
            <a:r>
              <a:rPr lang="en-US" sz="2400" b="1" i="1" u="sng">
                <a:latin typeface="Arial" panose="020B0604020202020204" pitchFamily="34" charset="0"/>
                <a:cs typeface="Arial" panose="020B0604020202020204" pitchFamily="34" charset="0"/>
              </a:rPr>
              <a:t>REGISTER NO:</a:t>
            </a:r>
            <a:r>
              <a:rPr lang="en-US" sz="2400" b="1">
                <a:latin typeface="Algerian" panose="04020705040A02060702" pitchFamily="82" charset="0"/>
              </a:rPr>
              <a:t>2213391042056, 35649979B23BA3592A849560D722E852</a:t>
            </a:r>
          </a:p>
          <a:p>
            <a:endParaRPr lang="en-US" sz="2400" b="1">
              <a:latin typeface="Algerian" panose="04020705040A02060702" pitchFamily="82" charset="0"/>
            </a:endParaRPr>
          </a:p>
          <a:p>
            <a:r>
              <a:rPr lang="en-US" sz="2400" b="1" i="1" u="sng">
                <a:latin typeface="Arial" panose="020B0604020202020204" pitchFamily="34" charset="0"/>
                <a:cs typeface="Arial" panose="020B0604020202020204" pitchFamily="34" charset="0"/>
              </a:rPr>
              <a:t>DEPARTMENT</a:t>
            </a:r>
            <a:r>
              <a:rPr lang="en-US" sz="2400"/>
              <a:t>:</a:t>
            </a:r>
            <a:r>
              <a:rPr lang="en-US" sz="2400" b="1">
                <a:latin typeface="Algerian" panose="04020705040A02060702" pitchFamily="82" charset="0"/>
              </a:rPr>
              <a:t>BACHELOR OF COMMERCE(CORPORATE SECRETARYSHIP)</a:t>
            </a:r>
          </a:p>
          <a:p>
            <a:endParaRPr lang="en-US" sz="2400" b="1" i="1" u="sng">
              <a:latin typeface="Arial" panose="020B0604020202020204" pitchFamily="34" charset="0"/>
              <a:cs typeface="Arial" panose="020B0604020202020204" pitchFamily="34" charset="0"/>
            </a:endParaRPr>
          </a:p>
          <a:p>
            <a:r>
              <a:rPr lang="en-US" sz="2400" b="1" i="1" u="sng">
                <a:latin typeface="Arial" panose="020B0604020202020204" pitchFamily="34" charset="0"/>
                <a:cs typeface="Arial" panose="020B0604020202020204" pitchFamily="34" charset="0"/>
              </a:rPr>
              <a:t>COLLEGE</a:t>
            </a:r>
            <a:r>
              <a:rPr lang="en-US" sz="2400"/>
              <a:t>: </a:t>
            </a:r>
            <a:r>
              <a:rPr lang="en-US" sz="2400" b="1">
                <a:latin typeface="Algerian" panose="04020705040A02060702" pitchFamily="82" charset="0"/>
              </a:rPr>
              <a:t>QUEEN MARY’S COLLEGE</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0"/>
            <a:ext cx="6194426" cy="6290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3335" rIns="0" bIns="0" rtlCol="0">
            <a:spAutoFit/>
          </a:bodyPr>
          <a:lstStyle/>
          <a:p>
            <a:pPr marL="12700">
              <a:lnSpc>
                <a:spcPct val="100000"/>
              </a:lnSpc>
              <a:spcBef>
                <a:spcPts val="105"/>
              </a:spcBef>
            </a:pPr>
            <a:r>
              <a:rPr sz="4000" b="1" spc="15">
                <a:latin typeface="Snap ITC" panose="04040A07060A02020202" pitchFamily="82" charset="0"/>
                <a:cs typeface="Trebuchet MS"/>
              </a:rPr>
              <a:t>M</a:t>
            </a:r>
            <a:r>
              <a:rPr sz="4000" b="1">
                <a:latin typeface="Snap ITC" panose="04040A07060A02020202" pitchFamily="82" charset="0"/>
                <a:cs typeface="Trebuchet MS"/>
              </a:rPr>
              <a:t>O</a:t>
            </a:r>
            <a:r>
              <a:rPr sz="4000" b="1" spc="-15">
                <a:latin typeface="Snap ITC" panose="04040A07060A02020202" pitchFamily="82" charset="0"/>
                <a:cs typeface="Trebuchet MS"/>
              </a:rPr>
              <a:t>D</a:t>
            </a:r>
            <a:r>
              <a:rPr sz="4000" b="1" spc="-35">
                <a:latin typeface="Snap ITC" panose="04040A07060A02020202" pitchFamily="82" charset="0"/>
                <a:cs typeface="Trebuchet MS"/>
              </a:rPr>
              <a:t>E</a:t>
            </a:r>
            <a:r>
              <a:rPr sz="4000" b="1" spc="-30">
                <a:latin typeface="Snap ITC" panose="04040A07060A02020202" pitchFamily="82" charset="0"/>
                <a:cs typeface="Trebuchet MS"/>
              </a:rPr>
              <a:t>LL</a:t>
            </a:r>
            <a:r>
              <a:rPr sz="4000" b="1" spc="-5">
                <a:latin typeface="Snap ITC" panose="04040A07060A02020202" pitchFamily="82" charset="0"/>
                <a:cs typeface="Trebuchet MS"/>
              </a:rPr>
              <a:t>I</a:t>
            </a:r>
            <a:r>
              <a:rPr sz="4000" b="1" spc="30">
                <a:latin typeface="Snap ITC" panose="04040A07060A02020202" pitchFamily="82" charset="0"/>
                <a:cs typeface="Trebuchet MS"/>
              </a:rPr>
              <a:t>N</a:t>
            </a:r>
            <a:r>
              <a:rPr sz="4000" b="1" spc="5">
                <a:latin typeface="Snap ITC" panose="04040A07060A02020202" pitchFamily="82" charset="0"/>
                <a:cs typeface="Trebuchet MS"/>
              </a:rPr>
              <a:t>G</a:t>
            </a:r>
            <a:endParaRPr sz="4000">
              <a:latin typeface="Snap ITC" panose="04040A07060A020202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537459-6784-F6E8-2714-9E8AE130D4F6}"/>
              </a:ext>
            </a:extLst>
          </p:cNvPr>
          <p:cNvSpPr txBox="1"/>
          <p:nvPr/>
        </p:nvSpPr>
        <p:spPr>
          <a:xfrm>
            <a:off x="686182" y="770164"/>
            <a:ext cx="9394826" cy="6001643"/>
          </a:xfrm>
          <a:prstGeom prst="rect">
            <a:avLst/>
          </a:prstGeom>
          <a:noFill/>
        </p:spPr>
        <p:txBody>
          <a:bodyPr wrap="square">
            <a:spAutoFit/>
          </a:bodyPr>
          <a:lstStyle/>
          <a:p>
            <a:r>
              <a:rPr lang="en-US" sz="2400" b="1">
                <a:highlight>
                  <a:srgbClr val="C0C0C0"/>
                </a:highlight>
              </a:rPr>
              <a:t>1. </a:t>
            </a:r>
            <a:r>
              <a:rPr lang="en-US" sz="2400" b="1">
                <a:solidFill>
                  <a:srgbClr val="FFFF00"/>
                </a:solidFill>
                <a:highlight>
                  <a:srgbClr val="C0C0C0"/>
                </a:highlight>
              </a:rPr>
              <a:t>Data Structure</a:t>
            </a:r>
            <a:r>
              <a:rPr lang="en-US" sz="2400">
                <a:solidFill>
                  <a:srgbClr val="FFFF00"/>
                </a:solidFill>
                <a:highlight>
                  <a:srgbClr val="C0C0C0"/>
                </a:highlight>
              </a:rPr>
              <a:t>: </a:t>
            </a:r>
            <a:r>
              <a:rPr lang="en-US" sz="2400">
                <a:highlight>
                  <a:srgbClr val="C0C0C0"/>
                </a:highlight>
              </a:rPr>
              <a:t>The dataset is organized by experience years with separate columns for female salaries, male salaries, and total salaries. This structure allows for detailed comparison across different experience levels and genders.</a:t>
            </a:r>
          </a:p>
          <a:p>
            <a:r>
              <a:rPr lang="en-US" sz="2400" b="1">
                <a:highlight>
                  <a:srgbClr val="C0C0C0"/>
                </a:highlight>
              </a:rPr>
              <a:t>2. </a:t>
            </a:r>
            <a:r>
              <a:rPr lang="en-US" sz="2400" b="1">
                <a:solidFill>
                  <a:srgbClr val="FFFF00"/>
                </a:solidFill>
                <a:highlight>
                  <a:srgbClr val="C0C0C0"/>
                </a:highlight>
              </a:rPr>
              <a:t>Analysis</a:t>
            </a:r>
            <a:r>
              <a:rPr lang="en-US" sz="2400">
                <a:solidFill>
                  <a:srgbClr val="FFFF00"/>
                </a:solidFill>
                <a:highlight>
                  <a:srgbClr val="C0C0C0"/>
                </a:highlight>
              </a:rPr>
              <a:t>: </a:t>
            </a:r>
            <a:r>
              <a:rPr lang="en-US" sz="2400">
                <a:highlight>
                  <a:srgbClr val="C0C0C0"/>
                </a:highlight>
              </a:rPr>
              <a:t>The data reveals salary distributions and trends, highlighting how compensation scales with experience and identifying significant gender-based salary disparities.</a:t>
            </a:r>
          </a:p>
          <a:p>
            <a:r>
              <a:rPr lang="en-US" sz="2400" b="1">
                <a:highlight>
                  <a:srgbClr val="C0C0C0"/>
                </a:highlight>
              </a:rPr>
              <a:t>3. </a:t>
            </a:r>
            <a:r>
              <a:rPr lang="en-US" sz="2400" b="1">
                <a:solidFill>
                  <a:srgbClr val="FFFF00"/>
                </a:solidFill>
                <a:highlight>
                  <a:srgbClr val="C0C0C0"/>
                </a:highlight>
              </a:rPr>
              <a:t>Visualization</a:t>
            </a:r>
            <a:r>
              <a:rPr lang="en-US" sz="2400">
                <a:solidFill>
                  <a:srgbClr val="FFFF00"/>
                </a:solidFill>
                <a:highlight>
                  <a:srgbClr val="C0C0C0"/>
                </a:highlight>
              </a:rPr>
              <a:t>:</a:t>
            </a:r>
            <a:r>
              <a:rPr lang="en-US" sz="2400">
                <a:highlight>
                  <a:srgbClr val="C0C0C0"/>
                </a:highlight>
              </a:rPr>
              <a:t> Pivot tables and graphs, such as bar charts and line graphs, effectively illustrate salary trends and gender differences, simplifying complex data into actionable insights.</a:t>
            </a:r>
          </a:p>
          <a:p>
            <a:r>
              <a:rPr lang="en-US" sz="2400" b="1">
                <a:highlight>
                  <a:srgbClr val="C0C0C0"/>
                </a:highlight>
              </a:rPr>
              <a:t>4. </a:t>
            </a:r>
            <a:r>
              <a:rPr lang="en-US" sz="2400" b="1">
                <a:solidFill>
                  <a:srgbClr val="FFFF00"/>
                </a:solidFill>
                <a:highlight>
                  <a:srgbClr val="C0C0C0"/>
                </a:highlight>
              </a:rPr>
              <a:t>Insights</a:t>
            </a:r>
            <a:r>
              <a:rPr lang="en-US" sz="2400">
                <a:solidFill>
                  <a:srgbClr val="FFFF00"/>
                </a:solidFill>
                <a:highlight>
                  <a:srgbClr val="C0C0C0"/>
                </a:highlight>
              </a:rPr>
              <a:t>:</a:t>
            </a:r>
            <a:r>
              <a:rPr lang="en-US" sz="2400">
                <a:highlight>
                  <a:srgbClr val="C0C0C0"/>
                </a:highlight>
              </a:rPr>
              <a:t> Key findings include the concentration of high salaries in advanced experience levels and notable gender pay gaps, informing strategies for fair compensation and budget planning.</a:t>
            </a:r>
          </a:p>
          <a:p>
            <a:r>
              <a:rPr lang="en-US" sz="2400" b="1">
                <a:highlight>
                  <a:srgbClr val="C0C0C0"/>
                </a:highlight>
              </a:rPr>
              <a:t>5. </a:t>
            </a:r>
            <a:r>
              <a:rPr lang="en-US" sz="2400" b="1">
                <a:solidFill>
                  <a:srgbClr val="FFFF00"/>
                </a:solidFill>
                <a:highlight>
                  <a:srgbClr val="C0C0C0"/>
                </a:highlight>
              </a:rPr>
              <a:t>Reporting</a:t>
            </a:r>
            <a:r>
              <a:rPr lang="en-US" sz="2400">
                <a:solidFill>
                  <a:srgbClr val="FFFF00"/>
                </a:solidFill>
                <a:highlight>
                  <a:srgbClr val="C0C0C0"/>
                </a:highlight>
              </a:rPr>
              <a:t>: </a:t>
            </a:r>
            <a:r>
              <a:rPr lang="en-US" sz="2400">
                <a:highlight>
                  <a:srgbClr val="C0C0C0"/>
                </a:highlight>
              </a:rPr>
              <a:t>The results are documented and presented to guide decision-making in compensation policies, financial forecasting, and addressing pay equity issues</a:t>
            </a:r>
            <a:r>
              <a:rPr lang="en-US">
                <a:highlight>
                  <a:srgbClr val="C0C0C0"/>
                </a:high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48334" y="206026"/>
            <a:ext cx="10324466" cy="149079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3335" rIns="0" bIns="0" rtlCol="0">
            <a:spAutoFit/>
          </a:bodyPr>
          <a:lstStyle/>
          <a:p>
            <a:pPr marL="12700">
              <a:lnSpc>
                <a:spcPct val="100000"/>
              </a:lnSpc>
              <a:spcBef>
                <a:spcPts val="105"/>
              </a:spcBef>
            </a:pPr>
            <a:r>
              <a:rPr>
                <a:latin typeface="Snap ITC" panose="04040A07060A02020202" pitchFamily="82" charset="0"/>
              </a:rPr>
              <a:t>R</a:t>
            </a:r>
            <a:r>
              <a:rPr spc="-40">
                <a:latin typeface="Snap ITC" panose="04040A07060A02020202" pitchFamily="82" charset="0"/>
              </a:rPr>
              <a:t>E</a:t>
            </a:r>
            <a:r>
              <a:rPr spc="15">
                <a:latin typeface="Snap ITC" panose="04040A07060A02020202" pitchFamily="82" charset="0"/>
              </a:rPr>
              <a:t>S</a:t>
            </a:r>
            <a:r>
              <a:rPr spc="-30">
                <a:latin typeface="Snap ITC" panose="04040A07060A02020202" pitchFamily="82" charset="0"/>
              </a:rPr>
              <a:t>U</a:t>
            </a:r>
            <a:r>
              <a:rPr spc="-405">
                <a:latin typeface="Snap ITC" panose="04040A07060A02020202" pitchFamily="82" charset="0"/>
              </a:rPr>
              <a:t>L</a:t>
            </a:r>
            <a:r>
              <a:rPr>
                <a:latin typeface="Snap ITC" panose="04040A07060A02020202" pitchFamily="82" charset="0"/>
              </a:rPr>
              <a:t>TS</a:t>
            </a:r>
            <a:br>
              <a:rPr lang="en-US"/>
            </a:br>
            <a:r>
              <a:rPr lang="en-IN" sz="4000" u="sng">
                <a:solidFill>
                  <a:schemeClr val="accent4">
                    <a:lumMod val="75000"/>
                  </a:schemeClr>
                </a:solidFill>
                <a:latin typeface="Stencil" panose="040409050D0802020404" pitchFamily="82" charset="0"/>
              </a:rPr>
              <a:t>pivot Table</a:t>
            </a:r>
            <a:r>
              <a:rPr lang="en-IN"/>
              <a:t>          </a:t>
            </a:r>
            <a:r>
              <a:rPr lang="en-IN" sz="4000" u="sng">
                <a:solidFill>
                  <a:schemeClr val="accent4">
                    <a:lumMod val="75000"/>
                  </a:schemeClr>
                </a:solidFill>
                <a:latin typeface="Stencil" panose="040409050D0802020404" pitchFamily="82" charset="0"/>
              </a:rPr>
              <a:t>chart</a:t>
            </a:r>
            <a:endParaRPr sz="4000" u="sng">
              <a:solidFill>
                <a:schemeClr val="accent4">
                  <a:lumMod val="75000"/>
                </a:schemeClr>
              </a:solidFill>
              <a:latin typeface="Stencil" panose="040409050D0802020404"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Table 9">
            <a:extLst>
              <a:ext uri="{FF2B5EF4-FFF2-40B4-BE49-F238E27FC236}">
                <a16:creationId xmlns:a16="http://schemas.microsoft.com/office/drawing/2014/main" id="{323F8910-EFDB-0F13-EA2B-F5706D54FBD9}"/>
              </a:ext>
            </a:extLst>
          </p:cNvPr>
          <p:cNvGraphicFramePr>
            <a:graphicFrameLocks noGrp="1"/>
          </p:cNvGraphicFramePr>
          <p:nvPr/>
        </p:nvGraphicFramePr>
        <p:xfrm>
          <a:off x="3713916" y="1577971"/>
          <a:ext cx="4764168" cy="4525971"/>
        </p:xfrm>
        <a:graphic>
          <a:graphicData uri="http://schemas.openxmlformats.org/drawingml/2006/table">
            <a:tbl>
              <a:tblPr/>
              <a:tblGrid>
                <a:gridCol w="595521">
                  <a:extLst>
                    <a:ext uri="{9D8B030D-6E8A-4147-A177-3AD203B41FA5}">
                      <a16:colId xmlns:a16="http://schemas.microsoft.com/office/drawing/2014/main" val="2604585899"/>
                    </a:ext>
                  </a:extLst>
                </a:gridCol>
                <a:gridCol w="595521">
                  <a:extLst>
                    <a:ext uri="{9D8B030D-6E8A-4147-A177-3AD203B41FA5}">
                      <a16:colId xmlns:a16="http://schemas.microsoft.com/office/drawing/2014/main" val="1376962050"/>
                    </a:ext>
                  </a:extLst>
                </a:gridCol>
                <a:gridCol w="595521">
                  <a:extLst>
                    <a:ext uri="{9D8B030D-6E8A-4147-A177-3AD203B41FA5}">
                      <a16:colId xmlns:a16="http://schemas.microsoft.com/office/drawing/2014/main" val="3193799259"/>
                    </a:ext>
                  </a:extLst>
                </a:gridCol>
                <a:gridCol w="595521">
                  <a:extLst>
                    <a:ext uri="{9D8B030D-6E8A-4147-A177-3AD203B41FA5}">
                      <a16:colId xmlns:a16="http://schemas.microsoft.com/office/drawing/2014/main" val="840087551"/>
                    </a:ext>
                  </a:extLst>
                </a:gridCol>
                <a:gridCol w="595521">
                  <a:extLst>
                    <a:ext uri="{9D8B030D-6E8A-4147-A177-3AD203B41FA5}">
                      <a16:colId xmlns:a16="http://schemas.microsoft.com/office/drawing/2014/main" val="4175277166"/>
                    </a:ext>
                  </a:extLst>
                </a:gridCol>
                <a:gridCol w="595521">
                  <a:extLst>
                    <a:ext uri="{9D8B030D-6E8A-4147-A177-3AD203B41FA5}">
                      <a16:colId xmlns:a16="http://schemas.microsoft.com/office/drawing/2014/main" val="319109533"/>
                    </a:ext>
                  </a:extLst>
                </a:gridCol>
                <a:gridCol w="595521">
                  <a:extLst>
                    <a:ext uri="{9D8B030D-6E8A-4147-A177-3AD203B41FA5}">
                      <a16:colId xmlns:a16="http://schemas.microsoft.com/office/drawing/2014/main" val="4173407685"/>
                    </a:ext>
                  </a:extLst>
                </a:gridCol>
                <a:gridCol w="595521">
                  <a:extLst>
                    <a:ext uri="{9D8B030D-6E8A-4147-A177-3AD203B41FA5}">
                      <a16:colId xmlns:a16="http://schemas.microsoft.com/office/drawing/2014/main" val="1722750407"/>
                    </a:ext>
                  </a:extLst>
                </a:gridCol>
              </a:tblGrid>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404539780"/>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4057316040"/>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113912300"/>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539019204"/>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117142114"/>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060180166"/>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414730093"/>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243327959"/>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966018116"/>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913913501"/>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622278939"/>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456358479"/>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676314972"/>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576165482"/>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437074038"/>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052686289"/>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265668959"/>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951029472"/>
                  </a:ext>
                </a:extLst>
              </a:tr>
              <a:tr h="238209">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4289724060"/>
                  </a:ext>
                </a:extLst>
              </a:tr>
            </a:tbl>
          </a:graphicData>
        </a:graphic>
      </p:graphicFrame>
      <p:graphicFrame>
        <p:nvGraphicFramePr>
          <p:cNvPr id="11" name="Table 10">
            <a:extLst>
              <a:ext uri="{FF2B5EF4-FFF2-40B4-BE49-F238E27FC236}">
                <a16:creationId xmlns:a16="http://schemas.microsoft.com/office/drawing/2014/main" id="{6219FF20-C4AA-8C72-F6DB-86DF379C867E}"/>
              </a:ext>
            </a:extLst>
          </p:cNvPr>
          <p:cNvGraphicFramePr>
            <a:graphicFrameLocks noGrp="1"/>
          </p:cNvGraphicFramePr>
          <p:nvPr>
            <p:extLst>
              <p:ext uri="{D42A27DB-BD31-4B8C-83A1-F6EECF244321}">
                <p14:modId xmlns:p14="http://schemas.microsoft.com/office/powerpoint/2010/main" val="1854046419"/>
              </p:ext>
            </p:extLst>
          </p:nvPr>
        </p:nvGraphicFramePr>
        <p:xfrm>
          <a:off x="5310836" y="2405779"/>
          <a:ext cx="2945640" cy="4781749"/>
        </p:xfrm>
        <a:graphic>
          <a:graphicData uri="http://schemas.openxmlformats.org/drawingml/2006/table">
            <a:tbl>
              <a:tblPr/>
              <a:tblGrid>
                <a:gridCol w="368205">
                  <a:extLst>
                    <a:ext uri="{9D8B030D-6E8A-4147-A177-3AD203B41FA5}">
                      <a16:colId xmlns:a16="http://schemas.microsoft.com/office/drawing/2014/main" val="4018371624"/>
                    </a:ext>
                  </a:extLst>
                </a:gridCol>
                <a:gridCol w="368205">
                  <a:extLst>
                    <a:ext uri="{9D8B030D-6E8A-4147-A177-3AD203B41FA5}">
                      <a16:colId xmlns:a16="http://schemas.microsoft.com/office/drawing/2014/main" val="877865421"/>
                    </a:ext>
                  </a:extLst>
                </a:gridCol>
                <a:gridCol w="368205">
                  <a:extLst>
                    <a:ext uri="{9D8B030D-6E8A-4147-A177-3AD203B41FA5}">
                      <a16:colId xmlns:a16="http://schemas.microsoft.com/office/drawing/2014/main" val="1906680362"/>
                    </a:ext>
                  </a:extLst>
                </a:gridCol>
                <a:gridCol w="368205">
                  <a:extLst>
                    <a:ext uri="{9D8B030D-6E8A-4147-A177-3AD203B41FA5}">
                      <a16:colId xmlns:a16="http://schemas.microsoft.com/office/drawing/2014/main" val="4242561304"/>
                    </a:ext>
                  </a:extLst>
                </a:gridCol>
                <a:gridCol w="368205">
                  <a:extLst>
                    <a:ext uri="{9D8B030D-6E8A-4147-A177-3AD203B41FA5}">
                      <a16:colId xmlns:a16="http://schemas.microsoft.com/office/drawing/2014/main" val="1708288929"/>
                    </a:ext>
                  </a:extLst>
                </a:gridCol>
                <a:gridCol w="368205">
                  <a:extLst>
                    <a:ext uri="{9D8B030D-6E8A-4147-A177-3AD203B41FA5}">
                      <a16:colId xmlns:a16="http://schemas.microsoft.com/office/drawing/2014/main" val="1857371984"/>
                    </a:ext>
                  </a:extLst>
                </a:gridCol>
                <a:gridCol w="368205">
                  <a:extLst>
                    <a:ext uri="{9D8B030D-6E8A-4147-A177-3AD203B41FA5}">
                      <a16:colId xmlns:a16="http://schemas.microsoft.com/office/drawing/2014/main" val="159133062"/>
                    </a:ext>
                  </a:extLst>
                </a:gridCol>
                <a:gridCol w="368205">
                  <a:extLst>
                    <a:ext uri="{9D8B030D-6E8A-4147-A177-3AD203B41FA5}">
                      <a16:colId xmlns:a16="http://schemas.microsoft.com/office/drawing/2014/main" val="280248019"/>
                    </a:ext>
                  </a:extLst>
                </a:gridCol>
              </a:tblGrid>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4043417636"/>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38881670"/>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217265054"/>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528450567"/>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078654914"/>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386319501"/>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384347573"/>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512549296"/>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100536830"/>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059062200"/>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033464802"/>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431578809"/>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26561652"/>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2720749453"/>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789451068"/>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034166078"/>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3598797610"/>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450578470"/>
                  </a:ext>
                </a:extLst>
              </a:tr>
              <a:tr h="251671">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tc>
                  <a:txBody>
                    <a:bodyPr/>
                    <a:lstStyle/>
                    <a:p>
                      <a:pPr rtl="0" fontAlgn="b"/>
                      <a:endParaRPr lang="en-IN" sz="1400">
                        <a:effectLst/>
                      </a:endParaRPr>
                    </a:p>
                  </a:txBody>
                  <a:tcPr marL="17866" marR="17866" marT="11910" marB="11910" anchor="b">
                    <a:lnL>
                      <a:noFill/>
                    </a:lnL>
                    <a:lnR>
                      <a:noFill/>
                    </a:lnR>
                    <a:lnT>
                      <a:noFill/>
                    </a:lnT>
                    <a:lnB>
                      <a:noFill/>
                    </a:lnB>
                    <a:noFill/>
                  </a:tcPr>
                </a:tc>
                <a:extLst>
                  <a:ext uri="{0D108BD9-81ED-4DB2-BD59-A6C34878D82A}">
                    <a16:rowId xmlns:a16="http://schemas.microsoft.com/office/drawing/2014/main" val="1653419831"/>
                  </a:ext>
                </a:extLst>
              </a:tr>
            </a:tbl>
          </a:graphicData>
        </a:graphic>
      </p:graphicFrame>
      <p:pic>
        <p:nvPicPr>
          <p:cNvPr id="4098" name="Picture 2">
            <a:extLst>
              <a:ext uri="{FF2B5EF4-FFF2-40B4-BE49-F238E27FC236}">
                <a16:creationId xmlns:a16="http://schemas.microsoft.com/office/drawing/2014/main" id="{2BD0AB33-CA3B-053C-F624-95460CA7C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676" y="1683413"/>
            <a:ext cx="5181600" cy="478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ECED2CF5-42EF-7CEE-E3E9-6FAF7102817A}"/>
              </a:ext>
            </a:extLst>
          </p:cNvPr>
          <p:cNvGraphicFramePr>
            <a:graphicFrameLocks noGrp="1"/>
          </p:cNvGraphicFramePr>
          <p:nvPr>
            <p:extLst>
              <p:ext uri="{D42A27DB-BD31-4B8C-83A1-F6EECF244321}">
                <p14:modId xmlns:p14="http://schemas.microsoft.com/office/powerpoint/2010/main" val="1810736074"/>
              </p:ext>
            </p:extLst>
          </p:nvPr>
        </p:nvGraphicFramePr>
        <p:xfrm>
          <a:off x="609600" y="1742267"/>
          <a:ext cx="4575712" cy="4626205"/>
        </p:xfrm>
        <a:graphic>
          <a:graphicData uri="http://schemas.openxmlformats.org/drawingml/2006/table">
            <a:tbl>
              <a:tblPr/>
              <a:tblGrid>
                <a:gridCol w="1143928">
                  <a:extLst>
                    <a:ext uri="{9D8B030D-6E8A-4147-A177-3AD203B41FA5}">
                      <a16:colId xmlns:a16="http://schemas.microsoft.com/office/drawing/2014/main" val="833846431"/>
                    </a:ext>
                  </a:extLst>
                </a:gridCol>
                <a:gridCol w="1143928">
                  <a:extLst>
                    <a:ext uri="{9D8B030D-6E8A-4147-A177-3AD203B41FA5}">
                      <a16:colId xmlns:a16="http://schemas.microsoft.com/office/drawing/2014/main" val="2724710843"/>
                    </a:ext>
                  </a:extLst>
                </a:gridCol>
                <a:gridCol w="1143928">
                  <a:extLst>
                    <a:ext uri="{9D8B030D-6E8A-4147-A177-3AD203B41FA5}">
                      <a16:colId xmlns:a16="http://schemas.microsoft.com/office/drawing/2014/main" val="3545843149"/>
                    </a:ext>
                  </a:extLst>
                </a:gridCol>
                <a:gridCol w="1143928">
                  <a:extLst>
                    <a:ext uri="{9D8B030D-6E8A-4147-A177-3AD203B41FA5}">
                      <a16:colId xmlns:a16="http://schemas.microsoft.com/office/drawing/2014/main" val="2265502902"/>
                    </a:ext>
                  </a:extLst>
                </a:gridCol>
              </a:tblGrid>
              <a:tr h="322113">
                <a:tc>
                  <a:txBody>
                    <a:bodyPr/>
                    <a:lstStyle/>
                    <a:p>
                      <a:pPr rtl="0" fontAlgn="b"/>
                      <a:r>
                        <a:rPr lang="en-IN" sz="1300" i="1">
                          <a:solidFill>
                            <a:srgbClr val="FFFFFF"/>
                          </a:solidFill>
                          <a:effectLst/>
                          <a:highlight>
                            <a:srgbClr val="000000"/>
                          </a:highlight>
                        </a:rPr>
                        <a:t>SUM of Salary</a:t>
                      </a:r>
                    </a:p>
                  </a:txBody>
                  <a:tcPr marL="15936" marR="15936" marT="10624" marB="10624" anchor="b">
                    <a:lnL>
                      <a:noFill/>
                    </a:lnL>
                    <a:lnR>
                      <a:noFill/>
                    </a:lnR>
                    <a:lnT>
                      <a:noFill/>
                    </a:lnT>
                    <a:lnB>
                      <a:noFill/>
                    </a:lnB>
                    <a:solidFill>
                      <a:srgbClr val="000000"/>
                    </a:solidFill>
                  </a:tcPr>
                </a:tc>
                <a:tc>
                  <a:txBody>
                    <a:bodyPr/>
                    <a:lstStyle/>
                    <a:p>
                      <a:pPr rtl="0" fontAlgn="b"/>
                      <a:r>
                        <a:rPr lang="en-IN" sz="1300" i="1">
                          <a:solidFill>
                            <a:srgbClr val="FFFFFF"/>
                          </a:solidFill>
                          <a:effectLst/>
                          <a:highlight>
                            <a:srgbClr val="000000"/>
                          </a:highlight>
                        </a:rPr>
                        <a:t>Gender</a:t>
                      </a:r>
                    </a:p>
                  </a:txBody>
                  <a:tcPr marL="15936" marR="15936" marT="10624" marB="10624" anchor="b">
                    <a:lnL>
                      <a:noFill/>
                    </a:lnL>
                    <a:lnR>
                      <a:noFill/>
                    </a:lnR>
                    <a:lnT>
                      <a:noFill/>
                    </a:lnT>
                    <a:lnB>
                      <a:noFill/>
                    </a:lnB>
                    <a:solidFill>
                      <a:srgbClr val="000000"/>
                    </a:solidFill>
                  </a:tcPr>
                </a:tc>
                <a:tc>
                  <a:txBody>
                    <a:bodyPr/>
                    <a:lstStyle/>
                    <a:p>
                      <a:pPr rtl="0" fontAlgn="b"/>
                      <a:endParaRPr lang="en-IN" sz="1300">
                        <a:effectLst/>
                        <a:highlight>
                          <a:srgbClr val="000000"/>
                        </a:highlight>
                      </a:endParaRPr>
                    </a:p>
                  </a:txBody>
                  <a:tcPr marL="15936" marR="15936" marT="10624" marB="10624" anchor="b">
                    <a:lnL>
                      <a:noFill/>
                    </a:lnL>
                    <a:lnR>
                      <a:noFill/>
                    </a:lnR>
                    <a:lnT>
                      <a:noFill/>
                    </a:lnT>
                    <a:lnB>
                      <a:noFill/>
                    </a:lnB>
                    <a:solidFill>
                      <a:srgbClr val="DFE4EC"/>
                    </a:solidFill>
                  </a:tcPr>
                </a:tc>
                <a:tc>
                  <a:txBody>
                    <a:bodyPr/>
                    <a:lstStyle/>
                    <a:p>
                      <a:pPr rtl="0" fontAlgn="b"/>
                      <a:endParaRPr lang="en-IN" sz="1300">
                        <a:effectLst/>
                        <a:highlight>
                          <a:srgbClr val="000000"/>
                        </a:highlight>
                      </a:endParaRPr>
                    </a:p>
                  </a:txBody>
                  <a:tcPr marL="15936" marR="15936" marT="10624" marB="10624" anchor="b">
                    <a:lnL>
                      <a:noFill/>
                    </a:lnL>
                    <a:lnR>
                      <a:noFill/>
                    </a:lnR>
                    <a:lnT>
                      <a:noFill/>
                    </a:lnT>
                    <a:lnB>
                      <a:noFill/>
                    </a:lnB>
                    <a:solidFill>
                      <a:srgbClr val="DFE4EC"/>
                    </a:solidFill>
                  </a:tcPr>
                </a:tc>
                <a:extLst>
                  <a:ext uri="{0D108BD9-81ED-4DB2-BD59-A6C34878D82A}">
                    <a16:rowId xmlns:a16="http://schemas.microsoft.com/office/drawing/2014/main" val="889571769"/>
                  </a:ext>
                </a:extLst>
              </a:tr>
              <a:tr h="322113">
                <a:tc>
                  <a:txBody>
                    <a:bodyPr/>
                    <a:lstStyle/>
                    <a:p>
                      <a:pPr rtl="0" fontAlgn="b"/>
                      <a:r>
                        <a:rPr lang="en-IN" sz="1200" b="1" i="1" err="1">
                          <a:solidFill>
                            <a:srgbClr val="EFEFEF"/>
                          </a:solidFill>
                          <a:effectLst/>
                          <a:highlight>
                            <a:srgbClr val="980000"/>
                          </a:highlight>
                        </a:rPr>
                        <a:t>Experience_Years</a:t>
                      </a:r>
                      <a:endParaRPr lang="en-IN" sz="1200" b="1" i="1">
                        <a:solidFill>
                          <a:srgbClr val="EFEFEF"/>
                        </a:solidFill>
                        <a:effectLst/>
                        <a:highlight>
                          <a:srgbClr val="980000"/>
                        </a:highlight>
                      </a:endParaRPr>
                    </a:p>
                  </a:txBody>
                  <a:tcPr marL="15936" marR="15936" marT="10624" marB="10624" anchor="b">
                    <a:lnL>
                      <a:noFill/>
                    </a:lnL>
                    <a:lnR>
                      <a:noFill/>
                    </a:lnR>
                    <a:lnT>
                      <a:noFill/>
                    </a:lnT>
                    <a:lnB w="22860" cap="flat" cmpd="sng" algn="ctr">
                      <a:solidFill>
                        <a:srgbClr val="8093B3"/>
                      </a:solidFill>
                      <a:prstDash val="solid"/>
                      <a:round/>
                      <a:headEnd type="none" w="med" len="med"/>
                      <a:tailEnd type="none" w="med" len="med"/>
                    </a:lnB>
                    <a:solidFill>
                      <a:srgbClr val="980000"/>
                    </a:solidFill>
                  </a:tcPr>
                </a:tc>
                <a:tc>
                  <a:txBody>
                    <a:bodyPr/>
                    <a:lstStyle/>
                    <a:p>
                      <a:pPr rtl="0" fontAlgn="b"/>
                      <a:r>
                        <a:rPr lang="en-IN" sz="1200" b="1">
                          <a:solidFill>
                            <a:srgbClr val="FFFFFF"/>
                          </a:solidFill>
                          <a:effectLst/>
                          <a:highlight>
                            <a:srgbClr val="20124D"/>
                          </a:highlight>
                        </a:rPr>
                        <a:t>Female</a:t>
                      </a:r>
                    </a:p>
                  </a:txBody>
                  <a:tcPr marL="15936" marR="15936" marT="10624" marB="10624" anchor="b">
                    <a:lnL>
                      <a:noFill/>
                    </a:lnL>
                    <a:lnR>
                      <a:noFill/>
                    </a:lnR>
                    <a:lnT>
                      <a:noFill/>
                    </a:lnT>
                    <a:lnB w="22860" cap="flat" cmpd="sng" algn="ctr">
                      <a:solidFill>
                        <a:srgbClr val="8093B3"/>
                      </a:solidFill>
                      <a:prstDash val="solid"/>
                      <a:round/>
                      <a:headEnd type="none" w="med" len="med"/>
                      <a:tailEnd type="none" w="med" len="med"/>
                    </a:lnB>
                    <a:solidFill>
                      <a:srgbClr val="20124D"/>
                    </a:solidFill>
                  </a:tcPr>
                </a:tc>
                <a:tc>
                  <a:txBody>
                    <a:bodyPr/>
                    <a:lstStyle/>
                    <a:p>
                      <a:pPr rtl="0" fontAlgn="b"/>
                      <a:r>
                        <a:rPr lang="en-IN" sz="1300">
                          <a:solidFill>
                            <a:srgbClr val="FFFFFF"/>
                          </a:solidFill>
                          <a:effectLst/>
                          <a:highlight>
                            <a:srgbClr val="20124D"/>
                          </a:highlight>
                        </a:rPr>
                        <a:t>Male</a:t>
                      </a:r>
                    </a:p>
                  </a:txBody>
                  <a:tcPr marL="15936" marR="15936" marT="10624" marB="10624" anchor="b">
                    <a:lnL>
                      <a:noFill/>
                    </a:lnL>
                    <a:lnR>
                      <a:noFill/>
                    </a:lnR>
                    <a:lnT>
                      <a:noFill/>
                    </a:lnT>
                    <a:lnB w="22860" cap="flat" cmpd="sng" algn="ctr">
                      <a:solidFill>
                        <a:srgbClr val="8093B3"/>
                      </a:solidFill>
                      <a:prstDash val="solid"/>
                      <a:round/>
                      <a:headEnd type="none" w="med" len="med"/>
                      <a:tailEnd type="none" w="med" len="med"/>
                    </a:lnB>
                    <a:solidFill>
                      <a:srgbClr val="20124D"/>
                    </a:solidFill>
                  </a:tcPr>
                </a:tc>
                <a:tc>
                  <a:txBody>
                    <a:bodyPr/>
                    <a:lstStyle/>
                    <a:p>
                      <a:pPr rtl="0" fontAlgn="b"/>
                      <a:r>
                        <a:rPr lang="en-IN" sz="1300">
                          <a:solidFill>
                            <a:srgbClr val="FFFFFF"/>
                          </a:solidFill>
                          <a:effectLst/>
                          <a:highlight>
                            <a:srgbClr val="741B47"/>
                          </a:highlight>
                        </a:rPr>
                        <a:t>Grand Total</a:t>
                      </a:r>
                    </a:p>
                  </a:txBody>
                  <a:tcPr marL="15936" marR="15936" marT="10624" marB="10624" anchor="b">
                    <a:lnL>
                      <a:noFill/>
                    </a:lnL>
                    <a:lnR>
                      <a:noFill/>
                    </a:lnR>
                    <a:lnT>
                      <a:noFill/>
                    </a:lnT>
                    <a:lnB w="22860" cap="flat" cmpd="sng" algn="ctr">
                      <a:solidFill>
                        <a:srgbClr val="8093B3"/>
                      </a:solidFill>
                      <a:prstDash val="solid"/>
                      <a:round/>
                      <a:headEnd type="none" w="med" len="med"/>
                      <a:tailEnd type="none" w="med" len="med"/>
                    </a:lnB>
                    <a:solidFill>
                      <a:srgbClr val="741B47"/>
                    </a:solidFill>
                  </a:tcPr>
                </a:tc>
                <a:extLst>
                  <a:ext uri="{0D108BD9-81ED-4DB2-BD59-A6C34878D82A}">
                    <a16:rowId xmlns:a16="http://schemas.microsoft.com/office/drawing/2014/main" val="90493276"/>
                  </a:ext>
                </a:extLst>
              </a:tr>
              <a:tr h="169253">
                <a:tc>
                  <a:txBody>
                    <a:bodyPr/>
                    <a:lstStyle/>
                    <a:p>
                      <a:pPr algn="r" rtl="0" fontAlgn="b"/>
                      <a:r>
                        <a:rPr lang="en-IN" sz="1300">
                          <a:solidFill>
                            <a:srgbClr val="FFFFFF"/>
                          </a:solidFill>
                          <a:effectLst/>
                          <a:highlight>
                            <a:srgbClr val="A61C00"/>
                          </a:highlight>
                        </a:rPr>
                        <a:t>1</a:t>
                      </a:r>
                    </a:p>
                  </a:txBody>
                  <a:tcPr marL="15936" marR="15936" marT="10624" marB="10624" anchor="b">
                    <a:lnL>
                      <a:noFill/>
                    </a:lnL>
                    <a:lnR w="7620" cap="flat" cmpd="sng" algn="ctr">
                      <a:solidFill>
                        <a:srgbClr val="FFFFFF"/>
                      </a:solidFill>
                      <a:prstDash val="solid"/>
                      <a:round/>
                      <a:headEnd type="none" w="med" len="med"/>
                      <a:tailEnd type="none" w="med" len="med"/>
                    </a:lnR>
                    <a:lnT w="22860" cap="flat" cmpd="sng" algn="ctr">
                      <a:solidFill>
                        <a:srgbClr val="8093B3"/>
                      </a:solidFill>
                      <a:prstDash val="solid"/>
                      <a:round/>
                      <a:headEnd type="none" w="med" len="med"/>
                      <a:tailEnd type="none" w="med" len="med"/>
                    </a:lnT>
                    <a:lnB>
                      <a:noFill/>
                    </a:lnB>
                    <a:solidFill>
                      <a:srgbClr val="A61C00"/>
                    </a:solidFill>
                  </a:tcPr>
                </a:tc>
                <a:tc>
                  <a:txBody>
                    <a:bodyPr/>
                    <a:lstStyle/>
                    <a:p>
                      <a:pPr rtl="0" fontAlgn="b"/>
                      <a:endParaRPr lang="en-IN" sz="1300">
                        <a:effectLst/>
                        <a:highlight>
                          <a:srgbClr val="1155CC"/>
                        </a:highlight>
                      </a:endParaRPr>
                    </a:p>
                  </a:txBody>
                  <a:tcPr marL="15936" marR="15936" marT="10624" marB="10624" anchor="b">
                    <a:lnL w="7620" cap="flat" cmpd="sng" algn="ctr">
                      <a:solidFill>
                        <a:srgbClr val="FFFFFF"/>
                      </a:solidFill>
                      <a:prstDash val="solid"/>
                      <a:round/>
                      <a:headEnd type="none" w="med" len="med"/>
                      <a:tailEnd type="none" w="med" len="med"/>
                    </a:lnL>
                    <a:lnR>
                      <a:noFill/>
                    </a:lnR>
                    <a:lnT w="22860" cap="flat" cmpd="sng" algn="ctr">
                      <a:solidFill>
                        <a:srgbClr val="8093B3"/>
                      </a:solidFill>
                      <a:prstDash val="solid"/>
                      <a:round/>
                      <a:headEnd type="none" w="med" len="med"/>
                      <a:tailEnd type="none" w="med" len="med"/>
                    </a:lnT>
                    <a:lnB>
                      <a:noFill/>
                    </a:lnB>
                    <a:solidFill>
                      <a:srgbClr val="1155CC"/>
                    </a:solidFill>
                  </a:tcPr>
                </a:tc>
                <a:tc>
                  <a:txBody>
                    <a:bodyPr/>
                    <a:lstStyle/>
                    <a:p>
                      <a:pPr algn="r" rtl="0" fontAlgn="b"/>
                      <a:r>
                        <a:rPr lang="en-IN" sz="1300">
                          <a:solidFill>
                            <a:srgbClr val="FFFFFF"/>
                          </a:solidFill>
                          <a:effectLst/>
                          <a:highlight>
                            <a:srgbClr val="1155CC"/>
                          </a:highlight>
                        </a:rPr>
                        <a:t>60000</a:t>
                      </a:r>
                    </a:p>
                  </a:txBody>
                  <a:tcPr marL="15936" marR="15936" marT="10624" marB="10624" anchor="b">
                    <a:lnL>
                      <a:noFill/>
                    </a:lnL>
                    <a:lnR>
                      <a:noFill/>
                    </a:lnR>
                    <a:lnT w="22860" cap="flat" cmpd="sng" algn="ctr">
                      <a:solidFill>
                        <a:srgbClr val="8093B3"/>
                      </a:solidFill>
                      <a:prstDash val="solid"/>
                      <a:round/>
                      <a:headEnd type="none" w="med" len="med"/>
                      <a:tailEnd type="none" w="med" len="med"/>
                    </a:lnT>
                    <a:lnB>
                      <a:noFill/>
                    </a:lnB>
                    <a:solidFill>
                      <a:srgbClr val="1155CC"/>
                    </a:solidFill>
                  </a:tcPr>
                </a:tc>
                <a:tc>
                  <a:txBody>
                    <a:bodyPr/>
                    <a:lstStyle/>
                    <a:p>
                      <a:pPr algn="r" rtl="0" fontAlgn="b"/>
                      <a:r>
                        <a:rPr lang="en-IN" sz="1300">
                          <a:effectLst/>
                          <a:highlight>
                            <a:srgbClr val="A64D79"/>
                          </a:highlight>
                        </a:rPr>
                        <a:t>60000</a:t>
                      </a:r>
                    </a:p>
                  </a:txBody>
                  <a:tcPr marL="15936" marR="15936" marT="10624" marB="10624" anchor="b">
                    <a:lnL>
                      <a:noFill/>
                    </a:lnL>
                    <a:lnR>
                      <a:noFill/>
                    </a:lnR>
                    <a:lnT w="22860" cap="flat" cmpd="sng" algn="ctr">
                      <a:solidFill>
                        <a:srgbClr val="8093B3"/>
                      </a:solidFill>
                      <a:prstDash val="solid"/>
                      <a:round/>
                      <a:headEnd type="none" w="med" len="med"/>
                      <a:tailEnd type="none" w="med" len="med"/>
                    </a:lnT>
                    <a:lnB>
                      <a:noFill/>
                    </a:lnB>
                    <a:solidFill>
                      <a:srgbClr val="A64D79"/>
                    </a:solidFill>
                  </a:tcPr>
                </a:tc>
                <a:extLst>
                  <a:ext uri="{0D108BD9-81ED-4DB2-BD59-A6C34878D82A}">
                    <a16:rowId xmlns:a16="http://schemas.microsoft.com/office/drawing/2014/main" val="4217464596"/>
                  </a:ext>
                </a:extLst>
              </a:tr>
              <a:tr h="169253">
                <a:tc>
                  <a:txBody>
                    <a:bodyPr/>
                    <a:lstStyle/>
                    <a:p>
                      <a:pPr algn="r" rtl="0" fontAlgn="b"/>
                      <a:r>
                        <a:rPr lang="en-IN" sz="1300">
                          <a:solidFill>
                            <a:srgbClr val="FFFFFF"/>
                          </a:solidFill>
                          <a:effectLst/>
                          <a:highlight>
                            <a:srgbClr val="A61C00"/>
                          </a:highlight>
                        </a:rPr>
                        <a:t>2</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9000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algn="r" rtl="0" fontAlgn="b"/>
                      <a:r>
                        <a:rPr lang="en-IN" sz="1300">
                          <a:solidFill>
                            <a:srgbClr val="FFFFFF"/>
                          </a:solidFill>
                          <a:effectLst/>
                          <a:highlight>
                            <a:srgbClr val="1155CC"/>
                          </a:highlight>
                        </a:rPr>
                        <a:t>47500</a:t>
                      </a: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56500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824023584"/>
                  </a:ext>
                </a:extLst>
              </a:tr>
              <a:tr h="322113">
                <a:tc>
                  <a:txBody>
                    <a:bodyPr/>
                    <a:lstStyle/>
                    <a:p>
                      <a:pPr algn="r" rtl="0" fontAlgn="b"/>
                      <a:r>
                        <a:rPr lang="en-IN" sz="1300">
                          <a:solidFill>
                            <a:srgbClr val="FFFFFF"/>
                          </a:solidFill>
                          <a:effectLst/>
                          <a:highlight>
                            <a:srgbClr val="A61C00"/>
                          </a:highlight>
                        </a:rPr>
                        <a:t>3</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170000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170000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4168835686"/>
                  </a:ext>
                </a:extLst>
              </a:tr>
              <a:tr h="322113">
                <a:tc>
                  <a:txBody>
                    <a:bodyPr/>
                    <a:lstStyle/>
                    <a:p>
                      <a:pPr algn="r" rtl="0" fontAlgn="b"/>
                      <a:r>
                        <a:rPr lang="en-IN" sz="1300">
                          <a:solidFill>
                            <a:srgbClr val="FFFFFF"/>
                          </a:solidFill>
                          <a:effectLst/>
                          <a:highlight>
                            <a:srgbClr val="A61C00"/>
                          </a:highlight>
                        </a:rPr>
                        <a:t>4</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337000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337000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2674910449"/>
                  </a:ext>
                </a:extLst>
              </a:tr>
              <a:tr h="322113">
                <a:tc>
                  <a:txBody>
                    <a:bodyPr/>
                    <a:lstStyle/>
                    <a:p>
                      <a:pPr algn="r" rtl="0" fontAlgn="b"/>
                      <a:r>
                        <a:rPr lang="en-IN" sz="1300">
                          <a:solidFill>
                            <a:srgbClr val="FFFFFF"/>
                          </a:solidFill>
                          <a:effectLst/>
                          <a:highlight>
                            <a:srgbClr val="A61C00"/>
                          </a:highlight>
                        </a:rPr>
                        <a:t>5</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250000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250000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3860860052"/>
                  </a:ext>
                </a:extLst>
              </a:tr>
              <a:tr h="322113">
                <a:tc>
                  <a:txBody>
                    <a:bodyPr/>
                    <a:lstStyle/>
                    <a:p>
                      <a:pPr algn="r" rtl="0" fontAlgn="b"/>
                      <a:r>
                        <a:rPr lang="en-IN" sz="1300">
                          <a:solidFill>
                            <a:srgbClr val="FFFFFF"/>
                          </a:solidFill>
                          <a:effectLst/>
                          <a:highlight>
                            <a:srgbClr val="A61C00"/>
                          </a:highlight>
                        </a:rPr>
                        <a:t>6</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rtl="0" fontAlgn="b"/>
                      <a:endParaRPr lang="en-IN" sz="1300">
                        <a:effectLst/>
                        <a:highlight>
                          <a:srgbClr val="1155CC"/>
                        </a:highlight>
                      </a:endParaRP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algn="r" rtl="0" fontAlgn="b"/>
                      <a:r>
                        <a:rPr lang="en-IN" sz="1300">
                          <a:solidFill>
                            <a:srgbClr val="FFFFFF"/>
                          </a:solidFill>
                          <a:effectLst/>
                          <a:highlight>
                            <a:srgbClr val="1155CC"/>
                          </a:highlight>
                        </a:rPr>
                        <a:t>1400000</a:t>
                      </a: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1400000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375312213"/>
                  </a:ext>
                </a:extLst>
              </a:tr>
              <a:tr h="322113">
                <a:tc>
                  <a:txBody>
                    <a:bodyPr/>
                    <a:lstStyle/>
                    <a:p>
                      <a:pPr algn="r" rtl="0" fontAlgn="b"/>
                      <a:r>
                        <a:rPr lang="en-IN" sz="1300">
                          <a:solidFill>
                            <a:srgbClr val="FFFFFF"/>
                          </a:solidFill>
                          <a:effectLst/>
                          <a:highlight>
                            <a:srgbClr val="A61C00"/>
                          </a:highlight>
                        </a:rPr>
                        <a:t>10</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991500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991500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3985888540"/>
                  </a:ext>
                </a:extLst>
              </a:tr>
              <a:tr h="322113">
                <a:tc>
                  <a:txBody>
                    <a:bodyPr/>
                    <a:lstStyle/>
                    <a:p>
                      <a:pPr algn="r" rtl="0" fontAlgn="b"/>
                      <a:r>
                        <a:rPr lang="en-IN" sz="1300">
                          <a:solidFill>
                            <a:srgbClr val="FFFFFF"/>
                          </a:solidFill>
                          <a:effectLst/>
                          <a:highlight>
                            <a:srgbClr val="A61C00"/>
                          </a:highlight>
                        </a:rPr>
                        <a:t>11</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rtl="0" fontAlgn="b"/>
                      <a:endParaRPr lang="en-IN" sz="1300">
                        <a:effectLst/>
                        <a:highlight>
                          <a:srgbClr val="1155CC"/>
                        </a:highlight>
                      </a:endParaRP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algn="r" rtl="0" fontAlgn="b"/>
                      <a:r>
                        <a:rPr lang="en-IN" sz="1300">
                          <a:solidFill>
                            <a:srgbClr val="FFFFFF"/>
                          </a:solidFill>
                          <a:effectLst/>
                          <a:highlight>
                            <a:srgbClr val="1155CC"/>
                          </a:highlight>
                        </a:rPr>
                        <a:t>220100</a:t>
                      </a: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220100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4212362040"/>
                  </a:ext>
                </a:extLst>
              </a:tr>
              <a:tr h="322113">
                <a:tc>
                  <a:txBody>
                    <a:bodyPr/>
                    <a:lstStyle/>
                    <a:p>
                      <a:pPr algn="r" rtl="0" fontAlgn="b"/>
                      <a:r>
                        <a:rPr lang="en-IN" sz="1300">
                          <a:solidFill>
                            <a:srgbClr val="FFFFFF"/>
                          </a:solidFill>
                          <a:effectLst/>
                          <a:highlight>
                            <a:srgbClr val="A61C00"/>
                          </a:highlight>
                        </a:rPr>
                        <a:t>14</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rtl="0" fontAlgn="b"/>
                      <a:endParaRPr lang="en-IN" sz="1300">
                        <a:effectLst/>
                        <a:highlight>
                          <a:srgbClr val="1155CC"/>
                        </a:highlight>
                      </a:endParaRP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algn="r" rtl="0" fontAlgn="b"/>
                      <a:r>
                        <a:rPr lang="en-IN" sz="1300">
                          <a:solidFill>
                            <a:srgbClr val="FFFFFF"/>
                          </a:solidFill>
                          <a:effectLst/>
                          <a:highlight>
                            <a:srgbClr val="1155CC"/>
                          </a:highlight>
                        </a:rPr>
                        <a:t>6000050</a:t>
                      </a: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6000050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3159612203"/>
                  </a:ext>
                </a:extLst>
              </a:tr>
              <a:tr h="322113">
                <a:tc>
                  <a:txBody>
                    <a:bodyPr/>
                    <a:lstStyle/>
                    <a:p>
                      <a:pPr algn="r" rtl="0" fontAlgn="b"/>
                      <a:r>
                        <a:rPr lang="en-IN" sz="1300">
                          <a:solidFill>
                            <a:srgbClr val="FFFFFF"/>
                          </a:solidFill>
                          <a:effectLst/>
                          <a:highlight>
                            <a:srgbClr val="A61C00"/>
                          </a:highlight>
                        </a:rPr>
                        <a:t>15</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8550000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8550000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936965032"/>
                  </a:ext>
                </a:extLst>
              </a:tr>
              <a:tr h="322113">
                <a:tc>
                  <a:txBody>
                    <a:bodyPr/>
                    <a:lstStyle/>
                    <a:p>
                      <a:pPr algn="r" rtl="0" fontAlgn="b"/>
                      <a:r>
                        <a:rPr lang="en-IN" sz="1300">
                          <a:solidFill>
                            <a:srgbClr val="FFFFFF"/>
                          </a:solidFill>
                          <a:effectLst/>
                          <a:highlight>
                            <a:srgbClr val="A61C00"/>
                          </a:highlight>
                        </a:rPr>
                        <a:t>19</a:t>
                      </a:r>
                    </a:p>
                  </a:txBody>
                  <a:tcPr marL="15936" marR="15936" marT="10624" marB="10624" anchor="b">
                    <a:lnL>
                      <a:noFill/>
                    </a:lnL>
                    <a:lnR w="7620" cap="flat" cmpd="sng" algn="ctr">
                      <a:solidFill>
                        <a:srgbClr val="FFFFFF"/>
                      </a:solidFill>
                      <a:prstDash val="solid"/>
                      <a:round/>
                      <a:headEnd type="none" w="med" len="med"/>
                      <a:tailEnd type="none" w="med" len="med"/>
                    </a:lnR>
                    <a:lnT>
                      <a:noFill/>
                    </a:lnT>
                    <a:lnB>
                      <a:noFill/>
                    </a:lnB>
                    <a:solidFill>
                      <a:srgbClr val="A61C00"/>
                    </a:solidFill>
                  </a:tcPr>
                </a:tc>
                <a:tc>
                  <a:txBody>
                    <a:bodyPr/>
                    <a:lstStyle/>
                    <a:p>
                      <a:pPr algn="r" rtl="0" fontAlgn="b"/>
                      <a:r>
                        <a:rPr lang="en-IN" sz="1300">
                          <a:solidFill>
                            <a:srgbClr val="FFFFFF"/>
                          </a:solidFill>
                          <a:effectLst/>
                          <a:highlight>
                            <a:srgbClr val="1155CC"/>
                          </a:highlight>
                        </a:rPr>
                        <a:t>800000</a:t>
                      </a:r>
                    </a:p>
                  </a:txBody>
                  <a:tcPr marL="15936" marR="15936" marT="10624" marB="10624" anchor="b">
                    <a:lnL w="7620" cap="flat" cmpd="sng" algn="ctr">
                      <a:solidFill>
                        <a:srgbClr val="FFFFFF"/>
                      </a:solidFill>
                      <a:prstDash val="solid"/>
                      <a:round/>
                      <a:headEnd type="none" w="med" len="med"/>
                      <a:tailEnd type="none" w="med" len="med"/>
                    </a:lnL>
                    <a:lnR>
                      <a:noFill/>
                    </a:lnR>
                    <a:lnT>
                      <a:noFill/>
                    </a:lnT>
                    <a:lnB>
                      <a:noFill/>
                    </a:lnB>
                    <a:solidFill>
                      <a:srgbClr val="1155CC"/>
                    </a:solidFill>
                  </a:tcPr>
                </a:tc>
                <a:tc>
                  <a:txBody>
                    <a:bodyPr/>
                    <a:lstStyle/>
                    <a:p>
                      <a:pPr rtl="0" fontAlgn="b"/>
                      <a:endParaRPr lang="en-IN" sz="1300">
                        <a:effectLst/>
                        <a:highlight>
                          <a:srgbClr val="1155CC"/>
                        </a:highlight>
                      </a:endParaRPr>
                    </a:p>
                  </a:txBody>
                  <a:tcPr marL="15936" marR="15936" marT="10624" marB="10624" anchor="b">
                    <a:lnL>
                      <a:noFill/>
                    </a:lnL>
                    <a:lnR>
                      <a:noFill/>
                    </a:lnR>
                    <a:lnT>
                      <a:noFill/>
                    </a:lnT>
                    <a:lnB>
                      <a:noFill/>
                    </a:lnB>
                    <a:solidFill>
                      <a:srgbClr val="1155CC"/>
                    </a:solidFill>
                  </a:tcPr>
                </a:tc>
                <a:tc>
                  <a:txBody>
                    <a:bodyPr/>
                    <a:lstStyle/>
                    <a:p>
                      <a:pPr algn="r" rtl="0" fontAlgn="b"/>
                      <a:r>
                        <a:rPr lang="en-IN" sz="1300">
                          <a:effectLst/>
                          <a:highlight>
                            <a:srgbClr val="A64D79"/>
                          </a:highlight>
                        </a:rPr>
                        <a:t>800000</a:t>
                      </a:r>
                    </a:p>
                  </a:txBody>
                  <a:tcPr marL="15936" marR="15936" marT="10624" marB="10624" anchor="b">
                    <a:lnL>
                      <a:noFill/>
                    </a:lnL>
                    <a:lnR>
                      <a:noFill/>
                    </a:lnR>
                    <a:lnT>
                      <a:noFill/>
                    </a:lnT>
                    <a:lnB>
                      <a:noFill/>
                    </a:lnB>
                    <a:solidFill>
                      <a:srgbClr val="A64D79"/>
                    </a:solidFill>
                  </a:tcPr>
                </a:tc>
                <a:extLst>
                  <a:ext uri="{0D108BD9-81ED-4DB2-BD59-A6C34878D82A}">
                    <a16:rowId xmlns:a16="http://schemas.microsoft.com/office/drawing/2014/main" val="3846522791"/>
                  </a:ext>
                </a:extLst>
              </a:tr>
              <a:tr h="322113">
                <a:tc>
                  <a:txBody>
                    <a:bodyPr/>
                    <a:lstStyle/>
                    <a:p>
                      <a:pPr algn="r" rtl="0" fontAlgn="b"/>
                      <a:r>
                        <a:rPr lang="en-IN" sz="1300">
                          <a:solidFill>
                            <a:srgbClr val="FFFFFF"/>
                          </a:solidFill>
                          <a:effectLst/>
                          <a:highlight>
                            <a:srgbClr val="A61C00"/>
                          </a:highlight>
                        </a:rPr>
                        <a:t>25</a:t>
                      </a:r>
                    </a:p>
                  </a:txBody>
                  <a:tcPr marL="15936" marR="15936" marT="10624" marB="10624" anchor="b">
                    <a:lnL>
                      <a:noFill/>
                    </a:lnL>
                    <a:lnR w="7620" cap="flat" cmpd="sng" algn="ctr">
                      <a:solidFill>
                        <a:srgbClr val="FFFFFF"/>
                      </a:solidFill>
                      <a:prstDash val="solid"/>
                      <a:round/>
                      <a:headEnd type="none" w="med" len="med"/>
                      <a:tailEnd type="none" w="med" len="med"/>
                    </a:lnR>
                    <a:lnT>
                      <a:noFill/>
                    </a:lnT>
                    <a:lnB w="22860" cap="flat" cmpd="dbl" algn="ctr">
                      <a:solidFill>
                        <a:srgbClr val="000000"/>
                      </a:solidFill>
                      <a:prstDash val="solid"/>
                      <a:round/>
                      <a:headEnd type="none" w="med" len="med"/>
                      <a:tailEnd type="none" w="med" len="med"/>
                    </a:lnB>
                    <a:solidFill>
                      <a:srgbClr val="A61C00"/>
                    </a:solidFill>
                  </a:tcPr>
                </a:tc>
                <a:tc>
                  <a:txBody>
                    <a:bodyPr/>
                    <a:lstStyle/>
                    <a:p>
                      <a:pPr rtl="0" fontAlgn="b"/>
                      <a:endParaRPr lang="en-IN" sz="1300">
                        <a:effectLst/>
                        <a:highlight>
                          <a:srgbClr val="1155CC"/>
                        </a:highlight>
                      </a:endParaRPr>
                    </a:p>
                  </a:txBody>
                  <a:tcPr marL="15936" marR="15936" marT="10624" marB="10624" anchor="b">
                    <a:lnL w="7620" cap="flat" cmpd="sng" algn="ctr">
                      <a:solidFill>
                        <a:srgbClr val="FFFFFF"/>
                      </a:solidFill>
                      <a:prstDash val="solid"/>
                      <a:round/>
                      <a:headEnd type="none" w="med" len="med"/>
                      <a:tailEnd type="none" w="med" len="med"/>
                    </a:lnL>
                    <a:lnR>
                      <a:noFill/>
                    </a:lnR>
                    <a:lnT>
                      <a:noFill/>
                    </a:lnT>
                    <a:lnB w="22860" cap="flat" cmpd="dbl" algn="ctr">
                      <a:solidFill>
                        <a:srgbClr val="000000"/>
                      </a:solidFill>
                      <a:prstDash val="solid"/>
                      <a:round/>
                      <a:headEnd type="none" w="med" len="med"/>
                      <a:tailEnd type="none" w="med" len="med"/>
                    </a:lnB>
                    <a:solidFill>
                      <a:srgbClr val="1155CC"/>
                    </a:solidFill>
                  </a:tcPr>
                </a:tc>
                <a:tc>
                  <a:txBody>
                    <a:bodyPr/>
                    <a:lstStyle/>
                    <a:p>
                      <a:pPr algn="r" rtl="0" fontAlgn="b"/>
                      <a:r>
                        <a:rPr lang="en-IN" sz="1300">
                          <a:solidFill>
                            <a:srgbClr val="FFFFFF"/>
                          </a:solidFill>
                          <a:effectLst/>
                          <a:highlight>
                            <a:srgbClr val="1155CC"/>
                          </a:highlight>
                        </a:rPr>
                        <a:t>5001000</a:t>
                      </a:r>
                    </a:p>
                  </a:txBody>
                  <a:tcPr marL="15936" marR="15936" marT="10624" marB="10624" anchor="b">
                    <a:lnL>
                      <a:noFill/>
                    </a:lnL>
                    <a:lnR>
                      <a:noFill/>
                    </a:lnR>
                    <a:lnT>
                      <a:noFill/>
                    </a:lnT>
                    <a:lnB w="22860" cap="flat" cmpd="dbl" algn="ctr">
                      <a:solidFill>
                        <a:srgbClr val="000000"/>
                      </a:solidFill>
                      <a:prstDash val="solid"/>
                      <a:round/>
                      <a:headEnd type="none" w="med" len="med"/>
                      <a:tailEnd type="none" w="med" len="med"/>
                    </a:lnB>
                    <a:solidFill>
                      <a:srgbClr val="1155CC"/>
                    </a:solidFill>
                  </a:tcPr>
                </a:tc>
                <a:tc>
                  <a:txBody>
                    <a:bodyPr/>
                    <a:lstStyle/>
                    <a:p>
                      <a:pPr algn="r" rtl="0" fontAlgn="b"/>
                      <a:r>
                        <a:rPr lang="en-IN" sz="1300">
                          <a:effectLst/>
                          <a:highlight>
                            <a:srgbClr val="A64D79"/>
                          </a:highlight>
                        </a:rPr>
                        <a:t>5001000</a:t>
                      </a:r>
                    </a:p>
                  </a:txBody>
                  <a:tcPr marL="15936" marR="15936" marT="10624" marB="10624" anchor="b">
                    <a:lnL>
                      <a:noFill/>
                    </a:lnL>
                    <a:lnR>
                      <a:noFill/>
                    </a:lnR>
                    <a:lnT>
                      <a:noFill/>
                    </a:lnT>
                    <a:lnB w="22860" cap="flat" cmpd="dbl" algn="ctr">
                      <a:solidFill>
                        <a:srgbClr val="000000"/>
                      </a:solidFill>
                      <a:prstDash val="solid"/>
                      <a:round/>
                      <a:headEnd type="none" w="med" len="med"/>
                      <a:tailEnd type="none" w="med" len="med"/>
                    </a:lnB>
                    <a:solidFill>
                      <a:srgbClr val="A64D79"/>
                    </a:solidFill>
                  </a:tcPr>
                </a:tc>
                <a:extLst>
                  <a:ext uri="{0D108BD9-81ED-4DB2-BD59-A6C34878D82A}">
                    <a16:rowId xmlns:a16="http://schemas.microsoft.com/office/drawing/2014/main" val="597057001"/>
                  </a:ext>
                </a:extLst>
              </a:tr>
              <a:tr h="322113">
                <a:tc>
                  <a:txBody>
                    <a:bodyPr/>
                    <a:lstStyle/>
                    <a:p>
                      <a:pPr rtl="0" fontAlgn="b"/>
                      <a:r>
                        <a:rPr lang="en-IN" sz="1200" b="1">
                          <a:solidFill>
                            <a:srgbClr val="FFFFFF"/>
                          </a:solidFill>
                          <a:effectLst/>
                          <a:highlight>
                            <a:srgbClr val="741B47"/>
                          </a:highlight>
                        </a:rPr>
                        <a:t>Grand Total</a:t>
                      </a:r>
                    </a:p>
                  </a:txBody>
                  <a:tcPr marL="15936" marR="15936" marT="10624" marB="10624" anchor="b">
                    <a:lnL>
                      <a:noFill/>
                    </a:lnL>
                    <a:lnR>
                      <a:noFill/>
                    </a:lnR>
                    <a:lnT w="22860" cap="flat" cmpd="dbl" algn="ctr">
                      <a:solidFill>
                        <a:srgbClr val="000000"/>
                      </a:solidFill>
                      <a:prstDash val="solid"/>
                      <a:round/>
                      <a:headEnd type="none" w="med" len="med"/>
                      <a:tailEnd type="none" w="med" len="med"/>
                    </a:lnT>
                    <a:lnB>
                      <a:noFill/>
                    </a:lnB>
                    <a:solidFill>
                      <a:srgbClr val="741B47"/>
                    </a:solidFill>
                  </a:tcPr>
                </a:tc>
                <a:tc>
                  <a:txBody>
                    <a:bodyPr/>
                    <a:lstStyle/>
                    <a:p>
                      <a:pPr algn="r" rtl="0" fontAlgn="b"/>
                      <a:r>
                        <a:rPr lang="en-IN" sz="1300" b="1">
                          <a:effectLst/>
                          <a:highlight>
                            <a:srgbClr val="FFFF00"/>
                          </a:highlight>
                        </a:rPr>
                        <a:t>11107500</a:t>
                      </a:r>
                    </a:p>
                  </a:txBody>
                  <a:tcPr marL="15936" marR="15936" marT="10624" marB="10624" anchor="b">
                    <a:lnL>
                      <a:noFill/>
                    </a:lnL>
                    <a:lnR>
                      <a:noFill/>
                    </a:lnR>
                    <a:lnT w="22860" cap="flat" cmpd="dbl" algn="ctr">
                      <a:solidFill>
                        <a:srgbClr val="000000"/>
                      </a:solidFill>
                      <a:prstDash val="solid"/>
                      <a:round/>
                      <a:headEnd type="none" w="med" len="med"/>
                      <a:tailEnd type="none" w="med" len="med"/>
                    </a:lnT>
                    <a:lnB>
                      <a:noFill/>
                    </a:lnB>
                    <a:solidFill>
                      <a:srgbClr val="FFFF00"/>
                    </a:solidFill>
                  </a:tcPr>
                </a:tc>
                <a:tc>
                  <a:txBody>
                    <a:bodyPr/>
                    <a:lstStyle/>
                    <a:p>
                      <a:pPr algn="r" rtl="0" fontAlgn="b"/>
                      <a:r>
                        <a:rPr lang="en-IN" sz="1300" b="1">
                          <a:effectLst/>
                          <a:highlight>
                            <a:srgbClr val="FFFF00"/>
                          </a:highlight>
                        </a:rPr>
                        <a:t>12728650</a:t>
                      </a:r>
                    </a:p>
                  </a:txBody>
                  <a:tcPr marL="15936" marR="15936" marT="10624" marB="10624" anchor="b">
                    <a:lnL>
                      <a:noFill/>
                    </a:lnL>
                    <a:lnR>
                      <a:noFill/>
                    </a:lnR>
                    <a:lnT w="22860" cap="flat" cmpd="dbl" algn="ctr">
                      <a:solidFill>
                        <a:srgbClr val="000000"/>
                      </a:solidFill>
                      <a:prstDash val="solid"/>
                      <a:round/>
                      <a:headEnd type="none" w="med" len="med"/>
                      <a:tailEnd type="none" w="med" len="med"/>
                    </a:lnT>
                    <a:lnB>
                      <a:noFill/>
                    </a:lnB>
                    <a:solidFill>
                      <a:srgbClr val="FFFF00"/>
                    </a:solidFill>
                  </a:tcPr>
                </a:tc>
                <a:tc>
                  <a:txBody>
                    <a:bodyPr/>
                    <a:lstStyle/>
                    <a:p>
                      <a:pPr algn="r" rtl="0" fontAlgn="b"/>
                      <a:r>
                        <a:rPr lang="en-IN" sz="1300" b="1">
                          <a:effectLst/>
                          <a:highlight>
                            <a:srgbClr val="FFFF00"/>
                          </a:highlight>
                        </a:rPr>
                        <a:t>23836150</a:t>
                      </a:r>
                    </a:p>
                  </a:txBody>
                  <a:tcPr marL="15936" marR="15936" marT="10624" marB="10624" anchor="b">
                    <a:lnL>
                      <a:noFill/>
                    </a:lnL>
                    <a:lnR>
                      <a:noFill/>
                    </a:lnR>
                    <a:lnT w="22860" cap="flat" cmpd="dbl"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27722399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7931468" cy="67710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4400">
                <a:latin typeface="Snap ITC" panose="04040A07060A02020202" pitchFamily="82" charset="0"/>
                <a:cs typeface="Times New Roman" panose="02020603050405020304" pitchFamily="18" charset="0"/>
              </a:rPr>
              <a:t>conclusion</a:t>
            </a:r>
            <a:endParaRPr lang="en-IN" sz="4400">
              <a:latin typeface="Snap ITC" panose="04040A07060A02020202" pitchFamily="82" charset="0"/>
              <a:cs typeface="Times New Roman" panose="02020603050405020304" pitchFamily="18" charset="0"/>
            </a:endParaRPr>
          </a:p>
        </p:txBody>
      </p:sp>
      <p:sp>
        <p:nvSpPr>
          <p:cNvPr id="6" name="TextBox 5">
            <a:extLst>
              <a:ext uri="{FF2B5EF4-FFF2-40B4-BE49-F238E27FC236}">
                <a16:creationId xmlns:a16="http://schemas.microsoft.com/office/drawing/2014/main" id="{EC4934AB-181E-4171-AD56-3DEA6EB05567}"/>
              </a:ext>
            </a:extLst>
          </p:cNvPr>
          <p:cNvSpPr txBox="1"/>
          <p:nvPr/>
        </p:nvSpPr>
        <p:spPr>
          <a:xfrm>
            <a:off x="755332" y="1225689"/>
            <a:ext cx="10446068" cy="5693866"/>
          </a:xfrm>
          <a:prstGeom prst="rect">
            <a:avLst/>
          </a:prstGeom>
          <a:noFill/>
        </p:spPr>
        <p:txBody>
          <a:bodyPr wrap="square">
            <a:spAutoFit/>
          </a:bodyPr>
          <a:lstStyle/>
          <a:p>
            <a:r>
              <a:rPr lang="en-US" sz="2400" b="1" i="1" u="sng">
                <a:highlight>
                  <a:srgbClr val="FF00FF"/>
                </a:highlight>
                <a:latin typeface="Bahnschrift Light" panose="020B0502040204020203" pitchFamily="34" charset="0"/>
              </a:rPr>
              <a:t>Total Salaries:</a:t>
            </a:r>
            <a:endParaRPr lang="en-US" sz="2400" i="1" u="sng">
              <a:highlight>
                <a:srgbClr val="FF00FF"/>
              </a:highlight>
              <a:latin typeface="Bahnschrift Light" panose="020B0502040204020203" pitchFamily="34" charset="0"/>
            </a:endParaRPr>
          </a:p>
          <a:p>
            <a:pPr>
              <a:buFont typeface="Arial" panose="020B0604020202020204" pitchFamily="34" charset="0"/>
              <a:buChar char="•"/>
            </a:pPr>
            <a:r>
              <a:rPr lang="en-US" b="1"/>
              <a:t>Females:</a:t>
            </a:r>
            <a:r>
              <a:rPr lang="en-US"/>
              <a:t> $11,107,500</a:t>
            </a:r>
          </a:p>
          <a:p>
            <a:pPr>
              <a:buFont typeface="Arial" panose="020B0604020202020204" pitchFamily="34" charset="0"/>
              <a:buChar char="•"/>
            </a:pPr>
            <a:r>
              <a:rPr lang="en-US" b="1"/>
              <a:t>Males:</a:t>
            </a:r>
            <a:r>
              <a:rPr lang="en-US"/>
              <a:t> $12,728,650</a:t>
            </a:r>
          </a:p>
          <a:p>
            <a:pPr>
              <a:buFont typeface="Arial" panose="020B0604020202020204" pitchFamily="34" charset="0"/>
              <a:buChar char="•"/>
            </a:pPr>
            <a:r>
              <a:rPr lang="en-US" b="1"/>
              <a:t>Overall Total:</a:t>
            </a:r>
            <a:r>
              <a:rPr lang="en-US"/>
              <a:t> $23,836,150</a:t>
            </a:r>
          </a:p>
          <a:p>
            <a:r>
              <a:rPr lang="en-US"/>
              <a:t>Males have earned more overall compared to females.</a:t>
            </a:r>
          </a:p>
          <a:p>
            <a:r>
              <a:rPr lang="en-US" sz="2400" b="1" i="1" u="sng">
                <a:highlight>
                  <a:srgbClr val="FF00FF"/>
                </a:highlight>
                <a:latin typeface="Bahnschrift Light" panose="020B0502040204020203" pitchFamily="34" charset="0"/>
              </a:rPr>
              <a:t>Salary by Experience:</a:t>
            </a:r>
            <a:endParaRPr lang="en-US" sz="2400" i="1" u="sng">
              <a:highlight>
                <a:srgbClr val="FF00FF"/>
              </a:highlight>
              <a:latin typeface="Bahnschrift Light" panose="020B0502040204020203" pitchFamily="34" charset="0"/>
            </a:endParaRPr>
          </a:p>
          <a:p>
            <a:pPr>
              <a:buFont typeface="Arial" panose="020B0604020202020204" pitchFamily="34" charset="0"/>
              <a:buChar char="•"/>
            </a:pPr>
            <a:r>
              <a:rPr lang="en-US" b="1"/>
              <a:t>Females</a:t>
            </a:r>
            <a:r>
              <a:rPr lang="en-US"/>
              <a:t> earn significantly in Experience 6 Years ($1,400,000) and Experience 10 Years ($991,500).</a:t>
            </a:r>
          </a:p>
          <a:p>
            <a:pPr>
              <a:buFont typeface="Arial" panose="020B0604020202020204" pitchFamily="34" charset="0"/>
              <a:buChar char="•"/>
            </a:pPr>
            <a:r>
              <a:rPr lang="en-US" b="1"/>
              <a:t>Males</a:t>
            </a:r>
            <a:r>
              <a:rPr lang="en-US"/>
              <a:t> have higher earnings in Experience 14 Years ($6,000,050), Experience 15 Years ($8,550,000), and Experience 25 Years ($5,001,000).</a:t>
            </a:r>
          </a:p>
          <a:p>
            <a:r>
              <a:rPr lang="en-US"/>
              <a:t>This shows that males earn more in the higher experience categories, while females earn more in specific lower experience categories.</a:t>
            </a:r>
          </a:p>
          <a:p>
            <a:r>
              <a:rPr lang="en-US" sz="2400" b="1" i="1" u="sng">
                <a:highlight>
                  <a:srgbClr val="FF00FF"/>
                </a:highlight>
                <a:latin typeface="Bahnschrift Light" panose="020B0502040204020203" pitchFamily="34" charset="0"/>
              </a:rPr>
              <a:t>Trend:</a:t>
            </a:r>
            <a:endParaRPr lang="en-US" sz="2400" i="1" u="sng">
              <a:highlight>
                <a:srgbClr val="FF00FF"/>
              </a:highlight>
              <a:latin typeface="Bahnschrift Light" panose="020B0502040204020203" pitchFamily="34" charset="0"/>
            </a:endParaRPr>
          </a:p>
          <a:p>
            <a:pPr>
              <a:buFont typeface="Arial" panose="020B0604020202020204" pitchFamily="34" charset="0"/>
              <a:buChar char="•"/>
            </a:pPr>
            <a:r>
              <a:rPr lang="en-US"/>
              <a:t>Generally, males earn more in longer career spans, while females achieve higher earnings in certain mid-career experience ranges.</a:t>
            </a:r>
          </a:p>
          <a:p>
            <a:endParaRPr lang="en-US"/>
          </a:p>
          <a:p>
            <a:r>
              <a:rPr lang="en-US" sz="2000">
                <a:solidFill>
                  <a:srgbClr val="FF0000"/>
                </a:solidFill>
              </a:rPr>
              <a:t>In summary, while females have strong earnings in some experience ranges, have higher total earnings overall, particularly in longer career spans.</a:t>
            </a:r>
          </a:p>
          <a:p>
            <a:endParaRPr lang="en-US">
              <a:highlight>
                <a:srgbClr val="FF00FF"/>
              </a:highlight>
            </a:endParaRPr>
          </a:p>
          <a:p>
            <a:endParaRPr lang="en-US"/>
          </a:p>
        </p:txBody>
      </p:sp>
      <p:sp>
        <p:nvSpPr>
          <p:cNvPr id="9" name="Rectangle 5">
            <a:extLst>
              <a:ext uri="{FF2B5EF4-FFF2-40B4-BE49-F238E27FC236}">
                <a16:creationId xmlns:a16="http://schemas.microsoft.com/office/drawing/2014/main" id="{A07433CE-F087-B3B9-A099-F0C87E7CF04C}"/>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6410325" cy="69378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12700">
              <a:lnSpc>
                <a:spcPct val="100000"/>
              </a:lnSpc>
              <a:spcBef>
                <a:spcPts val="130"/>
              </a:spcBef>
            </a:pPr>
            <a:r>
              <a:rPr sz="4400" spc="5">
                <a:latin typeface="Snap ITC" panose="04040A07060A02020202" pitchFamily="82" charset="0"/>
              </a:rPr>
              <a:t>PROJECT</a:t>
            </a:r>
            <a:r>
              <a:rPr sz="4400" spc="-85">
                <a:latin typeface="Snap ITC" panose="04040A07060A02020202" pitchFamily="82" charset="0"/>
              </a:rPr>
              <a:t> </a:t>
            </a:r>
            <a:r>
              <a:rPr sz="4400" spc="25">
                <a:latin typeface="Snap ITC" panose="04040A07060A02020202" pitchFamily="82" charset="0"/>
              </a:rPr>
              <a:t>TITLE</a:t>
            </a:r>
            <a:endParaRPr sz="4400">
              <a:latin typeface="Snap ITC" panose="04040A07060A020202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982166" y="2744153"/>
            <a:ext cx="6859678" cy="1446550"/>
          </a:xfrm>
          <a:prstGeom prst="rect">
            <a:avLst/>
          </a:prstGeom>
          <a:noFill/>
        </p:spPr>
        <p:txBody>
          <a:bodyPr wrap="square" rtlCol="0">
            <a:spAutoFit/>
          </a:bodyPr>
          <a:lstStyle/>
          <a:p>
            <a:r>
              <a:rPr lang="en-US" sz="4400" b="1">
                <a:solidFill>
                  <a:srgbClr val="7030A0"/>
                </a:solidFill>
                <a:latin typeface="Showcard Gothic" panose="04020904020102020604" pitchFamily="82" charset="0"/>
                <a:cs typeface="Times New Roman" panose="02020603050405020304" pitchFamily="18" charset="0"/>
              </a:rPr>
              <a:t>EMPLOYEE SALARY DATASET USING EXCEL</a:t>
            </a:r>
            <a:endParaRPr lang="en-IN" sz="2800">
              <a:solidFill>
                <a:srgbClr val="7030A0"/>
              </a:solidFill>
              <a:latin typeface="Showcard Gothic" panose="04020904020102020604"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5165725" cy="75212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3335" rIns="0" bIns="0" rtlCol="0">
            <a:spAutoFit/>
          </a:bodyPr>
          <a:lstStyle/>
          <a:p>
            <a:pPr marL="12700">
              <a:lnSpc>
                <a:spcPct val="100000"/>
              </a:lnSpc>
              <a:spcBef>
                <a:spcPts val="105"/>
              </a:spcBef>
            </a:pPr>
            <a:r>
              <a:rPr spc="25">
                <a:latin typeface="Snap ITC" panose="04040A07060A02020202" pitchFamily="82" charset="0"/>
              </a:rPr>
              <a:t>A</a:t>
            </a:r>
            <a:r>
              <a:rPr spc="-5">
                <a:latin typeface="Snap ITC" panose="04040A07060A02020202" pitchFamily="82" charset="0"/>
              </a:rPr>
              <a:t>G</a:t>
            </a:r>
            <a:r>
              <a:rPr spc="-35">
                <a:latin typeface="Snap ITC" panose="04040A07060A02020202" pitchFamily="82" charset="0"/>
              </a:rPr>
              <a:t>E</a:t>
            </a:r>
            <a:r>
              <a:rPr spc="15">
                <a:latin typeface="Snap ITC" panose="04040A07060A02020202" pitchFamily="82" charset="0"/>
              </a:rPr>
              <a:t>N</a:t>
            </a:r>
            <a:r>
              <a:rPr>
                <a:latin typeface="Snap ITC" panose="04040A07060A020202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7696200" cy="6706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12700">
              <a:lnSpc>
                <a:spcPct val="100000"/>
              </a:lnSpc>
              <a:spcBef>
                <a:spcPts val="130"/>
              </a:spcBef>
              <a:tabLst>
                <a:tab pos="2727960" algn="l"/>
              </a:tabLst>
            </a:pPr>
            <a:r>
              <a:rPr sz="4250" spc="-20">
                <a:latin typeface="Snap ITC" panose="04040A07060A02020202" pitchFamily="82" charset="0"/>
              </a:rPr>
              <a:t>P</a:t>
            </a:r>
            <a:r>
              <a:rPr sz="4250" spc="15">
                <a:latin typeface="Snap ITC" panose="04040A07060A02020202" pitchFamily="82" charset="0"/>
              </a:rPr>
              <a:t>ROB</a:t>
            </a:r>
            <a:r>
              <a:rPr sz="4250" spc="55">
                <a:latin typeface="Snap ITC" panose="04040A07060A02020202" pitchFamily="82" charset="0"/>
              </a:rPr>
              <a:t>L</a:t>
            </a:r>
            <a:r>
              <a:rPr sz="4250" spc="-20">
                <a:latin typeface="Snap ITC" panose="04040A07060A02020202" pitchFamily="82" charset="0"/>
              </a:rPr>
              <a:t>E</a:t>
            </a:r>
            <a:r>
              <a:rPr sz="4250" spc="20">
                <a:latin typeface="Snap ITC" panose="04040A07060A02020202" pitchFamily="82" charset="0"/>
              </a:rPr>
              <a:t>M</a:t>
            </a:r>
            <a:r>
              <a:rPr sz="4250">
                <a:latin typeface="Snap ITC" panose="04040A07060A02020202" pitchFamily="82" charset="0"/>
              </a:rPr>
              <a:t>	</a:t>
            </a:r>
            <a:r>
              <a:rPr sz="4250" spc="10">
                <a:latin typeface="Snap ITC" panose="04040A07060A02020202" pitchFamily="82" charset="0"/>
              </a:rPr>
              <a:t>S</a:t>
            </a:r>
            <a:r>
              <a:rPr sz="4250" spc="-370">
                <a:latin typeface="Snap ITC" panose="04040A07060A02020202" pitchFamily="82" charset="0"/>
              </a:rPr>
              <a:t>T</a:t>
            </a:r>
            <a:r>
              <a:rPr sz="4250" spc="-375">
                <a:latin typeface="Snap ITC" panose="04040A07060A02020202" pitchFamily="82" charset="0"/>
              </a:rPr>
              <a:t>A</a:t>
            </a:r>
            <a:r>
              <a:rPr sz="4250" spc="15">
                <a:latin typeface="Snap ITC" panose="04040A07060A02020202" pitchFamily="82" charset="0"/>
              </a:rPr>
              <a:t>T</a:t>
            </a:r>
            <a:r>
              <a:rPr sz="4250" spc="-10">
                <a:latin typeface="Snap ITC" panose="04040A07060A02020202" pitchFamily="82" charset="0"/>
              </a:rPr>
              <a:t>E</a:t>
            </a:r>
            <a:r>
              <a:rPr sz="4250" spc="-20">
                <a:latin typeface="Snap ITC" panose="04040A07060A02020202" pitchFamily="82" charset="0"/>
              </a:rPr>
              <a:t>ME</a:t>
            </a:r>
            <a:r>
              <a:rPr sz="4250" spc="10">
                <a:latin typeface="Snap ITC" panose="04040A07060A02020202" pitchFamily="82" charset="0"/>
              </a:rPr>
              <a:t>NT</a:t>
            </a:r>
            <a:endParaRPr sz="4250">
              <a:latin typeface="Snap ITC" panose="04040A07060A020202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3" name="TextBox 12">
            <a:extLst>
              <a:ext uri="{FF2B5EF4-FFF2-40B4-BE49-F238E27FC236}">
                <a16:creationId xmlns:a16="http://schemas.microsoft.com/office/drawing/2014/main" id="{C3A678E2-8CDE-7EB7-6D83-7C3C7B0E3A84}"/>
              </a:ext>
            </a:extLst>
          </p:cNvPr>
          <p:cNvSpPr txBox="1"/>
          <p:nvPr/>
        </p:nvSpPr>
        <p:spPr>
          <a:xfrm>
            <a:off x="533400" y="1155907"/>
            <a:ext cx="8615623" cy="5509200"/>
          </a:xfrm>
          <a:prstGeom prst="rect">
            <a:avLst/>
          </a:prstGeom>
          <a:noFill/>
        </p:spPr>
        <p:txBody>
          <a:bodyPr wrap="square">
            <a:spAutoFit/>
          </a:bodyPr>
          <a:lstStyle/>
          <a:p>
            <a:r>
              <a:rPr lang="en-US" b="1">
                <a:highlight>
                  <a:srgbClr val="FFFF00"/>
                </a:highlight>
                <a:latin typeface="Algerian" panose="04020705040A02060702" pitchFamily="82" charset="0"/>
              </a:rPr>
              <a:t>Salary Distribution by Experience</a:t>
            </a:r>
            <a:r>
              <a:rPr lang="en-US"/>
              <a:t>: </a:t>
            </a:r>
            <a:r>
              <a:rPr lang="en-US" sz="2000">
                <a:solidFill>
                  <a:schemeClr val="tx2"/>
                </a:solidFill>
              </a:rPr>
              <a:t>Analyze how salaries vary with years of experience</a:t>
            </a:r>
            <a:r>
              <a:rPr lang="en-US">
                <a:solidFill>
                  <a:schemeClr val="tx2"/>
                </a:solidFill>
              </a:rPr>
              <a:t>. </a:t>
            </a:r>
          </a:p>
          <a:p>
            <a:endParaRPr lang="en-US"/>
          </a:p>
          <a:p>
            <a:r>
              <a:rPr lang="en-US" b="1">
                <a:highlight>
                  <a:srgbClr val="FFFF00"/>
                </a:highlight>
                <a:latin typeface="Algerian" panose="04020705040A02060702" pitchFamily="82" charset="0"/>
              </a:rPr>
              <a:t>Gender Salary Gap</a:t>
            </a:r>
            <a:r>
              <a:rPr lang="en-US" sz="2000"/>
              <a:t>: </a:t>
            </a:r>
            <a:r>
              <a:rPr lang="en-US" sz="2000">
                <a:solidFill>
                  <a:schemeClr val="tx2"/>
                </a:solidFill>
              </a:rPr>
              <a:t>Compare the total salaries for female and male employees. Identify any noticeable differences in the total salary amounts attributed to each gender and investigate the implications of these differences.</a:t>
            </a:r>
          </a:p>
          <a:p>
            <a:endParaRPr lang="en-US"/>
          </a:p>
          <a:p>
            <a:r>
              <a:rPr lang="en-US" b="1">
                <a:highlight>
                  <a:srgbClr val="FFFF00"/>
                </a:highlight>
                <a:latin typeface="Algerian" panose="04020705040A02060702" pitchFamily="82" charset="0"/>
              </a:rPr>
              <a:t>Experience vs. Gender</a:t>
            </a:r>
            <a:r>
              <a:rPr lang="en-US">
                <a:solidFill>
                  <a:schemeClr val="tx2"/>
                </a:solidFill>
                <a:latin typeface="Algerian" panose="04020705040A02060702" pitchFamily="82" charset="0"/>
              </a:rPr>
              <a:t>: </a:t>
            </a:r>
            <a:r>
              <a:rPr lang="en-US" sz="2000">
                <a:solidFill>
                  <a:schemeClr val="tx2"/>
                </a:solidFill>
              </a:rPr>
              <a:t>Determine if certain experience levels are predominantly associated with one gender. For instance, assess if higher experience levels are concentrated in one gender more than the other, affecting total salary distributions</a:t>
            </a:r>
            <a:r>
              <a:rPr lang="en-US">
                <a:solidFill>
                  <a:schemeClr val="tx2"/>
                </a:solidFill>
              </a:rPr>
              <a:t>.</a:t>
            </a:r>
          </a:p>
          <a:p>
            <a:endParaRPr lang="en-US">
              <a:solidFill>
                <a:schemeClr val="tx2"/>
              </a:solidFill>
            </a:endParaRPr>
          </a:p>
          <a:p>
            <a:r>
              <a:rPr lang="en-US" b="1">
                <a:highlight>
                  <a:srgbClr val="FFFF00"/>
                </a:highlight>
                <a:latin typeface="Algerian" panose="04020705040A02060702" pitchFamily="82" charset="0"/>
              </a:rPr>
              <a:t>High Earners Impact</a:t>
            </a:r>
            <a:r>
              <a:rPr lang="en-US"/>
              <a:t>: </a:t>
            </a:r>
            <a:r>
              <a:rPr lang="en-US" sz="2000">
                <a:solidFill>
                  <a:schemeClr val="tx2"/>
                </a:solidFill>
              </a:rPr>
              <a:t>Examine the impact of high earners on the overall salary totals</a:t>
            </a:r>
            <a:r>
              <a:rPr lang="en-US">
                <a:solidFill>
                  <a:schemeClr val="tx2"/>
                </a:solidFill>
              </a:rPr>
              <a:t>. </a:t>
            </a:r>
          </a:p>
          <a:p>
            <a:endParaRPr lang="en-US"/>
          </a:p>
          <a:p>
            <a:r>
              <a:rPr lang="en-US" b="1">
                <a:highlight>
                  <a:srgbClr val="FFFF00"/>
                </a:highlight>
                <a:latin typeface="Algerian" panose="04020705040A02060702" pitchFamily="82" charset="0"/>
              </a:rPr>
              <a:t>Grand Totals Comparison</a:t>
            </a:r>
            <a:r>
              <a:rPr lang="en-US" sz="2000">
                <a:solidFill>
                  <a:schemeClr val="tx2"/>
                </a:solidFill>
              </a:rPr>
              <a:t>: Assess the overall salary figures for different experience levels and genders to understand how the cumulative figures contribute to the grand totals.</a:t>
            </a:r>
            <a:r>
              <a:rPr lang="en-US"/>
              <a:t>	</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1" y="1371600"/>
            <a:ext cx="4394846"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295" y="189750"/>
            <a:ext cx="7236905" cy="6706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12700">
              <a:lnSpc>
                <a:spcPct val="100000"/>
              </a:lnSpc>
              <a:spcBef>
                <a:spcPts val="130"/>
              </a:spcBef>
              <a:tabLst>
                <a:tab pos="2642870" algn="l"/>
              </a:tabLst>
            </a:pPr>
            <a:r>
              <a:rPr sz="4250" spc="5">
                <a:latin typeface="Snap ITC" panose="04040A07060A02020202" pitchFamily="82" charset="0"/>
              </a:rPr>
              <a:t>PROJECT	</a:t>
            </a:r>
            <a:r>
              <a:rPr sz="4250" spc="-20">
                <a:latin typeface="Snap ITC" panose="04040A07060A02020202" pitchFamily="82" charset="0"/>
              </a:rPr>
              <a:t>OVERVIEW</a:t>
            </a:r>
            <a:endParaRPr sz="4250">
              <a:latin typeface="Snap ITC" panose="04040A07060A020202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50249" y="3515599"/>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5C9B55-6025-52D8-EE4C-6870B70ABE6F}"/>
              </a:ext>
            </a:extLst>
          </p:cNvPr>
          <p:cNvSpPr txBox="1"/>
          <p:nvPr/>
        </p:nvSpPr>
        <p:spPr>
          <a:xfrm>
            <a:off x="389323" y="2320170"/>
            <a:ext cx="8472748" cy="4524315"/>
          </a:xfrm>
          <a:prstGeom prst="rect">
            <a:avLst/>
          </a:prstGeom>
          <a:noFill/>
        </p:spPr>
        <p:txBody>
          <a:bodyPr wrap="square">
            <a:spAutoFit/>
          </a:bodyPr>
          <a:lstStyle/>
          <a:p>
            <a:r>
              <a:rPr lang="en-US" b="1">
                <a:highlight>
                  <a:srgbClr val="00FF00"/>
                </a:highlight>
                <a:latin typeface="Bauhaus 93" panose="04030905020B02020C02" pitchFamily="82" charset="0"/>
              </a:rPr>
              <a:t>Data Analysis</a:t>
            </a:r>
            <a:r>
              <a:rPr lang="en-US">
                <a:highlight>
                  <a:srgbClr val="00FF00"/>
                </a:highlight>
                <a:latin typeface="Bauhaus 93" panose="04030905020B02020C02" pitchFamily="82" charset="0"/>
              </a:rPr>
              <a:t>: </a:t>
            </a:r>
            <a:r>
              <a:rPr lang="en-US"/>
              <a:t>Utilize pivot tables and graphs to summarize and visualize the salary data across different experience levels and gender categories. This will help in understanding how salaries are distributed and how experience influences earning potential.</a:t>
            </a:r>
          </a:p>
          <a:p>
            <a:endParaRPr lang="en-US"/>
          </a:p>
          <a:p>
            <a:r>
              <a:rPr lang="en-US" b="1">
                <a:highlight>
                  <a:srgbClr val="00FF00"/>
                </a:highlight>
                <a:latin typeface="Bauhaus 93" panose="04030905020B02020C02" pitchFamily="82" charset="0"/>
              </a:rPr>
              <a:t>Gender Comparison</a:t>
            </a:r>
            <a:r>
              <a:rPr lang="en-US">
                <a:highlight>
                  <a:srgbClr val="00FF00"/>
                </a:highlight>
                <a:latin typeface="Bauhaus 93" panose="04030905020B02020C02" pitchFamily="82" charset="0"/>
              </a:rPr>
              <a:t>: </a:t>
            </a:r>
            <a:r>
              <a:rPr lang="en-US"/>
              <a:t>Examine the total salaries earned by females and males, and analyze the differences. Highlight any notable gender-based disparities in salary distributions and their potential causes.</a:t>
            </a:r>
          </a:p>
          <a:p>
            <a:endParaRPr lang="en-US"/>
          </a:p>
          <a:p>
            <a:r>
              <a:rPr lang="en-US" b="1">
                <a:highlight>
                  <a:srgbClr val="00FF00"/>
                </a:highlight>
                <a:latin typeface="Bauhaus 93" panose="04030905020B02020C02" pitchFamily="82" charset="0"/>
              </a:rPr>
              <a:t>Experience Trends</a:t>
            </a:r>
            <a:r>
              <a:rPr lang="en-US">
                <a:highlight>
                  <a:srgbClr val="00FF00"/>
                </a:highlight>
                <a:latin typeface="Bauhaus 93" panose="04030905020B02020C02" pitchFamily="82" charset="0"/>
              </a:rPr>
              <a:t>:</a:t>
            </a:r>
            <a:r>
              <a:rPr lang="en-US">
                <a:highlight>
                  <a:srgbClr val="00FF00"/>
                </a:highlight>
              </a:rPr>
              <a:t> </a:t>
            </a:r>
            <a:r>
              <a:rPr lang="en-US"/>
              <a:t>Investigate how salary levels change with experience, looking at whether higher experience corresponds to significantly higher salaries and if this trend is consistent across genders.</a:t>
            </a:r>
          </a:p>
          <a:p>
            <a:endParaRPr lang="en-US"/>
          </a:p>
          <a:p>
            <a:r>
              <a:rPr lang="en-US" b="1">
                <a:highlight>
                  <a:srgbClr val="00FF00"/>
                </a:highlight>
                <a:latin typeface="Bauhaus 93" panose="04030905020B02020C02" pitchFamily="82" charset="0"/>
              </a:rPr>
              <a:t>Impact of High Earners</a:t>
            </a:r>
            <a:r>
              <a:rPr lang="en-US">
                <a:highlight>
                  <a:srgbClr val="00FF00"/>
                </a:highlight>
                <a:latin typeface="Bauhaus 93" panose="04030905020B02020C02" pitchFamily="82" charset="0"/>
              </a:rPr>
              <a:t>: </a:t>
            </a:r>
            <a:r>
              <a:rPr lang="en-US"/>
              <a:t>Focus on how salaries from individuals with higher experience levels (e.g., 15+ years) affect the overall salary totals and the distribution between genders, offering insights into the influence of top earners on the grand totals.</a:t>
            </a:r>
            <a:endParaRPr lang="en-IN"/>
          </a:p>
        </p:txBody>
      </p:sp>
      <p:sp>
        <p:nvSpPr>
          <p:cNvPr id="13" name="Rectangle 1">
            <a:extLst>
              <a:ext uri="{FF2B5EF4-FFF2-40B4-BE49-F238E27FC236}">
                <a16:creationId xmlns:a16="http://schemas.microsoft.com/office/drawing/2014/main" id="{B65BDE33-3BF9-43C5-7F11-84F07669F7C6}"/>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6FCD2683-7EC0-D4F5-0E5A-D9509E2417B4}"/>
              </a:ext>
            </a:extLst>
          </p:cNvPr>
          <p:cNvSpPr txBox="1"/>
          <p:nvPr/>
        </p:nvSpPr>
        <p:spPr>
          <a:xfrm>
            <a:off x="459295" y="1184655"/>
            <a:ext cx="6124470" cy="923330"/>
          </a:xfrm>
          <a:prstGeom prst="rect">
            <a:avLst/>
          </a:prstGeom>
          <a:noFill/>
        </p:spPr>
        <p:txBody>
          <a:bodyPr wrap="square">
            <a:spAutoFit/>
          </a:bodyPr>
          <a:lstStyle/>
          <a:p>
            <a:r>
              <a:rPr lang="en-US" b="1">
                <a:highlight>
                  <a:srgbClr val="00FF00"/>
                </a:highlight>
                <a:latin typeface="Bauhaus 93" panose="04030905020B02020C02" pitchFamily="82" charset="0"/>
              </a:rPr>
              <a:t>Objective</a:t>
            </a:r>
            <a:r>
              <a:rPr lang="en-US">
                <a:highlight>
                  <a:srgbClr val="00FF00"/>
                </a:highlight>
                <a:latin typeface="Bauhaus 93" panose="04030905020B02020C02" pitchFamily="82" charset="0"/>
              </a:rPr>
              <a:t>: </a:t>
            </a:r>
            <a:r>
              <a:rPr lang="en-US"/>
              <a:t>The project aims to analyze salary distributions by experience years and gender, focusing on identifying trends, gaps, and overall impacts on salary totals.</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19788"/>
            <a:ext cx="8420100" cy="50911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12700">
              <a:lnSpc>
                <a:spcPct val="100000"/>
              </a:lnSpc>
              <a:spcBef>
                <a:spcPts val="130"/>
              </a:spcBef>
            </a:pPr>
            <a:r>
              <a:rPr sz="3200" spc="25">
                <a:latin typeface="Snap ITC" panose="04040A07060A02020202" pitchFamily="82" charset="0"/>
              </a:rPr>
              <a:t>W</a:t>
            </a:r>
            <a:r>
              <a:rPr sz="3200" spc="-20">
                <a:latin typeface="Snap ITC" panose="04040A07060A02020202" pitchFamily="82" charset="0"/>
              </a:rPr>
              <a:t>H</a:t>
            </a:r>
            <a:r>
              <a:rPr sz="3200" spc="20">
                <a:latin typeface="Snap ITC" panose="04040A07060A02020202" pitchFamily="82" charset="0"/>
              </a:rPr>
              <a:t>O</a:t>
            </a:r>
            <a:r>
              <a:rPr sz="3200" spc="-235">
                <a:latin typeface="Snap ITC" panose="04040A07060A02020202" pitchFamily="82" charset="0"/>
              </a:rPr>
              <a:t> </a:t>
            </a:r>
            <a:r>
              <a:rPr sz="3200" spc="-10">
                <a:latin typeface="Snap ITC" panose="04040A07060A02020202" pitchFamily="82" charset="0"/>
              </a:rPr>
              <a:t>AR</a:t>
            </a:r>
            <a:r>
              <a:rPr sz="3200" spc="15">
                <a:latin typeface="Snap ITC" panose="04040A07060A02020202" pitchFamily="82" charset="0"/>
              </a:rPr>
              <a:t>E</a:t>
            </a:r>
            <a:r>
              <a:rPr sz="3200" spc="-35">
                <a:latin typeface="Snap ITC" panose="04040A07060A02020202" pitchFamily="82" charset="0"/>
              </a:rPr>
              <a:t> </a:t>
            </a:r>
            <a:r>
              <a:rPr sz="3200" spc="-10">
                <a:latin typeface="Snap ITC" panose="04040A07060A02020202" pitchFamily="82" charset="0"/>
              </a:rPr>
              <a:t>T</a:t>
            </a:r>
            <a:r>
              <a:rPr sz="3200" spc="-15">
                <a:latin typeface="Snap ITC" panose="04040A07060A02020202" pitchFamily="82" charset="0"/>
              </a:rPr>
              <a:t>H</a:t>
            </a:r>
            <a:r>
              <a:rPr sz="3200" spc="15">
                <a:latin typeface="Snap ITC" panose="04040A07060A02020202" pitchFamily="82" charset="0"/>
              </a:rPr>
              <a:t>E</a:t>
            </a:r>
            <a:r>
              <a:rPr sz="3200" spc="-35">
                <a:latin typeface="Snap ITC" panose="04040A07060A02020202" pitchFamily="82" charset="0"/>
              </a:rPr>
              <a:t> </a:t>
            </a:r>
            <a:r>
              <a:rPr sz="3200" spc="-20">
                <a:latin typeface="Snap ITC" panose="04040A07060A02020202" pitchFamily="82" charset="0"/>
              </a:rPr>
              <a:t>E</a:t>
            </a:r>
            <a:r>
              <a:rPr sz="3200" spc="30">
                <a:latin typeface="Snap ITC" panose="04040A07060A02020202" pitchFamily="82" charset="0"/>
              </a:rPr>
              <a:t>N</a:t>
            </a:r>
            <a:r>
              <a:rPr sz="3200" spc="15">
                <a:latin typeface="Snap ITC" panose="04040A07060A02020202" pitchFamily="82" charset="0"/>
              </a:rPr>
              <a:t>D</a:t>
            </a:r>
            <a:r>
              <a:rPr sz="3200" spc="-45">
                <a:latin typeface="Snap ITC" panose="04040A07060A02020202" pitchFamily="82" charset="0"/>
              </a:rPr>
              <a:t> </a:t>
            </a:r>
            <a:r>
              <a:rPr sz="3200">
                <a:latin typeface="Snap ITC" panose="04040A07060A02020202" pitchFamily="82" charset="0"/>
              </a:rPr>
              <a:t>U</a:t>
            </a:r>
            <a:r>
              <a:rPr sz="3200" spc="10">
                <a:latin typeface="Snap ITC" panose="04040A07060A02020202" pitchFamily="82" charset="0"/>
              </a:rPr>
              <a:t>S</a:t>
            </a:r>
            <a:r>
              <a:rPr sz="3200" spc="-25">
                <a:latin typeface="Snap ITC" panose="04040A07060A02020202" pitchFamily="82" charset="0"/>
              </a:rPr>
              <a:t>E</a:t>
            </a:r>
            <a:r>
              <a:rPr sz="3200" spc="-10">
                <a:latin typeface="Snap ITC" panose="04040A07060A02020202" pitchFamily="82" charset="0"/>
              </a:rPr>
              <a:t>R</a:t>
            </a:r>
            <a:r>
              <a:rPr sz="3200" spc="5">
                <a:latin typeface="Snap ITC" panose="04040A07060A02020202" pitchFamily="82" charset="0"/>
              </a:rPr>
              <a:t>S?</a:t>
            </a:r>
            <a:endParaRPr sz="3200">
              <a:latin typeface="Snap ITC" panose="04040A07060A020202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838BA927-02C2-4915-C357-3D3E720B2FB9}"/>
              </a:ext>
            </a:extLst>
          </p:cNvPr>
          <p:cNvSpPr txBox="1"/>
          <p:nvPr/>
        </p:nvSpPr>
        <p:spPr>
          <a:xfrm>
            <a:off x="695827" y="1038225"/>
            <a:ext cx="9131753" cy="6463308"/>
          </a:xfrm>
          <a:prstGeom prst="rect">
            <a:avLst/>
          </a:prstGeom>
          <a:noFill/>
        </p:spPr>
        <p:txBody>
          <a:bodyPr wrap="square">
            <a:spAutoFit/>
          </a:bodyPr>
          <a:lstStyle/>
          <a:p>
            <a:r>
              <a:rPr lang="en-US" b="1">
                <a:solidFill>
                  <a:schemeClr val="accent6">
                    <a:lumMod val="75000"/>
                  </a:schemeClr>
                </a:solidFill>
              </a:rPr>
              <a:t>Human Resources (HR) Professionals</a:t>
            </a:r>
            <a:r>
              <a:rPr lang="en-US">
                <a:solidFill>
                  <a:schemeClr val="accent6">
                    <a:lumMod val="75000"/>
                  </a:schemeClr>
                </a:solidFill>
              </a:rPr>
              <a:t>: </a:t>
            </a:r>
            <a:r>
              <a:rPr lang="en-US"/>
              <a:t>HR teams can use this data to assess salary distribution across different experience levels and genders, ensuring fair compensation practices and compliance with internal policies.</a:t>
            </a:r>
          </a:p>
          <a:p>
            <a:endParaRPr lang="en-US"/>
          </a:p>
          <a:p>
            <a:r>
              <a:rPr lang="en-US" b="1">
                <a:solidFill>
                  <a:schemeClr val="accent6">
                    <a:lumMod val="75000"/>
                  </a:schemeClr>
                </a:solidFill>
              </a:rPr>
              <a:t>Compensation and Benefits Analysts</a:t>
            </a:r>
            <a:r>
              <a:rPr lang="en-US">
                <a:solidFill>
                  <a:schemeClr val="accent6">
                    <a:lumMod val="75000"/>
                  </a:schemeClr>
                </a:solidFill>
              </a:rPr>
              <a:t>: </a:t>
            </a:r>
            <a:r>
              <a:rPr lang="en-US"/>
              <a:t>These professionals analyze salary data to design competitive compensation packages, evaluate salary ranges, and make adjustments to align with industry standards.</a:t>
            </a:r>
          </a:p>
          <a:p>
            <a:endParaRPr lang="en-US"/>
          </a:p>
          <a:p>
            <a:r>
              <a:rPr lang="en-US" b="1">
                <a:solidFill>
                  <a:schemeClr val="accent6">
                    <a:lumMod val="75000"/>
                  </a:schemeClr>
                </a:solidFill>
              </a:rPr>
              <a:t>Diversity and Inclusion (D&amp;I) Teams</a:t>
            </a:r>
            <a:r>
              <a:rPr lang="en-US">
                <a:solidFill>
                  <a:schemeClr val="accent6">
                    <a:lumMod val="75000"/>
                  </a:schemeClr>
                </a:solidFill>
              </a:rPr>
              <a:t>: </a:t>
            </a:r>
            <a:r>
              <a:rPr lang="en-US"/>
              <a:t>D&amp;I teams focus on identifying and addressing any gender pay gaps or disparities in salary distribution, using the data to promote equity within the organization.</a:t>
            </a:r>
          </a:p>
          <a:p>
            <a:endParaRPr lang="en-US"/>
          </a:p>
          <a:p>
            <a:r>
              <a:rPr lang="en-US" b="1">
                <a:solidFill>
                  <a:schemeClr val="accent6">
                    <a:lumMod val="75000"/>
                  </a:schemeClr>
                </a:solidFill>
              </a:rPr>
              <a:t>Internal Auditors</a:t>
            </a:r>
            <a:r>
              <a:rPr lang="en-US">
                <a:solidFill>
                  <a:schemeClr val="accent6">
                    <a:lumMod val="75000"/>
                  </a:schemeClr>
                </a:solidFill>
              </a:rPr>
              <a:t>: </a:t>
            </a:r>
            <a:r>
              <a:rPr lang="en-US"/>
              <a:t>Auditors review compensation practices to ensure compliance with regulations and internal policies. The data helps them evaluate if salaries are distributed fairly and if there are any discrepancies.</a:t>
            </a:r>
          </a:p>
          <a:p>
            <a:endParaRPr lang="en-US"/>
          </a:p>
          <a:p>
            <a:r>
              <a:rPr lang="en-US" b="1">
                <a:solidFill>
                  <a:schemeClr val="accent6">
                    <a:lumMod val="75000"/>
                  </a:schemeClr>
                </a:solidFill>
              </a:rPr>
              <a:t>Recruitment Teams</a:t>
            </a:r>
            <a:r>
              <a:rPr lang="en-US">
                <a:solidFill>
                  <a:schemeClr val="accent6">
                    <a:lumMod val="75000"/>
                  </a:schemeClr>
                </a:solidFill>
              </a:rPr>
              <a:t>: </a:t>
            </a:r>
            <a:r>
              <a:rPr lang="en-US"/>
              <a:t>Recruitment professionals use salary data to benchmark salaries for new hires, ensuring that the offered compensation is competitive and attractive to potential candidates.</a:t>
            </a:r>
          </a:p>
          <a:p>
            <a:endParaRPr lang="en-US"/>
          </a:p>
          <a:p>
            <a:endParaRPr lang="en-US"/>
          </a:p>
          <a:p>
            <a:endParaRPr lang="en-US"/>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0" y="190500"/>
            <a:ext cx="1498458" cy="66675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43090" y="190500"/>
            <a:ext cx="11161457" cy="44435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3335" rIns="0" bIns="0" rtlCol="0">
            <a:spAutoFit/>
          </a:bodyPr>
          <a:lstStyle/>
          <a:p>
            <a:pPr marL="12700">
              <a:lnSpc>
                <a:spcPct val="100000"/>
              </a:lnSpc>
              <a:spcBef>
                <a:spcPts val="105"/>
              </a:spcBef>
            </a:pPr>
            <a:r>
              <a:rPr lang="en-US" sz="2800" spc="10">
                <a:latin typeface="Snap ITC" panose="04040A07060A02020202" pitchFamily="82" charset="0"/>
              </a:rPr>
              <a:t>O</a:t>
            </a:r>
            <a:r>
              <a:rPr lang="en-US" sz="2800" spc="25">
                <a:latin typeface="Snap ITC" panose="04040A07060A02020202" pitchFamily="82" charset="0"/>
              </a:rPr>
              <a:t>U</a:t>
            </a:r>
            <a:r>
              <a:rPr lang="en-US" sz="2800">
                <a:latin typeface="Snap ITC" panose="04040A07060A02020202" pitchFamily="82" charset="0"/>
              </a:rPr>
              <a:t>R</a:t>
            </a:r>
            <a:r>
              <a:rPr lang="en-US" sz="2800" spc="5">
                <a:latin typeface="Snap ITC" panose="04040A07060A02020202" pitchFamily="82" charset="0"/>
              </a:rPr>
              <a:t> </a:t>
            </a:r>
            <a:r>
              <a:rPr lang="en-US" sz="2800" spc="25">
                <a:latin typeface="Snap ITC" panose="04040A07060A02020202" pitchFamily="82" charset="0"/>
              </a:rPr>
              <a:t>S</a:t>
            </a:r>
            <a:r>
              <a:rPr lang="en-US" sz="2800" spc="10">
                <a:latin typeface="Snap ITC" panose="04040A07060A02020202" pitchFamily="82" charset="0"/>
              </a:rPr>
              <a:t>O</a:t>
            </a:r>
            <a:r>
              <a:rPr lang="en-US" sz="2800" spc="25">
                <a:latin typeface="Snap ITC" panose="04040A07060A02020202" pitchFamily="82" charset="0"/>
              </a:rPr>
              <a:t>LU</a:t>
            </a:r>
            <a:r>
              <a:rPr lang="en-US" sz="2800" spc="-35">
                <a:latin typeface="Snap ITC" panose="04040A07060A02020202" pitchFamily="82" charset="0"/>
              </a:rPr>
              <a:t>T</a:t>
            </a:r>
            <a:r>
              <a:rPr lang="en-US" sz="2800" spc="-30">
                <a:latin typeface="Snap ITC" panose="04040A07060A02020202" pitchFamily="82" charset="0"/>
              </a:rPr>
              <a:t>I</a:t>
            </a:r>
            <a:r>
              <a:rPr lang="en-US" sz="2800" spc="10">
                <a:latin typeface="Snap ITC" panose="04040A07060A02020202" pitchFamily="82" charset="0"/>
              </a:rPr>
              <a:t>O</a:t>
            </a:r>
            <a:r>
              <a:rPr lang="en-US" sz="2800">
                <a:latin typeface="Snap ITC" panose="04040A07060A02020202" pitchFamily="82" charset="0"/>
              </a:rPr>
              <a:t>N</a:t>
            </a:r>
            <a:r>
              <a:rPr lang="en-US" sz="2800" spc="-345">
                <a:latin typeface="Snap ITC" panose="04040A07060A02020202" pitchFamily="82" charset="0"/>
              </a:rPr>
              <a:t> </a:t>
            </a:r>
            <a:r>
              <a:rPr lang="en-US" sz="2800" spc="-35">
                <a:latin typeface="Snap ITC" panose="04040A07060A02020202" pitchFamily="82" charset="0"/>
              </a:rPr>
              <a:t>A</a:t>
            </a:r>
            <a:r>
              <a:rPr lang="en-US" sz="2800" spc="-5">
                <a:latin typeface="Snap ITC" panose="04040A07060A02020202" pitchFamily="82" charset="0"/>
              </a:rPr>
              <a:t>N</a:t>
            </a:r>
            <a:r>
              <a:rPr lang="en-US" sz="2800">
                <a:latin typeface="Snap ITC" panose="04040A07060A02020202" pitchFamily="82" charset="0"/>
              </a:rPr>
              <a:t>D</a:t>
            </a:r>
            <a:r>
              <a:rPr lang="en-US" sz="2800" spc="35">
                <a:latin typeface="Snap ITC" panose="04040A07060A02020202" pitchFamily="82" charset="0"/>
              </a:rPr>
              <a:t> </a:t>
            </a:r>
            <a:r>
              <a:rPr lang="en-US" sz="2800" spc="-30">
                <a:latin typeface="Snap ITC" panose="04040A07060A02020202" pitchFamily="82" charset="0"/>
              </a:rPr>
              <a:t>I</a:t>
            </a:r>
            <a:r>
              <a:rPr lang="en-US" sz="2800" spc="-35">
                <a:latin typeface="Snap ITC" panose="04040A07060A02020202" pitchFamily="82" charset="0"/>
              </a:rPr>
              <a:t>T</a:t>
            </a:r>
            <a:r>
              <a:rPr lang="en-US" sz="2800">
                <a:latin typeface="Snap ITC" panose="04040A07060A02020202" pitchFamily="82" charset="0"/>
              </a:rPr>
              <a:t>S</a:t>
            </a:r>
            <a:r>
              <a:rPr lang="en-US" sz="2800" spc="60">
                <a:latin typeface="Snap ITC" panose="04040A07060A02020202" pitchFamily="82" charset="0"/>
              </a:rPr>
              <a:t> </a:t>
            </a:r>
            <a:r>
              <a:rPr lang="en-US" sz="2800" spc="-295">
                <a:latin typeface="Snap ITC" panose="04040A07060A02020202" pitchFamily="82" charset="0"/>
              </a:rPr>
              <a:t>V</a:t>
            </a:r>
            <a:r>
              <a:rPr lang="en-US" sz="2800" spc="-35">
                <a:latin typeface="Snap ITC" panose="04040A07060A02020202" pitchFamily="82" charset="0"/>
              </a:rPr>
              <a:t>A</a:t>
            </a:r>
            <a:r>
              <a:rPr lang="en-US" sz="2800" spc="25">
                <a:latin typeface="Snap ITC" panose="04040A07060A02020202" pitchFamily="82" charset="0"/>
              </a:rPr>
              <a:t>LU</a:t>
            </a:r>
            <a:r>
              <a:rPr lang="en-US" sz="2800">
                <a:latin typeface="Snap ITC" panose="04040A07060A02020202" pitchFamily="82" charset="0"/>
              </a:rPr>
              <a:t>E</a:t>
            </a:r>
            <a:r>
              <a:rPr lang="en-US" sz="2800" spc="-65">
                <a:latin typeface="Snap ITC" panose="04040A07060A02020202" pitchFamily="82" charset="0"/>
              </a:rPr>
              <a:t> </a:t>
            </a:r>
            <a:r>
              <a:rPr lang="en-US" sz="2800" spc="-15">
                <a:latin typeface="Snap ITC" panose="04040A07060A02020202" pitchFamily="82" charset="0"/>
              </a:rPr>
              <a:t>P</a:t>
            </a:r>
            <a:r>
              <a:rPr lang="en-US" sz="2800" spc="-30">
                <a:latin typeface="Snap ITC" panose="04040A07060A02020202" pitchFamily="82" charset="0"/>
              </a:rPr>
              <a:t>R</a:t>
            </a:r>
            <a:r>
              <a:rPr lang="en-US" sz="2800" spc="10">
                <a:latin typeface="Snap ITC" panose="04040A07060A02020202" pitchFamily="82" charset="0"/>
              </a:rPr>
              <a:t>O</a:t>
            </a:r>
            <a:r>
              <a:rPr lang="en-US" sz="2800" spc="-15">
                <a:latin typeface="Snap ITC" panose="04040A07060A02020202" pitchFamily="82" charset="0"/>
              </a:rPr>
              <a:t>P</a:t>
            </a:r>
            <a:r>
              <a:rPr lang="en-US" sz="2800" spc="10">
                <a:latin typeface="Snap ITC" panose="04040A07060A02020202" pitchFamily="82" charset="0"/>
              </a:rPr>
              <a:t>O</a:t>
            </a:r>
            <a:r>
              <a:rPr lang="en-US" sz="2800" spc="25">
                <a:latin typeface="Snap ITC" panose="04040A07060A02020202" pitchFamily="82" charset="0"/>
              </a:rPr>
              <a:t>S</a:t>
            </a:r>
            <a:r>
              <a:rPr lang="en-US" sz="2800" spc="-30">
                <a:latin typeface="Snap ITC" panose="04040A07060A02020202" pitchFamily="82" charset="0"/>
              </a:rPr>
              <a:t>I</a:t>
            </a:r>
            <a:r>
              <a:rPr lang="en-US" sz="2800" spc="-35">
                <a:latin typeface="Snap ITC" panose="04040A07060A02020202" pitchFamily="82" charset="0"/>
              </a:rPr>
              <a:t>T</a:t>
            </a:r>
            <a:r>
              <a:rPr lang="en-US" sz="2800" spc="-30">
                <a:latin typeface="Snap ITC" panose="04040A07060A02020202" pitchFamily="82" charset="0"/>
              </a:rPr>
              <a:t>I</a:t>
            </a:r>
            <a:r>
              <a:rPr lang="en-US" sz="2800" spc="10">
                <a:latin typeface="Snap ITC" panose="04040A07060A02020202" pitchFamily="82" charset="0"/>
              </a:rPr>
              <a:t>O</a:t>
            </a:r>
            <a:r>
              <a:rPr lang="en-US" sz="2800">
                <a:latin typeface="Snap ITC" panose="04040A07060A020202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F4A66B53-82A7-46C7-967E-3F4D900DB521}"/>
              </a:ext>
            </a:extLst>
          </p:cNvPr>
          <p:cNvSpPr txBox="1"/>
          <p:nvPr/>
        </p:nvSpPr>
        <p:spPr>
          <a:xfrm>
            <a:off x="343090" y="781050"/>
            <a:ext cx="9982201" cy="6463308"/>
          </a:xfrm>
          <a:prstGeom prst="rect">
            <a:avLst/>
          </a:prstGeom>
          <a:noFill/>
        </p:spPr>
        <p:txBody>
          <a:bodyPr wrap="square">
            <a:spAutoFit/>
          </a:bodyPr>
          <a:lstStyle/>
          <a:p>
            <a:r>
              <a:rPr lang="en-US" b="1">
                <a:solidFill>
                  <a:schemeClr val="bg1"/>
                </a:solidFill>
                <a:highlight>
                  <a:srgbClr val="800080"/>
                </a:highlight>
              </a:rPr>
              <a:t>Solution Overview</a:t>
            </a:r>
          </a:p>
          <a:p>
            <a:r>
              <a:rPr lang="en-US" b="1"/>
              <a:t> </a:t>
            </a:r>
            <a:r>
              <a:rPr lang="en-US" b="1" u="sng"/>
              <a:t>Data Aggregation and Visualization</a:t>
            </a:r>
            <a:r>
              <a:rPr lang="en-US"/>
              <a:t>:</a:t>
            </a:r>
          </a:p>
          <a:p>
            <a:pPr>
              <a:buFont typeface="Arial" panose="020B0604020202020204" pitchFamily="34" charset="0"/>
              <a:buChar char="•"/>
            </a:pPr>
            <a:r>
              <a:rPr lang="en-US" b="1"/>
              <a:t>Solution</a:t>
            </a:r>
            <a:r>
              <a:rPr lang="en-US"/>
              <a:t>: We aggregate and visualize salary data across different experience levels and genders using pivot tables and graphs.</a:t>
            </a:r>
          </a:p>
          <a:p>
            <a:pPr>
              <a:buFont typeface="Arial" panose="020B0604020202020204" pitchFamily="34" charset="0"/>
              <a:buChar char="•"/>
            </a:pPr>
            <a:r>
              <a:rPr lang="en-US" b="1"/>
              <a:t>Value Proposition</a:t>
            </a:r>
            <a:r>
              <a:rPr lang="en-US"/>
              <a:t>: This approach simplifies complex data sets, allowing users to quickly grasp salary distributions, trends, and disparities.</a:t>
            </a:r>
          </a:p>
          <a:p>
            <a:r>
              <a:rPr lang="en-US" b="1" u="sng"/>
              <a:t>Impact of High Earners on Salary Totals</a:t>
            </a:r>
            <a:r>
              <a:rPr lang="en-US"/>
              <a:t>:</a:t>
            </a:r>
          </a:p>
          <a:p>
            <a:pPr>
              <a:buFont typeface="Arial" panose="020B0604020202020204" pitchFamily="34" charset="0"/>
              <a:buChar char="•"/>
            </a:pPr>
            <a:r>
              <a:rPr lang="en-US" b="1"/>
              <a:t>Solution</a:t>
            </a:r>
            <a:r>
              <a:rPr lang="en-US"/>
              <a:t>: Our solution evaluates the influence of high-earning individuals on overall salary figures.</a:t>
            </a:r>
          </a:p>
          <a:p>
            <a:pPr>
              <a:buFont typeface="Arial" panose="020B0604020202020204" pitchFamily="34" charset="0"/>
              <a:buChar char="•"/>
            </a:pPr>
            <a:r>
              <a:rPr lang="en-US" b="1"/>
              <a:t>Value Proposition</a:t>
            </a:r>
            <a:r>
              <a:rPr lang="en-US"/>
              <a:t>: Understanding the contribution of high earners helps in strategic budgeting and financial forecasting, ensuring accurate allocation of resources.</a:t>
            </a:r>
          </a:p>
          <a:p>
            <a:r>
              <a:rPr lang="en-US" b="1">
                <a:solidFill>
                  <a:schemeClr val="bg1"/>
                </a:solidFill>
                <a:highlight>
                  <a:srgbClr val="800080"/>
                </a:highlight>
              </a:rPr>
              <a:t>Value Proposition Summary</a:t>
            </a:r>
          </a:p>
          <a:p>
            <a:r>
              <a:rPr lang="en-US"/>
              <a:t>Our solution offers a comprehensive view of salary distributions and trends, empowering HR professionals, executives, and analysts to:</a:t>
            </a:r>
          </a:p>
          <a:p>
            <a:pPr>
              <a:buFont typeface="Arial" panose="020B0604020202020204" pitchFamily="34" charset="0"/>
              <a:buChar char="•"/>
            </a:pPr>
            <a:r>
              <a:rPr lang="en-US" b="1"/>
              <a:t>Make Informed Decisions</a:t>
            </a:r>
            <a:r>
              <a:rPr lang="en-US"/>
              <a:t>: Use data-driven insights to guide compensation strategies and financial planning.</a:t>
            </a:r>
          </a:p>
          <a:p>
            <a:pPr>
              <a:buFont typeface="Arial" panose="020B0604020202020204" pitchFamily="34" charset="0"/>
              <a:buChar char="•"/>
            </a:pPr>
            <a:r>
              <a:rPr lang="en-US" b="1"/>
              <a:t>Enhance Fairness</a:t>
            </a:r>
            <a:r>
              <a:rPr lang="en-US"/>
              <a:t>: Identify and address gender pay gaps, ensuring equitable compensation across the organization.</a:t>
            </a:r>
          </a:p>
          <a:p>
            <a:pPr>
              <a:buFont typeface="Arial" panose="020B0604020202020204" pitchFamily="34" charset="0"/>
              <a:buChar char="•"/>
            </a:pPr>
            <a:r>
              <a:rPr lang="en-US" b="1"/>
              <a:t>Improve Budget Accuracy</a:t>
            </a:r>
            <a:r>
              <a:rPr lang="en-US"/>
              <a:t>: Understand the impact of high earners on salary totals for precise budgeting and forecasting.</a:t>
            </a:r>
          </a:p>
          <a:p>
            <a:pPr>
              <a:buFont typeface="Arial" panose="020B0604020202020204" pitchFamily="34" charset="0"/>
              <a:buChar char="•"/>
            </a:pPr>
            <a:r>
              <a:rPr lang="en-US" b="1"/>
              <a:t>Drive Strategic Initiatives</a:t>
            </a:r>
            <a:r>
              <a:rPr lang="en-US"/>
              <a:t>: Leverage visualized data to support organizational development and diversity efforts.</a:t>
            </a:r>
          </a:p>
          <a:p>
            <a:pPr>
              <a:buFont typeface="Arial" panose="020B0604020202020204" pitchFamily="34" charset="0"/>
              <a:buChar char="•"/>
            </a:pPr>
            <a:endParaRPr lang="en-US"/>
          </a:p>
          <a:p>
            <a:pPr>
              <a:buFont typeface="Arial" panose="020B0604020202020204" pitchFamily="34" charset="0"/>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32657"/>
            <a:ext cx="10681335" cy="75819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a:latin typeface="Algerian" panose="04020705040A02060702" pitchFamily="82" charset="0"/>
                <a:ea typeface="STXingkai" panose="020B0503020204020204" pitchFamily="2" charset="-122"/>
              </a:rPr>
              <a:t>Dataset Description</a:t>
            </a:r>
          </a:p>
        </p:txBody>
      </p:sp>
      <p:sp>
        <p:nvSpPr>
          <p:cNvPr id="4" name="TextBox 3">
            <a:extLst>
              <a:ext uri="{FF2B5EF4-FFF2-40B4-BE49-F238E27FC236}">
                <a16:creationId xmlns:a16="http://schemas.microsoft.com/office/drawing/2014/main" id="{28C2225F-C698-D317-B258-8115783F3344}"/>
              </a:ext>
            </a:extLst>
          </p:cNvPr>
          <p:cNvSpPr txBox="1"/>
          <p:nvPr/>
        </p:nvSpPr>
        <p:spPr>
          <a:xfrm>
            <a:off x="304800" y="609600"/>
            <a:ext cx="11582400" cy="6186309"/>
          </a:xfrm>
          <a:prstGeom prst="rect">
            <a:avLst/>
          </a:prstGeom>
          <a:noFill/>
        </p:spPr>
        <p:txBody>
          <a:bodyPr wrap="square">
            <a:spAutoFit/>
          </a:bodyPr>
          <a:lstStyle/>
          <a:p>
            <a:r>
              <a:rPr lang="en-US"/>
              <a:t>**1. </a:t>
            </a:r>
            <a:r>
              <a:rPr lang="en-US" b="1" u="sng"/>
              <a:t>Dataset Scope</a:t>
            </a:r>
            <a:r>
              <a:rPr lang="en-US"/>
              <a:t>:</a:t>
            </a:r>
          </a:p>
          <a:p>
            <a:pPr>
              <a:buFont typeface="Arial" panose="020B0604020202020204" pitchFamily="34" charset="0"/>
              <a:buChar char="•"/>
            </a:pPr>
            <a:r>
              <a:rPr lang="en-US"/>
              <a:t>The dataset includes salary information categorized by years of experience and gender.</a:t>
            </a:r>
          </a:p>
          <a:p>
            <a:r>
              <a:rPr lang="en-US"/>
              <a:t>**2</a:t>
            </a:r>
            <a:r>
              <a:rPr lang="en-US" u="sng"/>
              <a:t>. </a:t>
            </a:r>
            <a:r>
              <a:rPr lang="en-US" b="1" u="sng"/>
              <a:t>Columns</a:t>
            </a:r>
            <a:r>
              <a:rPr lang="en-US" u="sng"/>
              <a:t>:</a:t>
            </a:r>
          </a:p>
          <a:p>
            <a:pPr>
              <a:buFont typeface="Arial" panose="020B0604020202020204" pitchFamily="34" charset="0"/>
              <a:buChar char="•"/>
            </a:pPr>
            <a:r>
              <a:rPr lang="en-US" b="1" err="1"/>
              <a:t>Experience_Years</a:t>
            </a:r>
            <a:r>
              <a:rPr lang="en-US"/>
              <a:t>: The number of years an employee has been in their role, ranging from 1 to 25 years.</a:t>
            </a:r>
          </a:p>
          <a:p>
            <a:pPr>
              <a:buFont typeface="Arial" panose="020B0604020202020204" pitchFamily="34" charset="0"/>
              <a:buChar char="•"/>
            </a:pPr>
            <a:r>
              <a:rPr lang="en-US" b="1"/>
              <a:t>Female</a:t>
            </a:r>
            <a:r>
              <a:rPr lang="en-US"/>
              <a:t>: Total salary amount for female employees within each experience category.</a:t>
            </a:r>
          </a:p>
          <a:p>
            <a:pPr>
              <a:buFont typeface="Arial" panose="020B0604020202020204" pitchFamily="34" charset="0"/>
              <a:buChar char="•"/>
            </a:pPr>
            <a:r>
              <a:rPr lang="en-US" b="1"/>
              <a:t>Male</a:t>
            </a:r>
            <a:r>
              <a:rPr lang="en-US"/>
              <a:t>: Total salary amount for male employees within each experience category.</a:t>
            </a:r>
          </a:p>
          <a:p>
            <a:pPr>
              <a:buFont typeface="Arial" panose="020B0604020202020204" pitchFamily="34" charset="0"/>
              <a:buChar char="•"/>
            </a:pPr>
            <a:r>
              <a:rPr lang="en-US" b="1"/>
              <a:t>Grand Total</a:t>
            </a:r>
            <a:r>
              <a:rPr lang="en-US"/>
              <a:t>: Combined total salary amount for all employees (both female and male) within each experience category.</a:t>
            </a:r>
          </a:p>
          <a:p>
            <a:r>
              <a:rPr lang="en-US"/>
              <a:t>**3. </a:t>
            </a:r>
            <a:r>
              <a:rPr lang="en-US" b="1" u="sng"/>
              <a:t>Data Summary</a:t>
            </a:r>
            <a:r>
              <a:rPr lang="en-US" u="sng"/>
              <a:t>:</a:t>
            </a:r>
          </a:p>
          <a:p>
            <a:pPr>
              <a:buFont typeface="Arial" panose="020B0604020202020204" pitchFamily="34" charset="0"/>
              <a:buChar char="•"/>
            </a:pPr>
            <a:r>
              <a:rPr lang="en-US" b="1"/>
              <a:t>Experience Levels</a:t>
            </a:r>
            <a:r>
              <a:rPr lang="en-US"/>
              <a:t>: Data is segmented into various experience levels, including 1, 2, 3, 4, 5, 6, 10, 11, 14, 15, 19, and 25 years.</a:t>
            </a:r>
          </a:p>
          <a:p>
            <a:pPr>
              <a:buFont typeface="Arial" panose="020B0604020202020204" pitchFamily="34" charset="0"/>
              <a:buChar char="•"/>
            </a:pPr>
            <a:r>
              <a:rPr lang="en-US" b="1"/>
              <a:t>Total Salaries</a:t>
            </a:r>
            <a:r>
              <a:rPr lang="en-US"/>
              <a:t>: For each experience level, the dataset shows separate totals for female and male employees, as well as a combined grand total.</a:t>
            </a:r>
          </a:p>
          <a:p>
            <a:r>
              <a:rPr lang="en-US"/>
              <a:t>**4. </a:t>
            </a:r>
            <a:r>
              <a:rPr lang="en-US" b="1" u="sng"/>
              <a:t>Key Statistics</a:t>
            </a:r>
            <a:r>
              <a:rPr lang="en-US" u="sng"/>
              <a:t>:</a:t>
            </a:r>
          </a:p>
          <a:p>
            <a:pPr>
              <a:buFont typeface="Arial" panose="020B0604020202020204" pitchFamily="34" charset="0"/>
              <a:buChar char="•"/>
            </a:pPr>
            <a:r>
              <a:rPr lang="en-US"/>
              <a:t>The dataset reveals significant variations in total salaries based on experience, with higher total salaries generally associated with more experience.</a:t>
            </a:r>
          </a:p>
          <a:p>
            <a:pPr>
              <a:buFont typeface="Arial" panose="020B0604020202020204" pitchFamily="34" charset="0"/>
              <a:buChar char="•"/>
            </a:pPr>
            <a:r>
              <a:rPr lang="en-US"/>
              <a:t>Gender-based salary totals show a disparity, with males often earning more in higher experience brackets compared to females.</a:t>
            </a:r>
          </a:p>
          <a:p>
            <a:r>
              <a:rPr lang="en-US"/>
              <a:t>**5</a:t>
            </a:r>
            <a:r>
              <a:rPr lang="en-US" u="sng"/>
              <a:t>. </a:t>
            </a:r>
            <a:r>
              <a:rPr lang="en-US" b="1" u="sng"/>
              <a:t>Data Insights</a:t>
            </a:r>
            <a:r>
              <a:rPr lang="en-US" u="sng"/>
              <a:t>:</a:t>
            </a:r>
          </a:p>
          <a:p>
            <a:pPr>
              <a:buFont typeface="Arial" panose="020B0604020202020204" pitchFamily="34" charset="0"/>
              <a:buChar char="•"/>
            </a:pPr>
            <a:r>
              <a:rPr lang="en-US"/>
              <a:t>The dataset provides a detailed view of how salary distribution varies by experience and gender.</a:t>
            </a:r>
          </a:p>
          <a:p>
            <a:pPr>
              <a:buFont typeface="Arial" panose="020B0604020202020204" pitchFamily="34" charset="0"/>
              <a:buChar char="•"/>
            </a:pPr>
            <a:r>
              <a:rPr lang="en-US"/>
              <a:t>It allows for the identification of potential gender pay gaps and the influence of experience on total salary amounts.</a:t>
            </a:r>
          </a:p>
          <a:p>
            <a:endParaRPr lang="en-US"/>
          </a:p>
          <a:p>
            <a:pPr>
              <a:buFont typeface="Arial" panose="020B0604020202020204" pitchFamily="34" charset="0"/>
              <a:buChar char="•"/>
            </a:pP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2153801"/>
            <a:ext cx="2971800" cy="3437374"/>
          </a:xfrm>
          <a:prstGeom prst="rect">
            <a:avLst/>
          </a:prstGeom>
        </p:spPr>
      </p:pic>
      <p:sp>
        <p:nvSpPr>
          <p:cNvPr id="7" name="object 7"/>
          <p:cNvSpPr txBox="1">
            <a:spLocks noGrp="1"/>
          </p:cNvSpPr>
          <p:nvPr>
            <p:ph type="title"/>
          </p:nvPr>
        </p:nvSpPr>
        <p:spPr>
          <a:xfrm>
            <a:off x="752475" y="654938"/>
            <a:ext cx="10220325" cy="63222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16510" rIns="0" bIns="0" rtlCol="0">
            <a:spAutoFit/>
          </a:bodyPr>
          <a:lstStyle/>
          <a:p>
            <a:pPr marL="12700">
              <a:lnSpc>
                <a:spcPct val="100000"/>
              </a:lnSpc>
              <a:spcBef>
                <a:spcPts val="130"/>
              </a:spcBef>
            </a:pPr>
            <a:r>
              <a:rPr sz="4000" spc="15">
                <a:latin typeface="Snap ITC" panose="04040A07060A02020202" pitchFamily="82" charset="0"/>
              </a:rPr>
              <a:t>THE</a:t>
            </a:r>
            <a:r>
              <a:rPr sz="4000" spc="20">
                <a:latin typeface="Snap ITC" panose="04040A07060A02020202" pitchFamily="82" charset="0"/>
              </a:rPr>
              <a:t> </a:t>
            </a:r>
            <a:r>
              <a:rPr lang="en-US" sz="4000" spc="20">
                <a:latin typeface="Snap ITC" panose="04040A07060A02020202" pitchFamily="82" charset="0"/>
              </a:rPr>
              <a:t>"</a:t>
            </a:r>
            <a:r>
              <a:rPr sz="4000" spc="10">
                <a:latin typeface="Snap ITC" panose="04040A07060A02020202" pitchFamily="82" charset="0"/>
              </a:rPr>
              <a:t>WOW</a:t>
            </a:r>
            <a:r>
              <a:rPr lang="en-US" sz="4000" spc="10">
                <a:latin typeface="Snap ITC" panose="04040A07060A02020202" pitchFamily="82" charset="0"/>
              </a:rPr>
              <a:t>"</a:t>
            </a:r>
            <a:r>
              <a:rPr sz="4000" spc="85">
                <a:latin typeface="Snap ITC" panose="04040A07060A02020202" pitchFamily="82" charset="0"/>
              </a:rPr>
              <a:t> </a:t>
            </a:r>
            <a:r>
              <a:rPr sz="4000" spc="10">
                <a:latin typeface="Snap ITC" panose="04040A07060A02020202" pitchFamily="82" charset="0"/>
              </a:rPr>
              <a:t>IN</a:t>
            </a:r>
            <a:r>
              <a:rPr sz="4000" spc="-5">
                <a:latin typeface="Snap ITC" panose="04040A07060A02020202" pitchFamily="82" charset="0"/>
              </a:rPr>
              <a:t> </a:t>
            </a:r>
            <a:r>
              <a:rPr sz="4000" spc="15">
                <a:latin typeface="Snap ITC" panose="04040A07060A02020202" pitchFamily="82" charset="0"/>
              </a:rPr>
              <a:t>OUR</a:t>
            </a:r>
            <a:r>
              <a:rPr sz="4000" spc="-10">
                <a:latin typeface="Snap ITC" panose="04040A07060A02020202" pitchFamily="82" charset="0"/>
              </a:rPr>
              <a:t> </a:t>
            </a:r>
            <a:r>
              <a:rPr sz="4000" spc="20">
                <a:latin typeface="Snap ITC" panose="04040A07060A02020202" pitchFamily="82" charset="0"/>
              </a:rPr>
              <a:t>SOLUTION</a:t>
            </a:r>
            <a:endParaRPr sz="4000">
              <a:latin typeface="Snap ITC" panose="04040A07060A020202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39775" y="1695450"/>
            <a:ext cx="8613776" cy="6986528"/>
          </a:xfrm>
          <a:prstGeom prst="rect">
            <a:avLst/>
          </a:prstGeom>
          <a:noFill/>
        </p:spPr>
        <p:txBody>
          <a:bodyPr wrap="square" rtlCol="0">
            <a:spAutoFit/>
          </a:bodyPr>
          <a:lstStyle/>
          <a:p>
            <a:pPr algn="l">
              <a:buFont typeface="Arial" panose="020B0604020202020204" pitchFamily="34" charset="0"/>
              <a:buChar char="•"/>
            </a:pPr>
            <a:r>
              <a:rPr lang="en-US" sz="2800" b="1">
                <a:solidFill>
                  <a:srgbClr val="FF0000"/>
                </a:solidFill>
              </a:rPr>
              <a:t>Unveils Salary Disparities</a:t>
            </a:r>
            <a:r>
              <a:rPr lang="en-US" sz="2800">
                <a:solidFill>
                  <a:srgbClr val="FF0000"/>
                </a:solidFill>
              </a:rPr>
              <a:t>:</a:t>
            </a:r>
            <a:r>
              <a:rPr lang="en-US" sz="2800"/>
              <a:t> Our solution clearly exposes gender-based salary differences and highlights significant gaps, driving targeted efforts toward pay equity.</a:t>
            </a:r>
          </a:p>
          <a:p>
            <a:pPr algn="l">
              <a:buFont typeface="Arial" panose="020B0604020202020204" pitchFamily="34" charset="0"/>
              <a:buChar char="•"/>
            </a:pPr>
            <a:endParaRPr lang="en-US" sz="2800"/>
          </a:p>
          <a:p>
            <a:pPr algn="l">
              <a:buFont typeface="Arial" panose="020B0604020202020204" pitchFamily="34" charset="0"/>
              <a:buChar char="•"/>
            </a:pPr>
            <a:r>
              <a:rPr lang="en-US" sz="2800" b="1">
                <a:solidFill>
                  <a:srgbClr val="FF0000"/>
                </a:solidFill>
              </a:rPr>
              <a:t>Illuminates Experience Trends</a:t>
            </a:r>
            <a:r>
              <a:rPr lang="en-US" sz="2800"/>
              <a:t>: It reveals how salaries escalate with experience, offering valuable insights for refining compensation strategies and forecasting.</a:t>
            </a:r>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buFont typeface="Arial" panose="020B0604020202020204" pitchFamily="34" charset="0"/>
              <a:buChar char="•"/>
            </a:pPr>
            <a:endParaRPr lang="en-US" sz="2800"/>
          </a:p>
          <a:p>
            <a:pPr algn="l"/>
            <a:endParaRPr lang="en-US" sz="2800"/>
          </a:p>
          <a:p>
            <a:pPr algn="l">
              <a:buFont typeface="Arial" panose="020B0604020202020204" pitchFamily="34" charset="0"/>
              <a:buChar char="•"/>
            </a:pPr>
            <a:endParaRPr lang="en-IN" sz="2800">
              <a:latin typeface="Times New Roman" panose="02020603050405020304" pitchFamily="18" charset="0"/>
              <a:cs typeface="Times New Roman" panose="02020603050405020304" pitchFamily="18" charset="0"/>
            </a:endParaRPr>
          </a:p>
        </p:txBody>
      </p:sp>
      <p:sp>
        <p:nvSpPr>
          <p:cNvPr id="14" name="Rectangle 5">
            <a:extLst>
              <a:ext uri="{FF2B5EF4-FFF2-40B4-BE49-F238E27FC236}">
                <a16:creationId xmlns:a16="http://schemas.microsoft.com/office/drawing/2014/main" id="{88BCA60B-972A-4AC5-F42E-C3667D98E192}"/>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827D34F0-52E8-E765-BA67-451F12EFB595}"/>
              </a:ext>
            </a:extLst>
          </p:cNvPr>
          <p:cNvSpPr>
            <a:spLocks noChangeArrowheads="1"/>
          </p:cNvSpPr>
          <p:nvPr/>
        </p:nvSpPr>
        <p:spPr bwMode="auto">
          <a:xfrm>
            <a:off x="0" y="-3231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a:extLst>
              <a:ext uri="{FF2B5EF4-FFF2-40B4-BE49-F238E27FC236}">
                <a16:creationId xmlns:a16="http://schemas.microsoft.com/office/drawing/2014/main" id="{227F2900-9D04-D0CC-E0DC-F4DF36B03A6A}"/>
              </a:ext>
            </a:extLst>
          </p:cNvPr>
          <p:cNvSpPr>
            <a:spLocks noChangeArrowheads="1"/>
          </p:cNvSpPr>
          <p:nvPr/>
        </p:nvSpPr>
        <p:spPr bwMode="auto">
          <a:xfrm>
            <a:off x="152400" y="-1707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pivot Table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1</cp:revision>
  <dcterms:created xsi:type="dcterms:W3CDTF">2024-03-29T15:07:22Z</dcterms:created>
  <dcterms:modified xsi:type="dcterms:W3CDTF">2024-08-29T16:19:12Z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