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2"/>
  </p:notesMasterIdLst>
  <p:sldIdLst>
    <p:sldId id="256" r:id="rId2"/>
    <p:sldId id="258" r:id="rId3"/>
    <p:sldId id="260" r:id="rId4"/>
    <p:sldId id="314" r:id="rId5"/>
    <p:sldId id="319" r:id="rId6"/>
    <p:sldId id="312" r:id="rId7"/>
    <p:sldId id="315" r:id="rId8"/>
    <p:sldId id="313" r:id="rId9"/>
    <p:sldId id="317" r:id="rId10"/>
    <p:sldId id="318" r:id="rId11"/>
  </p:sldIdLst>
  <p:sldSz cx="9144000" cy="5143500" type="screen16x9"/>
  <p:notesSz cx="6858000" cy="9144000"/>
  <p:embeddedFontLst>
    <p:embeddedFont>
      <p:font typeface="Anaheim" panose="020B0604020202020204" charset="0"/>
      <p:regular r:id="rId13"/>
      <p:bold r:id="rId14"/>
    </p:embeddedFont>
    <p:embeddedFont>
      <p:font typeface="Barlow" panose="00000500000000000000" pitchFamily="2" charset="0"/>
      <p:regular r:id="rId15"/>
      <p:bold r:id="rId16"/>
      <p:italic r:id="rId17"/>
      <p:boldItalic r:id="rId18"/>
    </p:embeddedFont>
    <p:embeddedFont>
      <p:font typeface="Nunito Light" pitchFamily="2" charset="0"/>
      <p:regular r:id="rId19"/>
      <p:italic r:id="rId20"/>
    </p:embeddedFont>
    <p:embeddedFont>
      <p:font typeface="Poppins" panose="00000500000000000000" pitchFamily="2" charset="0"/>
      <p:regular r:id="rId21"/>
      <p:bold r:id="rId22"/>
      <p:italic r:id="rId23"/>
      <p:boldItalic r:id="rId24"/>
    </p:embeddedFont>
    <p:embeddedFont>
      <p:font typeface="Poppins Black" panose="00000A00000000000000" pitchFamily="2" charset="0"/>
      <p:bold r:id="rId25"/>
      <p:boldItalic r:id="rId26"/>
    </p:embeddedFont>
    <p:embeddedFont>
      <p:font typeface="Poppins ExtraBold" panose="00000900000000000000" pitchFamily="2" charset="0"/>
      <p:bold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107E97-81B4-4DD8-9A13-C67177424903}">
  <a:tblStyle styleId="{66107E97-81B4-4DD8-9A13-C671774249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8D73509-94CF-487C-BB17-00AFCCD8E94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34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layasingham Saruhan" userId="258d8cc4-8584-422f-8f0c-6af5dd2fc02b" providerId="ADAL" clId="{9C24A4EE-3117-4F8D-869C-21E4FAEA21B5}"/>
    <pc:docChg chg="undo custSel addSld delSld modSld sldOrd delMainMaster">
      <pc:chgData name="Thalayasingham Saruhan" userId="258d8cc4-8584-422f-8f0c-6af5dd2fc02b" providerId="ADAL" clId="{9C24A4EE-3117-4F8D-869C-21E4FAEA21B5}" dt="2025-05-04T08:03:24.589" v="1624" actId="20577"/>
      <pc:docMkLst>
        <pc:docMk/>
      </pc:docMkLst>
      <pc:sldChg chg="addSp modSp mod">
        <pc:chgData name="Thalayasingham Saruhan" userId="258d8cc4-8584-422f-8f0c-6af5dd2fc02b" providerId="ADAL" clId="{9C24A4EE-3117-4F8D-869C-21E4FAEA21B5}" dt="2025-05-04T07:41:49.715" v="1567" actId="14100"/>
        <pc:sldMkLst>
          <pc:docMk/>
          <pc:sldMk cId="0" sldId="256"/>
        </pc:sldMkLst>
        <pc:spChg chg="add mod">
          <ac:chgData name="Thalayasingham Saruhan" userId="258d8cc4-8584-422f-8f0c-6af5dd2fc02b" providerId="ADAL" clId="{9C24A4EE-3117-4F8D-869C-21E4FAEA21B5}" dt="2025-05-01T21:57:04.409" v="138" actId="1076"/>
          <ac:spMkLst>
            <pc:docMk/>
            <pc:sldMk cId="0" sldId="256"/>
            <ac:spMk id="2" creationId="{85D3D450-6474-44F9-7224-7AB3DAC7D4EC}"/>
          </ac:spMkLst>
        </pc:spChg>
        <pc:spChg chg="add mod">
          <ac:chgData name="Thalayasingham Saruhan" userId="258d8cc4-8584-422f-8f0c-6af5dd2fc02b" providerId="ADAL" clId="{9C24A4EE-3117-4F8D-869C-21E4FAEA21B5}" dt="2025-05-01T21:58:17.849" v="200" actId="404"/>
          <ac:spMkLst>
            <pc:docMk/>
            <pc:sldMk cId="0" sldId="256"/>
            <ac:spMk id="3" creationId="{86A0E7C9-1DDA-3365-16AB-85E145C30EB5}"/>
          </ac:spMkLst>
        </pc:spChg>
        <pc:spChg chg="mod">
          <ac:chgData name="Thalayasingham Saruhan" userId="258d8cc4-8584-422f-8f0c-6af5dd2fc02b" providerId="ADAL" clId="{9C24A4EE-3117-4F8D-869C-21E4FAEA21B5}" dt="2025-05-01T21:56:21.352" v="62" actId="20577"/>
          <ac:spMkLst>
            <pc:docMk/>
            <pc:sldMk cId="0" sldId="256"/>
            <ac:spMk id="758" creationId="{00000000-0000-0000-0000-000000000000}"/>
          </ac:spMkLst>
        </pc:spChg>
        <pc:spChg chg="mod">
          <ac:chgData name="Thalayasingham Saruhan" userId="258d8cc4-8584-422f-8f0c-6af5dd2fc02b" providerId="ADAL" clId="{9C24A4EE-3117-4F8D-869C-21E4FAEA21B5}" dt="2025-05-04T07:41:49.715" v="1567" actId="14100"/>
          <ac:spMkLst>
            <pc:docMk/>
            <pc:sldMk cId="0" sldId="256"/>
            <ac:spMk id="759" creationId="{00000000-0000-0000-0000-000000000000}"/>
          </ac:spMkLst>
        </pc:spChg>
      </pc:sldChg>
      <pc:sldChg chg="del">
        <pc:chgData name="Thalayasingham Saruhan" userId="258d8cc4-8584-422f-8f0c-6af5dd2fc02b" providerId="ADAL" clId="{9C24A4EE-3117-4F8D-869C-21E4FAEA21B5}" dt="2025-05-01T22:03:12.389" v="296" actId="47"/>
        <pc:sldMkLst>
          <pc:docMk/>
          <pc:sldMk cId="0" sldId="257"/>
        </pc:sldMkLst>
      </pc:sldChg>
      <pc:sldChg chg="addSp delSp modSp mod ord modNotes">
        <pc:chgData name="Thalayasingham Saruhan" userId="258d8cc4-8584-422f-8f0c-6af5dd2fc02b" providerId="ADAL" clId="{9C24A4EE-3117-4F8D-869C-21E4FAEA21B5}" dt="2025-05-04T08:03:24.589" v="1624" actId="20577"/>
        <pc:sldMkLst>
          <pc:docMk/>
          <pc:sldMk cId="0" sldId="258"/>
        </pc:sldMkLst>
        <pc:spChg chg="add mod">
          <ac:chgData name="Thalayasingham Saruhan" userId="258d8cc4-8584-422f-8f0c-6af5dd2fc02b" providerId="ADAL" clId="{9C24A4EE-3117-4F8D-869C-21E4FAEA21B5}" dt="2025-05-01T22:02:22.085" v="267" actId="1076"/>
          <ac:spMkLst>
            <pc:docMk/>
            <pc:sldMk cId="0" sldId="258"/>
            <ac:spMk id="25" creationId="{F9CCBF2D-F0E6-61D5-AB22-1C976CDE3FAC}"/>
          </ac:spMkLst>
        </pc:spChg>
        <pc:spChg chg="add mod">
          <ac:chgData name="Thalayasingham Saruhan" userId="258d8cc4-8584-422f-8f0c-6af5dd2fc02b" providerId="ADAL" clId="{9C24A4EE-3117-4F8D-869C-21E4FAEA21B5}" dt="2025-05-01T22:01:00.835" v="253" actId="20577"/>
          <ac:spMkLst>
            <pc:docMk/>
            <pc:sldMk cId="0" sldId="258"/>
            <ac:spMk id="27" creationId="{55B6CF5E-D121-2384-3281-C02EDC50B1D2}"/>
          </ac:spMkLst>
        </pc:spChg>
        <pc:spChg chg="add mod">
          <ac:chgData name="Thalayasingham Saruhan" userId="258d8cc4-8584-422f-8f0c-6af5dd2fc02b" providerId="ADAL" clId="{9C24A4EE-3117-4F8D-869C-21E4FAEA21B5}" dt="2025-05-04T07:51:11.329" v="1580" actId="20577"/>
          <ac:spMkLst>
            <pc:docMk/>
            <pc:sldMk cId="0" sldId="258"/>
            <ac:spMk id="28" creationId="{1E8E2EDA-37BD-66F2-9F0C-0F2C26F23993}"/>
          </ac:spMkLst>
        </pc:spChg>
        <pc:spChg chg="add mod">
          <ac:chgData name="Thalayasingham Saruhan" userId="258d8cc4-8584-422f-8f0c-6af5dd2fc02b" providerId="ADAL" clId="{9C24A4EE-3117-4F8D-869C-21E4FAEA21B5}" dt="2025-05-01T22:02:49.769" v="271" actId="20577"/>
          <ac:spMkLst>
            <pc:docMk/>
            <pc:sldMk cId="0" sldId="258"/>
            <ac:spMk id="30" creationId="{E5B40CDB-D7F4-5BD8-FC77-25D63CFDAFF2}"/>
          </ac:spMkLst>
        </pc:spChg>
        <pc:spChg chg="mod">
          <ac:chgData name="Thalayasingham Saruhan" userId="258d8cc4-8584-422f-8f0c-6af5dd2fc02b" providerId="ADAL" clId="{9C24A4EE-3117-4F8D-869C-21E4FAEA21B5}" dt="2025-05-04T08:03:24.589" v="1624" actId="20577"/>
          <ac:spMkLst>
            <pc:docMk/>
            <pc:sldMk cId="0" sldId="258"/>
            <ac:spMk id="805" creationId="{00000000-0000-0000-0000-000000000000}"/>
          </ac:spMkLst>
        </pc:spChg>
        <pc:spChg chg="mod">
          <ac:chgData name="Thalayasingham Saruhan" userId="258d8cc4-8584-422f-8f0c-6af5dd2fc02b" providerId="ADAL" clId="{9C24A4EE-3117-4F8D-869C-21E4FAEA21B5}" dt="2025-05-01T21:59:17.923" v="210" actId="1076"/>
          <ac:spMkLst>
            <pc:docMk/>
            <pc:sldMk cId="0" sldId="258"/>
            <ac:spMk id="806" creationId="{00000000-0000-0000-0000-000000000000}"/>
          </ac:spMkLst>
        </pc:spChg>
        <pc:cxnChg chg="add mod">
          <ac:chgData name="Thalayasingham Saruhan" userId="258d8cc4-8584-422f-8f0c-6af5dd2fc02b" providerId="ADAL" clId="{9C24A4EE-3117-4F8D-869C-21E4FAEA21B5}" dt="2025-05-01T22:00:56.078" v="251" actId="1076"/>
          <ac:cxnSpMkLst>
            <pc:docMk/>
            <pc:sldMk cId="0" sldId="258"/>
            <ac:cxnSpMk id="26" creationId="{B088731E-3972-E924-68BA-BA4D76288970}"/>
          </ac:cxnSpMkLst>
        </pc:cxnChg>
        <pc:cxnChg chg="add mod">
          <ac:chgData name="Thalayasingham Saruhan" userId="258d8cc4-8584-422f-8f0c-6af5dd2fc02b" providerId="ADAL" clId="{9C24A4EE-3117-4F8D-869C-21E4FAEA21B5}" dt="2025-05-01T22:02:30.263" v="269" actId="1076"/>
          <ac:cxnSpMkLst>
            <pc:docMk/>
            <pc:sldMk cId="0" sldId="258"/>
            <ac:cxnSpMk id="29" creationId="{CC15F952-DF6B-FF9D-B39B-0925CA4E9CDE}"/>
          </ac:cxnSpMkLst>
        </pc:cxnChg>
        <pc:cxnChg chg="mod">
          <ac:chgData name="Thalayasingham Saruhan" userId="258d8cc4-8584-422f-8f0c-6af5dd2fc02b" providerId="ADAL" clId="{9C24A4EE-3117-4F8D-869C-21E4FAEA21B5}" dt="2025-05-01T21:59:13.006" v="209" actId="478"/>
          <ac:cxnSpMkLst>
            <pc:docMk/>
            <pc:sldMk cId="0" sldId="258"/>
            <ac:cxnSpMk id="816" creationId="{00000000-0000-0000-0000-000000000000}"/>
          </ac:cxnSpMkLst>
        </pc:cxnChg>
      </pc:sldChg>
      <pc:sldChg chg="del">
        <pc:chgData name="Thalayasingham Saruhan" userId="258d8cc4-8584-422f-8f0c-6af5dd2fc02b" providerId="ADAL" clId="{9C24A4EE-3117-4F8D-869C-21E4FAEA21B5}" dt="2025-05-01T22:03:26.658" v="304" actId="47"/>
        <pc:sldMkLst>
          <pc:docMk/>
          <pc:sldMk cId="0" sldId="259"/>
        </pc:sldMkLst>
      </pc:sldChg>
      <pc:sldChg chg="modSp mod ord">
        <pc:chgData name="Thalayasingham Saruhan" userId="258d8cc4-8584-422f-8f0c-6af5dd2fc02b" providerId="ADAL" clId="{9C24A4EE-3117-4F8D-869C-21E4FAEA21B5}" dt="2025-05-01T22:03:20.523" v="303" actId="20577"/>
        <pc:sldMkLst>
          <pc:docMk/>
          <pc:sldMk cId="0" sldId="260"/>
        </pc:sldMkLst>
        <pc:spChg chg="mod">
          <ac:chgData name="Thalayasingham Saruhan" userId="258d8cc4-8584-422f-8f0c-6af5dd2fc02b" providerId="ADAL" clId="{9C24A4EE-3117-4F8D-869C-21E4FAEA21B5}" dt="2025-05-01T22:03:20.523" v="303" actId="20577"/>
          <ac:spMkLst>
            <pc:docMk/>
            <pc:sldMk cId="0" sldId="260"/>
            <ac:spMk id="914" creationId="{00000000-0000-0000-0000-000000000000}"/>
          </ac:spMkLst>
        </pc:spChg>
      </pc:sldChg>
      <pc:sldChg chg="del">
        <pc:chgData name="Thalayasingham Saruhan" userId="258d8cc4-8584-422f-8f0c-6af5dd2fc02b" providerId="ADAL" clId="{9C24A4EE-3117-4F8D-869C-21E4FAEA21B5}" dt="2025-05-04T07:54:44.718" v="1583" actId="47"/>
        <pc:sldMkLst>
          <pc:docMk/>
          <pc:sldMk cId="0" sldId="261"/>
        </pc:sldMkLst>
      </pc:sldChg>
      <pc:sldChg chg="del">
        <pc:chgData name="Thalayasingham Saruhan" userId="258d8cc4-8584-422f-8f0c-6af5dd2fc02b" providerId="ADAL" clId="{9C24A4EE-3117-4F8D-869C-21E4FAEA21B5}" dt="2025-05-04T07:54:44.718" v="1583" actId="47"/>
        <pc:sldMkLst>
          <pc:docMk/>
          <pc:sldMk cId="0" sldId="262"/>
        </pc:sldMkLst>
      </pc:sldChg>
      <pc:sldChg chg="del">
        <pc:chgData name="Thalayasingham Saruhan" userId="258d8cc4-8584-422f-8f0c-6af5dd2fc02b" providerId="ADAL" clId="{9C24A4EE-3117-4F8D-869C-21E4FAEA21B5}" dt="2025-05-04T07:54:44.718" v="1583" actId="47"/>
        <pc:sldMkLst>
          <pc:docMk/>
          <pc:sldMk cId="0" sldId="263"/>
        </pc:sldMkLst>
      </pc:sldChg>
      <pc:sldChg chg="modSp del mod ord">
        <pc:chgData name="Thalayasingham Saruhan" userId="258d8cc4-8584-422f-8f0c-6af5dd2fc02b" providerId="ADAL" clId="{9C24A4EE-3117-4F8D-869C-21E4FAEA21B5}" dt="2025-05-04T07:54:25.653" v="1582" actId="47"/>
        <pc:sldMkLst>
          <pc:docMk/>
          <pc:sldMk cId="0" sldId="264"/>
        </pc:sldMkLst>
      </pc:sldChg>
      <pc:sldChg chg="del">
        <pc:chgData name="Thalayasingham Saruhan" userId="258d8cc4-8584-422f-8f0c-6af5dd2fc02b" providerId="ADAL" clId="{9C24A4EE-3117-4F8D-869C-21E4FAEA21B5}" dt="2025-05-04T07:54:44.718" v="1583" actId="47"/>
        <pc:sldMkLst>
          <pc:docMk/>
          <pc:sldMk cId="0" sldId="265"/>
        </pc:sldMkLst>
      </pc:sldChg>
      <pc:sldChg chg="del">
        <pc:chgData name="Thalayasingham Saruhan" userId="258d8cc4-8584-422f-8f0c-6af5dd2fc02b" providerId="ADAL" clId="{9C24A4EE-3117-4F8D-869C-21E4FAEA21B5}" dt="2025-05-04T07:54:52.533" v="1584" actId="47"/>
        <pc:sldMkLst>
          <pc:docMk/>
          <pc:sldMk cId="0" sldId="266"/>
        </pc:sldMkLst>
      </pc:sldChg>
      <pc:sldChg chg="del">
        <pc:chgData name="Thalayasingham Saruhan" userId="258d8cc4-8584-422f-8f0c-6af5dd2fc02b" providerId="ADAL" clId="{9C24A4EE-3117-4F8D-869C-21E4FAEA21B5}" dt="2025-05-04T07:54:52.533" v="1584" actId="47"/>
        <pc:sldMkLst>
          <pc:docMk/>
          <pc:sldMk cId="0" sldId="267"/>
        </pc:sldMkLst>
      </pc:sldChg>
      <pc:sldChg chg="del">
        <pc:chgData name="Thalayasingham Saruhan" userId="258d8cc4-8584-422f-8f0c-6af5dd2fc02b" providerId="ADAL" clId="{9C24A4EE-3117-4F8D-869C-21E4FAEA21B5}" dt="2025-05-04T07:54:52.533" v="1584" actId="47"/>
        <pc:sldMkLst>
          <pc:docMk/>
          <pc:sldMk cId="0" sldId="268"/>
        </pc:sldMkLst>
      </pc:sldChg>
      <pc:sldChg chg="del">
        <pc:chgData name="Thalayasingham Saruhan" userId="258d8cc4-8584-422f-8f0c-6af5dd2fc02b" providerId="ADAL" clId="{9C24A4EE-3117-4F8D-869C-21E4FAEA21B5}" dt="2025-05-04T07:54:52.533" v="1584" actId="47"/>
        <pc:sldMkLst>
          <pc:docMk/>
          <pc:sldMk cId="0" sldId="269"/>
        </pc:sldMkLst>
      </pc:sldChg>
      <pc:sldChg chg="del">
        <pc:chgData name="Thalayasingham Saruhan" userId="258d8cc4-8584-422f-8f0c-6af5dd2fc02b" providerId="ADAL" clId="{9C24A4EE-3117-4F8D-869C-21E4FAEA21B5}" dt="2025-05-04T07:54:52.533" v="1584" actId="47"/>
        <pc:sldMkLst>
          <pc:docMk/>
          <pc:sldMk cId="0" sldId="270"/>
        </pc:sldMkLst>
      </pc:sldChg>
      <pc:sldChg chg="del">
        <pc:chgData name="Thalayasingham Saruhan" userId="258d8cc4-8584-422f-8f0c-6af5dd2fc02b" providerId="ADAL" clId="{9C24A4EE-3117-4F8D-869C-21E4FAEA21B5}" dt="2025-05-04T07:54:52.533" v="1584" actId="47"/>
        <pc:sldMkLst>
          <pc:docMk/>
          <pc:sldMk cId="0" sldId="271"/>
        </pc:sldMkLst>
      </pc:sldChg>
      <pc:sldChg chg="del">
        <pc:chgData name="Thalayasingham Saruhan" userId="258d8cc4-8584-422f-8f0c-6af5dd2fc02b" providerId="ADAL" clId="{9C24A4EE-3117-4F8D-869C-21E4FAEA21B5}" dt="2025-05-04T07:54:52.533" v="1584" actId="47"/>
        <pc:sldMkLst>
          <pc:docMk/>
          <pc:sldMk cId="0" sldId="272"/>
        </pc:sldMkLst>
      </pc:sldChg>
      <pc:sldChg chg="del">
        <pc:chgData name="Thalayasingham Saruhan" userId="258d8cc4-8584-422f-8f0c-6af5dd2fc02b" providerId="ADAL" clId="{9C24A4EE-3117-4F8D-869C-21E4FAEA21B5}" dt="2025-05-04T07:54:52.533" v="1584" actId="47"/>
        <pc:sldMkLst>
          <pc:docMk/>
          <pc:sldMk cId="0" sldId="273"/>
        </pc:sldMkLst>
      </pc:sldChg>
      <pc:sldChg chg="del">
        <pc:chgData name="Thalayasingham Saruhan" userId="258d8cc4-8584-422f-8f0c-6af5dd2fc02b" providerId="ADAL" clId="{9C24A4EE-3117-4F8D-869C-21E4FAEA21B5}" dt="2025-05-04T07:54:52.533" v="1584" actId="47"/>
        <pc:sldMkLst>
          <pc:docMk/>
          <pc:sldMk cId="0" sldId="274"/>
        </pc:sldMkLst>
      </pc:sldChg>
      <pc:sldChg chg="del">
        <pc:chgData name="Thalayasingham Saruhan" userId="258d8cc4-8584-422f-8f0c-6af5dd2fc02b" providerId="ADAL" clId="{9C24A4EE-3117-4F8D-869C-21E4FAEA21B5}" dt="2025-05-04T07:54:52.533" v="1584" actId="47"/>
        <pc:sldMkLst>
          <pc:docMk/>
          <pc:sldMk cId="0" sldId="275"/>
        </pc:sldMkLst>
      </pc:sldChg>
      <pc:sldChg chg="del">
        <pc:chgData name="Thalayasingham Saruhan" userId="258d8cc4-8584-422f-8f0c-6af5dd2fc02b" providerId="ADAL" clId="{9C24A4EE-3117-4F8D-869C-21E4FAEA21B5}" dt="2025-05-04T07:54:52.533" v="1584" actId="47"/>
        <pc:sldMkLst>
          <pc:docMk/>
          <pc:sldMk cId="0" sldId="276"/>
        </pc:sldMkLst>
      </pc:sldChg>
      <pc:sldChg chg="del">
        <pc:chgData name="Thalayasingham Saruhan" userId="258d8cc4-8584-422f-8f0c-6af5dd2fc02b" providerId="ADAL" clId="{9C24A4EE-3117-4F8D-869C-21E4FAEA21B5}" dt="2025-05-04T07:54:52.533" v="1584" actId="47"/>
        <pc:sldMkLst>
          <pc:docMk/>
          <pc:sldMk cId="0" sldId="277"/>
        </pc:sldMkLst>
      </pc:sldChg>
      <pc:sldChg chg="del">
        <pc:chgData name="Thalayasingham Saruhan" userId="258d8cc4-8584-422f-8f0c-6af5dd2fc02b" providerId="ADAL" clId="{9C24A4EE-3117-4F8D-869C-21E4FAEA21B5}" dt="2025-05-04T07:54:52.533" v="1584" actId="47"/>
        <pc:sldMkLst>
          <pc:docMk/>
          <pc:sldMk cId="0" sldId="278"/>
        </pc:sldMkLst>
      </pc:sldChg>
      <pc:sldChg chg="del">
        <pc:chgData name="Thalayasingham Saruhan" userId="258d8cc4-8584-422f-8f0c-6af5dd2fc02b" providerId="ADAL" clId="{9C24A4EE-3117-4F8D-869C-21E4FAEA21B5}" dt="2025-05-04T07:54:57.474" v="1585" actId="47"/>
        <pc:sldMkLst>
          <pc:docMk/>
          <pc:sldMk cId="0" sldId="279"/>
        </pc:sldMkLst>
      </pc:sldChg>
      <pc:sldChg chg="del">
        <pc:chgData name="Thalayasingham Saruhan" userId="258d8cc4-8584-422f-8f0c-6af5dd2fc02b" providerId="ADAL" clId="{9C24A4EE-3117-4F8D-869C-21E4FAEA21B5}" dt="2025-05-04T07:54:57.474" v="1585" actId="47"/>
        <pc:sldMkLst>
          <pc:docMk/>
          <pc:sldMk cId="0" sldId="280"/>
        </pc:sldMkLst>
      </pc:sldChg>
      <pc:sldChg chg="del">
        <pc:chgData name="Thalayasingham Saruhan" userId="258d8cc4-8584-422f-8f0c-6af5dd2fc02b" providerId="ADAL" clId="{9C24A4EE-3117-4F8D-869C-21E4FAEA21B5}" dt="2025-05-04T07:54:57.474" v="1585" actId="47"/>
        <pc:sldMkLst>
          <pc:docMk/>
          <pc:sldMk cId="0" sldId="281"/>
        </pc:sldMkLst>
      </pc:sldChg>
      <pc:sldChg chg="del">
        <pc:chgData name="Thalayasingham Saruhan" userId="258d8cc4-8584-422f-8f0c-6af5dd2fc02b" providerId="ADAL" clId="{9C24A4EE-3117-4F8D-869C-21E4FAEA21B5}" dt="2025-05-04T07:54:57.474" v="1585" actId="47"/>
        <pc:sldMkLst>
          <pc:docMk/>
          <pc:sldMk cId="0" sldId="282"/>
        </pc:sldMkLst>
      </pc:sldChg>
      <pc:sldChg chg="del">
        <pc:chgData name="Thalayasingham Saruhan" userId="258d8cc4-8584-422f-8f0c-6af5dd2fc02b" providerId="ADAL" clId="{9C24A4EE-3117-4F8D-869C-21E4FAEA21B5}" dt="2025-05-04T07:54:57.474" v="1585" actId="47"/>
        <pc:sldMkLst>
          <pc:docMk/>
          <pc:sldMk cId="0" sldId="283"/>
        </pc:sldMkLst>
      </pc:sldChg>
      <pc:sldChg chg="del">
        <pc:chgData name="Thalayasingham Saruhan" userId="258d8cc4-8584-422f-8f0c-6af5dd2fc02b" providerId="ADAL" clId="{9C24A4EE-3117-4F8D-869C-21E4FAEA21B5}" dt="2025-05-04T07:54:57.474" v="1585" actId="47"/>
        <pc:sldMkLst>
          <pc:docMk/>
          <pc:sldMk cId="0" sldId="284"/>
        </pc:sldMkLst>
      </pc:sldChg>
      <pc:sldChg chg="del">
        <pc:chgData name="Thalayasingham Saruhan" userId="258d8cc4-8584-422f-8f0c-6af5dd2fc02b" providerId="ADAL" clId="{9C24A4EE-3117-4F8D-869C-21E4FAEA21B5}" dt="2025-05-04T07:54:57.474" v="1585" actId="47"/>
        <pc:sldMkLst>
          <pc:docMk/>
          <pc:sldMk cId="0" sldId="285"/>
        </pc:sldMkLst>
      </pc:sldChg>
      <pc:sldChg chg="del">
        <pc:chgData name="Thalayasingham Saruhan" userId="258d8cc4-8584-422f-8f0c-6af5dd2fc02b" providerId="ADAL" clId="{9C24A4EE-3117-4F8D-869C-21E4FAEA21B5}" dt="2025-05-04T07:54:57.474" v="1585" actId="47"/>
        <pc:sldMkLst>
          <pc:docMk/>
          <pc:sldMk cId="0" sldId="286"/>
        </pc:sldMkLst>
      </pc:sldChg>
      <pc:sldChg chg="del">
        <pc:chgData name="Thalayasingham Saruhan" userId="258d8cc4-8584-422f-8f0c-6af5dd2fc02b" providerId="ADAL" clId="{9C24A4EE-3117-4F8D-869C-21E4FAEA21B5}" dt="2025-05-04T07:54:57.474" v="1585" actId="47"/>
        <pc:sldMkLst>
          <pc:docMk/>
          <pc:sldMk cId="0" sldId="287"/>
        </pc:sldMkLst>
      </pc:sldChg>
      <pc:sldChg chg="del">
        <pc:chgData name="Thalayasingham Saruhan" userId="258d8cc4-8584-422f-8f0c-6af5dd2fc02b" providerId="ADAL" clId="{9C24A4EE-3117-4F8D-869C-21E4FAEA21B5}" dt="2025-05-04T07:54:57.474" v="1585" actId="47"/>
        <pc:sldMkLst>
          <pc:docMk/>
          <pc:sldMk cId="0" sldId="288"/>
        </pc:sldMkLst>
      </pc:sldChg>
      <pc:sldChg chg="del">
        <pc:chgData name="Thalayasingham Saruhan" userId="258d8cc4-8584-422f-8f0c-6af5dd2fc02b" providerId="ADAL" clId="{9C24A4EE-3117-4F8D-869C-21E4FAEA21B5}" dt="2025-05-04T07:54:57.474" v="1585" actId="47"/>
        <pc:sldMkLst>
          <pc:docMk/>
          <pc:sldMk cId="0" sldId="289"/>
        </pc:sldMkLst>
      </pc:sldChg>
      <pc:sldChg chg="addSp delSp modSp del mod ord">
        <pc:chgData name="Thalayasingham Saruhan" userId="258d8cc4-8584-422f-8f0c-6af5dd2fc02b" providerId="ADAL" clId="{9C24A4EE-3117-4F8D-869C-21E4FAEA21B5}" dt="2025-05-02T13:03:25.567" v="1443" actId="47"/>
        <pc:sldMkLst>
          <pc:docMk/>
          <pc:sldMk cId="0" sldId="290"/>
        </pc:sldMkLst>
      </pc:sldChg>
      <pc:sldChg chg="del">
        <pc:chgData name="Thalayasingham Saruhan" userId="258d8cc4-8584-422f-8f0c-6af5dd2fc02b" providerId="ADAL" clId="{9C24A4EE-3117-4F8D-869C-21E4FAEA21B5}" dt="2025-05-04T07:54:57.474" v="1585" actId="47"/>
        <pc:sldMkLst>
          <pc:docMk/>
          <pc:sldMk cId="0" sldId="291"/>
        </pc:sldMkLst>
      </pc:sldChg>
      <pc:sldChg chg="del">
        <pc:chgData name="Thalayasingham Saruhan" userId="258d8cc4-8584-422f-8f0c-6af5dd2fc02b" providerId="ADAL" clId="{9C24A4EE-3117-4F8D-869C-21E4FAEA21B5}" dt="2025-05-04T07:54:57.474" v="1585" actId="47"/>
        <pc:sldMkLst>
          <pc:docMk/>
          <pc:sldMk cId="0" sldId="292"/>
        </pc:sldMkLst>
      </pc:sldChg>
      <pc:sldChg chg="del">
        <pc:chgData name="Thalayasingham Saruhan" userId="258d8cc4-8584-422f-8f0c-6af5dd2fc02b" providerId="ADAL" clId="{9C24A4EE-3117-4F8D-869C-21E4FAEA21B5}" dt="2025-05-04T07:54:57.474" v="1585" actId="47"/>
        <pc:sldMkLst>
          <pc:docMk/>
          <pc:sldMk cId="0" sldId="293"/>
        </pc:sldMkLst>
      </pc:sldChg>
      <pc:sldChg chg="del">
        <pc:chgData name="Thalayasingham Saruhan" userId="258d8cc4-8584-422f-8f0c-6af5dd2fc02b" providerId="ADAL" clId="{9C24A4EE-3117-4F8D-869C-21E4FAEA21B5}" dt="2025-05-04T07:54:57.474" v="1585" actId="47"/>
        <pc:sldMkLst>
          <pc:docMk/>
          <pc:sldMk cId="0" sldId="294"/>
        </pc:sldMkLst>
      </pc:sldChg>
      <pc:sldChg chg="del">
        <pc:chgData name="Thalayasingham Saruhan" userId="258d8cc4-8584-422f-8f0c-6af5dd2fc02b" providerId="ADAL" clId="{9C24A4EE-3117-4F8D-869C-21E4FAEA21B5}" dt="2025-05-04T07:54:57.474" v="1585" actId="47"/>
        <pc:sldMkLst>
          <pc:docMk/>
          <pc:sldMk cId="0" sldId="295"/>
        </pc:sldMkLst>
      </pc:sldChg>
      <pc:sldChg chg="del">
        <pc:chgData name="Thalayasingham Saruhan" userId="258d8cc4-8584-422f-8f0c-6af5dd2fc02b" providerId="ADAL" clId="{9C24A4EE-3117-4F8D-869C-21E4FAEA21B5}" dt="2025-05-04T07:54:57.474" v="1585" actId="47"/>
        <pc:sldMkLst>
          <pc:docMk/>
          <pc:sldMk cId="0" sldId="296"/>
        </pc:sldMkLst>
      </pc:sldChg>
      <pc:sldChg chg="del">
        <pc:chgData name="Thalayasingham Saruhan" userId="258d8cc4-8584-422f-8f0c-6af5dd2fc02b" providerId="ADAL" clId="{9C24A4EE-3117-4F8D-869C-21E4FAEA21B5}" dt="2025-05-04T07:54:57.474" v="1585" actId="47"/>
        <pc:sldMkLst>
          <pc:docMk/>
          <pc:sldMk cId="0" sldId="297"/>
        </pc:sldMkLst>
      </pc:sldChg>
      <pc:sldChg chg="del">
        <pc:chgData name="Thalayasingham Saruhan" userId="258d8cc4-8584-422f-8f0c-6af5dd2fc02b" providerId="ADAL" clId="{9C24A4EE-3117-4F8D-869C-21E4FAEA21B5}" dt="2025-05-04T07:54:57.474" v="1585" actId="47"/>
        <pc:sldMkLst>
          <pc:docMk/>
          <pc:sldMk cId="0" sldId="298"/>
        </pc:sldMkLst>
      </pc:sldChg>
      <pc:sldChg chg="del">
        <pc:chgData name="Thalayasingham Saruhan" userId="258d8cc4-8584-422f-8f0c-6af5dd2fc02b" providerId="ADAL" clId="{9C24A4EE-3117-4F8D-869C-21E4FAEA21B5}" dt="2025-05-04T07:54:57.474" v="1585" actId="47"/>
        <pc:sldMkLst>
          <pc:docMk/>
          <pc:sldMk cId="0" sldId="299"/>
        </pc:sldMkLst>
      </pc:sldChg>
      <pc:sldChg chg="del">
        <pc:chgData name="Thalayasingham Saruhan" userId="258d8cc4-8584-422f-8f0c-6af5dd2fc02b" providerId="ADAL" clId="{9C24A4EE-3117-4F8D-869C-21E4FAEA21B5}" dt="2025-05-04T07:54:57.474" v="1585" actId="47"/>
        <pc:sldMkLst>
          <pc:docMk/>
          <pc:sldMk cId="0" sldId="300"/>
        </pc:sldMkLst>
      </pc:sldChg>
      <pc:sldChg chg="del">
        <pc:chgData name="Thalayasingham Saruhan" userId="258d8cc4-8584-422f-8f0c-6af5dd2fc02b" providerId="ADAL" clId="{9C24A4EE-3117-4F8D-869C-21E4FAEA21B5}" dt="2025-05-04T07:54:57.474" v="1585" actId="47"/>
        <pc:sldMkLst>
          <pc:docMk/>
          <pc:sldMk cId="0" sldId="301"/>
        </pc:sldMkLst>
      </pc:sldChg>
      <pc:sldChg chg="del">
        <pc:chgData name="Thalayasingham Saruhan" userId="258d8cc4-8584-422f-8f0c-6af5dd2fc02b" providerId="ADAL" clId="{9C24A4EE-3117-4F8D-869C-21E4FAEA21B5}" dt="2025-05-04T07:54:57.474" v="1585" actId="47"/>
        <pc:sldMkLst>
          <pc:docMk/>
          <pc:sldMk cId="0" sldId="302"/>
        </pc:sldMkLst>
      </pc:sldChg>
      <pc:sldChg chg="del">
        <pc:chgData name="Thalayasingham Saruhan" userId="258d8cc4-8584-422f-8f0c-6af5dd2fc02b" providerId="ADAL" clId="{9C24A4EE-3117-4F8D-869C-21E4FAEA21B5}" dt="2025-05-04T07:54:57.474" v="1585" actId="47"/>
        <pc:sldMkLst>
          <pc:docMk/>
          <pc:sldMk cId="0" sldId="303"/>
        </pc:sldMkLst>
      </pc:sldChg>
      <pc:sldChg chg="del">
        <pc:chgData name="Thalayasingham Saruhan" userId="258d8cc4-8584-422f-8f0c-6af5dd2fc02b" providerId="ADAL" clId="{9C24A4EE-3117-4F8D-869C-21E4FAEA21B5}" dt="2025-05-04T07:54:57.474" v="1585" actId="47"/>
        <pc:sldMkLst>
          <pc:docMk/>
          <pc:sldMk cId="0" sldId="304"/>
        </pc:sldMkLst>
      </pc:sldChg>
      <pc:sldChg chg="del">
        <pc:chgData name="Thalayasingham Saruhan" userId="258d8cc4-8584-422f-8f0c-6af5dd2fc02b" providerId="ADAL" clId="{9C24A4EE-3117-4F8D-869C-21E4FAEA21B5}" dt="2025-05-04T07:54:57.474" v="1585" actId="47"/>
        <pc:sldMkLst>
          <pc:docMk/>
          <pc:sldMk cId="0" sldId="305"/>
        </pc:sldMkLst>
      </pc:sldChg>
      <pc:sldChg chg="del">
        <pc:chgData name="Thalayasingham Saruhan" userId="258d8cc4-8584-422f-8f0c-6af5dd2fc02b" providerId="ADAL" clId="{9C24A4EE-3117-4F8D-869C-21E4FAEA21B5}" dt="2025-05-02T13:02:21.673" v="1416" actId="47"/>
        <pc:sldMkLst>
          <pc:docMk/>
          <pc:sldMk cId="0" sldId="306"/>
        </pc:sldMkLst>
      </pc:sldChg>
      <pc:sldChg chg="del">
        <pc:chgData name="Thalayasingham Saruhan" userId="258d8cc4-8584-422f-8f0c-6af5dd2fc02b" providerId="ADAL" clId="{9C24A4EE-3117-4F8D-869C-21E4FAEA21B5}" dt="2025-05-02T13:02:22.542" v="1417" actId="47"/>
        <pc:sldMkLst>
          <pc:docMk/>
          <pc:sldMk cId="0" sldId="307"/>
        </pc:sldMkLst>
      </pc:sldChg>
      <pc:sldChg chg="del">
        <pc:chgData name="Thalayasingham Saruhan" userId="258d8cc4-8584-422f-8f0c-6af5dd2fc02b" providerId="ADAL" clId="{9C24A4EE-3117-4F8D-869C-21E4FAEA21B5}" dt="2025-05-02T13:02:19.400" v="1414" actId="47"/>
        <pc:sldMkLst>
          <pc:docMk/>
          <pc:sldMk cId="0" sldId="308"/>
        </pc:sldMkLst>
      </pc:sldChg>
      <pc:sldChg chg="del">
        <pc:chgData name="Thalayasingham Saruhan" userId="258d8cc4-8584-422f-8f0c-6af5dd2fc02b" providerId="ADAL" clId="{9C24A4EE-3117-4F8D-869C-21E4FAEA21B5}" dt="2025-05-02T13:02:20.200" v="1415" actId="47"/>
        <pc:sldMkLst>
          <pc:docMk/>
          <pc:sldMk cId="0" sldId="309"/>
        </pc:sldMkLst>
      </pc:sldChg>
      <pc:sldChg chg="del">
        <pc:chgData name="Thalayasingham Saruhan" userId="258d8cc4-8584-422f-8f0c-6af5dd2fc02b" providerId="ADAL" clId="{9C24A4EE-3117-4F8D-869C-21E4FAEA21B5}" dt="2025-05-02T13:02:18.711" v="1413" actId="47"/>
        <pc:sldMkLst>
          <pc:docMk/>
          <pc:sldMk cId="0" sldId="310"/>
        </pc:sldMkLst>
      </pc:sldChg>
      <pc:sldChg chg="del">
        <pc:chgData name="Thalayasingham Saruhan" userId="258d8cc4-8584-422f-8f0c-6af5dd2fc02b" providerId="ADAL" clId="{9C24A4EE-3117-4F8D-869C-21E4FAEA21B5}" dt="2025-05-02T13:02:17.279" v="1412" actId="47"/>
        <pc:sldMkLst>
          <pc:docMk/>
          <pc:sldMk cId="0" sldId="311"/>
        </pc:sldMkLst>
      </pc:sldChg>
      <pc:sldChg chg="modSp add mod">
        <pc:chgData name="Thalayasingham Saruhan" userId="258d8cc4-8584-422f-8f0c-6af5dd2fc02b" providerId="ADAL" clId="{9C24A4EE-3117-4F8D-869C-21E4FAEA21B5}" dt="2025-05-01T22:03:39.289" v="321" actId="20577"/>
        <pc:sldMkLst>
          <pc:docMk/>
          <pc:sldMk cId="305399837" sldId="312"/>
        </pc:sldMkLst>
        <pc:spChg chg="mod">
          <ac:chgData name="Thalayasingham Saruhan" userId="258d8cc4-8584-422f-8f0c-6af5dd2fc02b" providerId="ADAL" clId="{9C24A4EE-3117-4F8D-869C-21E4FAEA21B5}" dt="2025-05-01T22:03:39.289" v="321" actId="20577"/>
          <ac:spMkLst>
            <pc:docMk/>
            <pc:sldMk cId="305399837" sldId="312"/>
            <ac:spMk id="914" creationId="{8E9F5BE8-16A8-CFA9-3B82-E4246543B39B}"/>
          </ac:spMkLst>
        </pc:spChg>
        <pc:spChg chg="mod">
          <ac:chgData name="Thalayasingham Saruhan" userId="258d8cc4-8584-422f-8f0c-6af5dd2fc02b" providerId="ADAL" clId="{9C24A4EE-3117-4F8D-869C-21E4FAEA21B5}" dt="2025-05-01T22:03:34.796" v="309" actId="20577"/>
          <ac:spMkLst>
            <pc:docMk/>
            <pc:sldMk cId="305399837" sldId="312"/>
            <ac:spMk id="915" creationId="{BFBE0E34-F4FE-4488-AC6E-1CEB9B7BE3F2}"/>
          </ac:spMkLst>
        </pc:spChg>
      </pc:sldChg>
      <pc:sldChg chg="modSp add mod">
        <pc:chgData name="Thalayasingham Saruhan" userId="258d8cc4-8584-422f-8f0c-6af5dd2fc02b" providerId="ADAL" clId="{9C24A4EE-3117-4F8D-869C-21E4FAEA21B5}" dt="2025-05-01T22:04:19.703" v="352" actId="20577"/>
        <pc:sldMkLst>
          <pc:docMk/>
          <pc:sldMk cId="1017821466" sldId="313"/>
        </pc:sldMkLst>
        <pc:spChg chg="mod">
          <ac:chgData name="Thalayasingham Saruhan" userId="258d8cc4-8584-422f-8f0c-6af5dd2fc02b" providerId="ADAL" clId="{9C24A4EE-3117-4F8D-869C-21E4FAEA21B5}" dt="2025-05-01T22:04:19.703" v="352" actId="20577"/>
          <ac:spMkLst>
            <pc:docMk/>
            <pc:sldMk cId="1017821466" sldId="313"/>
            <ac:spMk id="914" creationId="{787234CE-38A4-1059-F97A-0EC7BB659535}"/>
          </ac:spMkLst>
        </pc:spChg>
        <pc:spChg chg="mod">
          <ac:chgData name="Thalayasingham Saruhan" userId="258d8cc4-8584-422f-8f0c-6af5dd2fc02b" providerId="ADAL" clId="{9C24A4EE-3117-4F8D-869C-21E4FAEA21B5}" dt="2025-05-01T22:04:06.831" v="323" actId="20577"/>
          <ac:spMkLst>
            <pc:docMk/>
            <pc:sldMk cId="1017821466" sldId="313"/>
            <ac:spMk id="915" creationId="{BB2D818B-460A-5125-8AC8-7149C6649183}"/>
          </ac:spMkLst>
        </pc:spChg>
      </pc:sldChg>
      <pc:sldChg chg="add del">
        <pc:chgData name="Thalayasingham Saruhan" userId="258d8cc4-8584-422f-8f0c-6af5dd2fc02b" providerId="ADAL" clId="{9C24A4EE-3117-4F8D-869C-21E4FAEA21B5}" dt="2025-05-01T22:05:53.558" v="353" actId="47"/>
        <pc:sldMkLst>
          <pc:docMk/>
          <pc:sldMk cId="1823747480" sldId="314"/>
        </pc:sldMkLst>
      </pc:sldChg>
      <pc:sldChg chg="addSp modSp add mod">
        <pc:chgData name="Thalayasingham Saruhan" userId="258d8cc4-8584-422f-8f0c-6af5dd2fc02b" providerId="ADAL" clId="{9C24A4EE-3117-4F8D-869C-21E4FAEA21B5}" dt="2025-05-02T12:50:28.938" v="628" actId="1076"/>
        <pc:sldMkLst>
          <pc:docMk/>
          <pc:sldMk cId="3566958011" sldId="314"/>
        </pc:sldMkLst>
        <pc:spChg chg="add mod">
          <ac:chgData name="Thalayasingham Saruhan" userId="258d8cc4-8584-422f-8f0c-6af5dd2fc02b" providerId="ADAL" clId="{9C24A4EE-3117-4F8D-869C-21E4FAEA21B5}" dt="2025-05-02T12:50:06.243" v="626" actId="404"/>
          <ac:spMkLst>
            <pc:docMk/>
            <pc:sldMk cId="3566958011" sldId="314"/>
            <ac:spMk id="2" creationId="{310F6A40-4A14-BF4F-83D5-BC51C1B8B84D}"/>
          </ac:spMkLst>
        </pc:spChg>
        <pc:spChg chg="mod">
          <ac:chgData name="Thalayasingham Saruhan" userId="258d8cc4-8584-422f-8f0c-6af5dd2fc02b" providerId="ADAL" clId="{9C24A4EE-3117-4F8D-869C-21E4FAEA21B5}" dt="2025-05-01T22:06:34.086" v="378" actId="20577"/>
          <ac:spMkLst>
            <pc:docMk/>
            <pc:sldMk cId="3566958011" sldId="314"/>
            <ac:spMk id="946" creationId="{5DA5B190-CDC0-37ED-F830-BF5053ECDCDF}"/>
          </ac:spMkLst>
        </pc:spChg>
        <pc:spChg chg="mod">
          <ac:chgData name="Thalayasingham Saruhan" userId="258d8cc4-8584-422f-8f0c-6af5dd2fc02b" providerId="ADAL" clId="{9C24A4EE-3117-4F8D-869C-21E4FAEA21B5}" dt="2025-05-02T12:50:28.938" v="628" actId="1076"/>
          <ac:spMkLst>
            <pc:docMk/>
            <pc:sldMk cId="3566958011" sldId="314"/>
            <ac:spMk id="947" creationId="{C5473BC9-4C6A-2C69-E972-8A40825B8BD2}"/>
          </ac:spMkLst>
        </pc:spChg>
      </pc:sldChg>
      <pc:sldChg chg="modSp add del mod">
        <pc:chgData name="Thalayasingham Saruhan" userId="258d8cc4-8584-422f-8f0c-6af5dd2fc02b" providerId="ADAL" clId="{9C24A4EE-3117-4F8D-869C-21E4FAEA21B5}" dt="2025-05-01T22:08:08.196" v="396" actId="2696"/>
        <pc:sldMkLst>
          <pc:docMk/>
          <pc:sldMk cId="1269952732" sldId="315"/>
        </pc:sldMkLst>
      </pc:sldChg>
      <pc:sldChg chg="addSp delSp modSp add mod">
        <pc:chgData name="Thalayasingham Saruhan" userId="258d8cc4-8584-422f-8f0c-6af5dd2fc02b" providerId="ADAL" clId="{9C24A4EE-3117-4F8D-869C-21E4FAEA21B5}" dt="2025-05-04T07:52:56.048" v="1581" actId="20577"/>
        <pc:sldMkLst>
          <pc:docMk/>
          <pc:sldMk cId="1966450034" sldId="315"/>
        </pc:sldMkLst>
        <pc:spChg chg="mod">
          <ac:chgData name="Thalayasingham Saruhan" userId="258d8cc4-8584-422f-8f0c-6af5dd2fc02b" providerId="ADAL" clId="{9C24A4EE-3117-4F8D-869C-21E4FAEA21B5}" dt="2025-05-01T22:08:17.959" v="411" actId="20577"/>
          <ac:spMkLst>
            <pc:docMk/>
            <pc:sldMk cId="1966450034" sldId="315"/>
            <ac:spMk id="946" creationId="{DAA2B22B-98F9-BB9F-2B78-78FAA8CCABF5}"/>
          </ac:spMkLst>
        </pc:spChg>
        <pc:spChg chg="mod">
          <ac:chgData name="Thalayasingham Saruhan" userId="258d8cc4-8584-422f-8f0c-6af5dd2fc02b" providerId="ADAL" clId="{9C24A4EE-3117-4F8D-869C-21E4FAEA21B5}" dt="2025-05-04T07:52:56.048" v="1581" actId="20577"/>
          <ac:spMkLst>
            <pc:docMk/>
            <pc:sldMk cId="1966450034" sldId="315"/>
            <ac:spMk id="947" creationId="{11569A6F-6ED1-D42E-C9FF-5040ACAAB1F3}"/>
          </ac:spMkLst>
        </pc:spChg>
        <pc:picChg chg="add mod">
          <ac:chgData name="Thalayasingham Saruhan" userId="258d8cc4-8584-422f-8f0c-6af5dd2fc02b" providerId="ADAL" clId="{9C24A4EE-3117-4F8D-869C-21E4FAEA21B5}" dt="2025-05-02T12:51:42.770" v="697"/>
          <ac:picMkLst>
            <pc:docMk/>
            <pc:sldMk cId="1966450034" sldId="315"/>
            <ac:picMk id="5" creationId="{1967BD3D-5D06-2546-90D0-2CA10D50CB5C}"/>
          </ac:picMkLst>
        </pc:picChg>
      </pc:sldChg>
      <pc:sldChg chg="modSp add del mod">
        <pc:chgData name="Thalayasingham Saruhan" userId="258d8cc4-8584-422f-8f0c-6af5dd2fc02b" providerId="ADAL" clId="{9C24A4EE-3117-4F8D-869C-21E4FAEA21B5}" dt="2025-05-02T13:01:29.095" v="1405" actId="47"/>
        <pc:sldMkLst>
          <pc:docMk/>
          <pc:sldMk cId="3299574627" sldId="316"/>
        </pc:sldMkLst>
      </pc:sldChg>
      <pc:sldChg chg="addSp delSp modSp add mod">
        <pc:chgData name="Thalayasingham Saruhan" userId="258d8cc4-8584-422f-8f0c-6af5dd2fc02b" providerId="ADAL" clId="{9C24A4EE-3117-4F8D-869C-21E4FAEA21B5}" dt="2025-05-02T13:01:11.730" v="1404" actId="20577"/>
        <pc:sldMkLst>
          <pc:docMk/>
          <pc:sldMk cId="4160247567" sldId="317"/>
        </pc:sldMkLst>
        <pc:spChg chg="mod">
          <ac:chgData name="Thalayasingham Saruhan" userId="258d8cc4-8584-422f-8f0c-6af5dd2fc02b" providerId="ADAL" clId="{9C24A4EE-3117-4F8D-869C-21E4FAEA21B5}" dt="2025-05-02T12:53:41.445" v="786"/>
          <ac:spMkLst>
            <pc:docMk/>
            <pc:sldMk cId="4160247567" sldId="317"/>
            <ac:spMk id="3" creationId="{4EA9D697-09B9-B693-3291-0D191A96760E}"/>
          </ac:spMkLst>
        </pc:spChg>
        <pc:spChg chg="mod">
          <ac:chgData name="Thalayasingham Saruhan" userId="258d8cc4-8584-422f-8f0c-6af5dd2fc02b" providerId="ADAL" clId="{9C24A4EE-3117-4F8D-869C-21E4FAEA21B5}" dt="2025-05-02T12:53:41.445" v="786"/>
          <ac:spMkLst>
            <pc:docMk/>
            <pc:sldMk cId="4160247567" sldId="317"/>
            <ac:spMk id="4" creationId="{9C66D6B6-8960-32B6-037E-4A1D9FE2A2B5}"/>
          </ac:spMkLst>
        </pc:spChg>
        <pc:spChg chg="mod">
          <ac:chgData name="Thalayasingham Saruhan" userId="258d8cc4-8584-422f-8f0c-6af5dd2fc02b" providerId="ADAL" clId="{9C24A4EE-3117-4F8D-869C-21E4FAEA21B5}" dt="2025-05-02T12:53:41.445" v="786"/>
          <ac:spMkLst>
            <pc:docMk/>
            <pc:sldMk cId="4160247567" sldId="317"/>
            <ac:spMk id="5" creationId="{04784C90-0572-1B2C-B9B3-972AEFC4536C}"/>
          </ac:spMkLst>
        </pc:spChg>
        <pc:spChg chg="mod">
          <ac:chgData name="Thalayasingham Saruhan" userId="258d8cc4-8584-422f-8f0c-6af5dd2fc02b" providerId="ADAL" clId="{9C24A4EE-3117-4F8D-869C-21E4FAEA21B5}" dt="2025-05-02T12:53:41.445" v="786"/>
          <ac:spMkLst>
            <pc:docMk/>
            <pc:sldMk cId="4160247567" sldId="317"/>
            <ac:spMk id="6" creationId="{1DF1C58E-8FE3-F35B-45AA-438F6DF65BA0}"/>
          </ac:spMkLst>
        </pc:spChg>
        <pc:spChg chg="mod">
          <ac:chgData name="Thalayasingham Saruhan" userId="258d8cc4-8584-422f-8f0c-6af5dd2fc02b" providerId="ADAL" clId="{9C24A4EE-3117-4F8D-869C-21E4FAEA21B5}" dt="2025-05-02T12:53:41.445" v="786"/>
          <ac:spMkLst>
            <pc:docMk/>
            <pc:sldMk cId="4160247567" sldId="317"/>
            <ac:spMk id="7" creationId="{773F9ACC-5CBF-AF42-A68A-12EF0AA7579F}"/>
          </ac:spMkLst>
        </pc:spChg>
        <pc:spChg chg="mod">
          <ac:chgData name="Thalayasingham Saruhan" userId="258d8cc4-8584-422f-8f0c-6af5dd2fc02b" providerId="ADAL" clId="{9C24A4EE-3117-4F8D-869C-21E4FAEA21B5}" dt="2025-05-02T12:53:41.445" v="786"/>
          <ac:spMkLst>
            <pc:docMk/>
            <pc:sldMk cId="4160247567" sldId="317"/>
            <ac:spMk id="8" creationId="{27C0BD19-8B74-CE91-F8E0-B785FDD4D880}"/>
          </ac:spMkLst>
        </pc:spChg>
        <pc:spChg chg="mod">
          <ac:chgData name="Thalayasingham Saruhan" userId="258d8cc4-8584-422f-8f0c-6af5dd2fc02b" providerId="ADAL" clId="{9C24A4EE-3117-4F8D-869C-21E4FAEA21B5}" dt="2025-05-02T12:53:41.445" v="786"/>
          <ac:spMkLst>
            <pc:docMk/>
            <pc:sldMk cId="4160247567" sldId="317"/>
            <ac:spMk id="9" creationId="{BF4094D2-D8D6-A916-2067-847CF6F29407}"/>
          </ac:spMkLst>
        </pc:spChg>
        <pc:spChg chg="mod">
          <ac:chgData name="Thalayasingham Saruhan" userId="258d8cc4-8584-422f-8f0c-6af5dd2fc02b" providerId="ADAL" clId="{9C24A4EE-3117-4F8D-869C-21E4FAEA21B5}" dt="2025-05-02T12:53:41.445" v="786"/>
          <ac:spMkLst>
            <pc:docMk/>
            <pc:sldMk cId="4160247567" sldId="317"/>
            <ac:spMk id="10" creationId="{BA5BB9D7-DB21-D7FC-7526-F47B0AC9D8A5}"/>
          </ac:spMkLst>
        </pc:spChg>
        <pc:spChg chg="add mod">
          <ac:chgData name="Thalayasingham Saruhan" userId="258d8cc4-8584-422f-8f0c-6af5dd2fc02b" providerId="ADAL" clId="{9C24A4EE-3117-4F8D-869C-21E4FAEA21B5}" dt="2025-05-02T12:54:39.718" v="876" actId="1076"/>
          <ac:spMkLst>
            <pc:docMk/>
            <pc:sldMk cId="4160247567" sldId="317"/>
            <ac:spMk id="14" creationId="{BDF79988-062E-9A24-2F7A-D61767B1A9DB}"/>
          </ac:spMkLst>
        </pc:spChg>
        <pc:spChg chg="mod">
          <ac:chgData name="Thalayasingham Saruhan" userId="258d8cc4-8584-422f-8f0c-6af5dd2fc02b" providerId="ADAL" clId="{9C24A4EE-3117-4F8D-869C-21E4FAEA21B5}" dt="2025-05-02T12:58:14.878" v="1239"/>
          <ac:spMkLst>
            <pc:docMk/>
            <pc:sldMk cId="4160247567" sldId="317"/>
            <ac:spMk id="19" creationId="{F4874938-6E33-077B-E7EF-FB8586B247CE}"/>
          </ac:spMkLst>
        </pc:spChg>
        <pc:spChg chg="mod">
          <ac:chgData name="Thalayasingham Saruhan" userId="258d8cc4-8584-422f-8f0c-6af5dd2fc02b" providerId="ADAL" clId="{9C24A4EE-3117-4F8D-869C-21E4FAEA21B5}" dt="2025-05-02T12:58:14.878" v="1239"/>
          <ac:spMkLst>
            <pc:docMk/>
            <pc:sldMk cId="4160247567" sldId="317"/>
            <ac:spMk id="20" creationId="{B191447F-BFFF-FC89-50CD-24FF50745C5E}"/>
          </ac:spMkLst>
        </pc:spChg>
        <pc:spChg chg="add mod">
          <ac:chgData name="Thalayasingham Saruhan" userId="258d8cc4-8584-422f-8f0c-6af5dd2fc02b" providerId="ADAL" clId="{9C24A4EE-3117-4F8D-869C-21E4FAEA21B5}" dt="2025-05-02T12:58:55.562" v="1247" actId="1582"/>
          <ac:spMkLst>
            <pc:docMk/>
            <pc:sldMk cId="4160247567" sldId="317"/>
            <ac:spMk id="22" creationId="{69CAB374-9511-FE5D-D499-43B4C02F6F81}"/>
          </ac:spMkLst>
        </pc:spChg>
        <pc:spChg chg="add mod">
          <ac:chgData name="Thalayasingham Saruhan" userId="258d8cc4-8584-422f-8f0c-6af5dd2fc02b" providerId="ADAL" clId="{9C24A4EE-3117-4F8D-869C-21E4FAEA21B5}" dt="2025-05-02T13:00:24.463" v="1333" actId="207"/>
          <ac:spMkLst>
            <pc:docMk/>
            <pc:sldMk cId="4160247567" sldId="317"/>
            <ac:spMk id="28" creationId="{F78745B1-3223-87B8-F1A7-D5CC7F81D5B6}"/>
          </ac:spMkLst>
        </pc:spChg>
        <pc:spChg chg="mod">
          <ac:chgData name="Thalayasingham Saruhan" userId="258d8cc4-8584-422f-8f0c-6af5dd2fc02b" providerId="ADAL" clId="{9C24A4EE-3117-4F8D-869C-21E4FAEA21B5}" dt="2025-05-02T12:55:31.594" v="1033" actId="20577"/>
          <ac:spMkLst>
            <pc:docMk/>
            <pc:sldMk cId="4160247567" sldId="317"/>
            <ac:spMk id="1333" creationId="{0EF16E05-EF00-9AFE-8A2F-C02BEBFD0FFD}"/>
          </ac:spMkLst>
        </pc:spChg>
        <pc:spChg chg="mod">
          <ac:chgData name="Thalayasingham Saruhan" userId="258d8cc4-8584-422f-8f0c-6af5dd2fc02b" providerId="ADAL" clId="{9C24A4EE-3117-4F8D-869C-21E4FAEA21B5}" dt="2025-05-02T12:53:58.408" v="804" actId="20577"/>
          <ac:spMkLst>
            <pc:docMk/>
            <pc:sldMk cId="4160247567" sldId="317"/>
            <ac:spMk id="1338" creationId="{3C045C4B-D23F-0861-2931-CFA52DCE4EEA}"/>
          </ac:spMkLst>
        </pc:spChg>
        <pc:spChg chg="mod">
          <ac:chgData name="Thalayasingham Saruhan" userId="258d8cc4-8584-422f-8f0c-6af5dd2fc02b" providerId="ADAL" clId="{9C24A4EE-3117-4F8D-869C-21E4FAEA21B5}" dt="2025-05-02T12:58:08.988" v="1238" actId="1076"/>
          <ac:spMkLst>
            <pc:docMk/>
            <pc:sldMk cId="4160247567" sldId="317"/>
            <ac:spMk id="1339" creationId="{460CEC90-6A77-F666-0115-A280089A4769}"/>
          </ac:spMkLst>
        </pc:spChg>
        <pc:spChg chg="mod">
          <ac:chgData name="Thalayasingham Saruhan" userId="258d8cc4-8584-422f-8f0c-6af5dd2fc02b" providerId="ADAL" clId="{9C24A4EE-3117-4F8D-869C-21E4FAEA21B5}" dt="2025-05-02T12:54:20.598" v="873" actId="20577"/>
          <ac:spMkLst>
            <pc:docMk/>
            <pc:sldMk cId="4160247567" sldId="317"/>
            <ac:spMk id="1341" creationId="{68133D53-DC4D-9F32-611C-B181E7A22C69}"/>
          </ac:spMkLst>
        </pc:spChg>
        <pc:spChg chg="mod">
          <ac:chgData name="Thalayasingham Saruhan" userId="258d8cc4-8584-422f-8f0c-6af5dd2fc02b" providerId="ADAL" clId="{9C24A4EE-3117-4F8D-869C-21E4FAEA21B5}" dt="2025-05-02T12:55:09.167" v="1011" actId="20577"/>
          <ac:spMkLst>
            <pc:docMk/>
            <pc:sldMk cId="4160247567" sldId="317"/>
            <ac:spMk id="1343" creationId="{15D31FA7-B571-245D-C534-6847DB0EB81D}"/>
          </ac:spMkLst>
        </pc:spChg>
        <pc:spChg chg="mod">
          <ac:chgData name="Thalayasingham Saruhan" userId="258d8cc4-8584-422f-8f0c-6af5dd2fc02b" providerId="ADAL" clId="{9C24A4EE-3117-4F8D-869C-21E4FAEA21B5}" dt="2025-05-02T12:56:15.072" v="1117" actId="20577"/>
          <ac:spMkLst>
            <pc:docMk/>
            <pc:sldMk cId="4160247567" sldId="317"/>
            <ac:spMk id="1345" creationId="{DF4D9DC2-B911-D2D4-429A-39EAE44D70F2}"/>
          </ac:spMkLst>
        </pc:spChg>
        <pc:spChg chg="mod">
          <ac:chgData name="Thalayasingham Saruhan" userId="258d8cc4-8584-422f-8f0c-6af5dd2fc02b" providerId="ADAL" clId="{9C24A4EE-3117-4F8D-869C-21E4FAEA21B5}" dt="2025-05-02T12:53:45.023" v="788" actId="1076"/>
          <ac:spMkLst>
            <pc:docMk/>
            <pc:sldMk cId="4160247567" sldId="317"/>
            <ac:spMk id="1354" creationId="{C1F3A5D6-AD52-4C49-EBBD-10D8A215BFBD}"/>
          </ac:spMkLst>
        </pc:spChg>
        <pc:spChg chg="mod">
          <ac:chgData name="Thalayasingham Saruhan" userId="258d8cc4-8584-422f-8f0c-6af5dd2fc02b" providerId="ADAL" clId="{9C24A4EE-3117-4F8D-869C-21E4FAEA21B5}" dt="2025-05-02T13:00:45.935" v="1361" actId="20577"/>
          <ac:spMkLst>
            <pc:docMk/>
            <pc:sldMk cId="4160247567" sldId="317"/>
            <ac:spMk id="1358" creationId="{8A0F31EA-F88A-91BB-06B4-29BA74E5C69C}"/>
          </ac:spMkLst>
        </pc:spChg>
        <pc:spChg chg="mod">
          <ac:chgData name="Thalayasingham Saruhan" userId="258d8cc4-8584-422f-8f0c-6af5dd2fc02b" providerId="ADAL" clId="{9C24A4EE-3117-4F8D-869C-21E4FAEA21B5}" dt="2025-05-02T13:01:11.730" v="1404" actId="20577"/>
          <ac:spMkLst>
            <pc:docMk/>
            <pc:sldMk cId="4160247567" sldId="317"/>
            <ac:spMk id="1360" creationId="{8184FE2E-660B-7D34-ED33-0B1A7516EBBF}"/>
          </ac:spMkLst>
        </pc:spChg>
        <pc:spChg chg="mod">
          <ac:chgData name="Thalayasingham Saruhan" userId="258d8cc4-8584-422f-8f0c-6af5dd2fc02b" providerId="ADAL" clId="{9C24A4EE-3117-4F8D-869C-21E4FAEA21B5}" dt="2025-05-02T12:57:39.347" v="1234" actId="20577"/>
          <ac:spMkLst>
            <pc:docMk/>
            <pc:sldMk cId="4160247567" sldId="317"/>
            <ac:spMk id="1362" creationId="{02A610D9-26B0-D1D8-4081-792F4CA721AC}"/>
          </ac:spMkLst>
        </pc:spChg>
        <pc:spChg chg="mod">
          <ac:chgData name="Thalayasingham Saruhan" userId="258d8cc4-8584-422f-8f0c-6af5dd2fc02b" providerId="ADAL" clId="{9C24A4EE-3117-4F8D-869C-21E4FAEA21B5}" dt="2025-05-02T12:56:54.356" v="1123" actId="20577"/>
          <ac:spMkLst>
            <pc:docMk/>
            <pc:sldMk cId="4160247567" sldId="317"/>
            <ac:spMk id="1364" creationId="{9BCF48DB-AAC6-883C-BF31-3E242EC70BC3}"/>
          </ac:spMkLst>
        </pc:spChg>
        <pc:grpChg chg="add mod">
          <ac:chgData name="Thalayasingham Saruhan" userId="258d8cc4-8584-422f-8f0c-6af5dd2fc02b" providerId="ADAL" clId="{9C24A4EE-3117-4F8D-869C-21E4FAEA21B5}" dt="2025-05-02T12:53:49.071" v="789" actId="1076"/>
          <ac:grpSpMkLst>
            <pc:docMk/>
            <pc:sldMk cId="4160247567" sldId="317"/>
            <ac:grpSpMk id="2" creationId="{CCB5C8EB-246B-C0E8-2A68-41A858AD6E0A}"/>
          </ac:grpSpMkLst>
        </pc:grpChg>
        <pc:grpChg chg="add mod">
          <ac:chgData name="Thalayasingham Saruhan" userId="258d8cc4-8584-422f-8f0c-6af5dd2fc02b" providerId="ADAL" clId="{9C24A4EE-3117-4F8D-869C-21E4FAEA21B5}" dt="2025-05-02T12:58:18.586" v="1240" actId="1076"/>
          <ac:grpSpMkLst>
            <pc:docMk/>
            <pc:sldMk cId="4160247567" sldId="317"/>
            <ac:grpSpMk id="18" creationId="{E0CF541D-257A-56A7-02B9-70C66DC47ACB}"/>
          </ac:grpSpMkLst>
        </pc:grpChg>
        <pc:cxnChg chg="add mod">
          <ac:chgData name="Thalayasingham Saruhan" userId="258d8cc4-8584-422f-8f0c-6af5dd2fc02b" providerId="ADAL" clId="{9C24A4EE-3117-4F8D-869C-21E4FAEA21B5}" dt="2025-05-02T12:59:29.818" v="1254" actId="208"/>
          <ac:cxnSpMkLst>
            <pc:docMk/>
            <pc:sldMk cId="4160247567" sldId="317"/>
            <ac:cxnSpMk id="24" creationId="{6CC6CB88-F421-0637-1B01-F1B5C0B7BF6E}"/>
          </ac:cxnSpMkLst>
        </pc:cxnChg>
        <pc:cxnChg chg="mod">
          <ac:chgData name="Thalayasingham Saruhan" userId="258d8cc4-8584-422f-8f0c-6af5dd2fc02b" providerId="ADAL" clId="{9C24A4EE-3117-4F8D-869C-21E4FAEA21B5}" dt="2025-05-02T12:53:45.023" v="788" actId="1076"/>
          <ac:cxnSpMkLst>
            <pc:docMk/>
            <pc:sldMk cId="4160247567" sldId="317"/>
            <ac:cxnSpMk id="1365" creationId="{291AC7B1-01CE-7BC4-B15C-4221B7B52F4E}"/>
          </ac:cxnSpMkLst>
        </pc:cxnChg>
        <pc:cxnChg chg="mod">
          <ac:chgData name="Thalayasingham Saruhan" userId="258d8cc4-8584-422f-8f0c-6af5dd2fc02b" providerId="ADAL" clId="{9C24A4EE-3117-4F8D-869C-21E4FAEA21B5}" dt="2025-05-02T12:53:45.023" v="788" actId="1076"/>
          <ac:cxnSpMkLst>
            <pc:docMk/>
            <pc:sldMk cId="4160247567" sldId="317"/>
            <ac:cxnSpMk id="1366" creationId="{A549FD67-29D7-4980-DA53-8E9EF4D026AE}"/>
          </ac:cxnSpMkLst>
        </pc:cxnChg>
        <pc:cxnChg chg="mod">
          <ac:chgData name="Thalayasingham Saruhan" userId="258d8cc4-8584-422f-8f0c-6af5dd2fc02b" providerId="ADAL" clId="{9C24A4EE-3117-4F8D-869C-21E4FAEA21B5}" dt="2025-05-02T12:53:45.023" v="788" actId="1076"/>
          <ac:cxnSpMkLst>
            <pc:docMk/>
            <pc:sldMk cId="4160247567" sldId="317"/>
            <ac:cxnSpMk id="1369" creationId="{D1D2E2AC-2079-31E9-2696-E8573C773DCB}"/>
          </ac:cxnSpMkLst>
        </pc:cxnChg>
      </pc:sldChg>
      <pc:sldChg chg="modSp add mod">
        <pc:chgData name="Thalayasingham Saruhan" userId="258d8cc4-8584-422f-8f0c-6af5dd2fc02b" providerId="ADAL" clId="{9C24A4EE-3117-4F8D-869C-21E4FAEA21B5}" dt="2025-05-04T07:55:04.076" v="1601" actId="20577"/>
        <pc:sldMkLst>
          <pc:docMk/>
          <pc:sldMk cId="3555201106" sldId="318"/>
        </pc:sldMkLst>
        <pc:spChg chg="mod">
          <ac:chgData name="Thalayasingham Saruhan" userId="258d8cc4-8584-422f-8f0c-6af5dd2fc02b" providerId="ADAL" clId="{9C24A4EE-3117-4F8D-869C-21E4FAEA21B5}" dt="2025-05-04T07:55:04.076" v="1601" actId="20577"/>
          <ac:spMkLst>
            <pc:docMk/>
            <pc:sldMk cId="3555201106" sldId="318"/>
            <ac:spMk id="1098" creationId="{B27B5CC2-B280-85B7-2A6A-871BD3D1426A}"/>
          </ac:spMkLst>
        </pc:spChg>
      </pc:sldChg>
      <pc:sldChg chg="addSp delSp modSp add mod">
        <pc:chgData name="Thalayasingham Saruhan" userId="258d8cc4-8584-422f-8f0c-6af5dd2fc02b" providerId="ADAL" clId="{9C24A4EE-3117-4F8D-869C-21E4FAEA21B5}" dt="2025-05-02T13:18:16.531" v="1556" actId="20577"/>
        <pc:sldMkLst>
          <pc:docMk/>
          <pc:sldMk cId="2928203533" sldId="319"/>
        </pc:sldMkLst>
        <pc:spChg chg="mod">
          <ac:chgData name="Thalayasingham Saruhan" userId="258d8cc4-8584-422f-8f0c-6af5dd2fc02b" providerId="ADAL" clId="{9C24A4EE-3117-4F8D-869C-21E4FAEA21B5}" dt="2025-05-02T13:17:31.142" v="1546" actId="20577"/>
          <ac:spMkLst>
            <pc:docMk/>
            <pc:sldMk cId="2928203533" sldId="319"/>
            <ac:spMk id="939" creationId="{6DE9CCBE-EF61-614F-CDBE-79A6A6BFE5B7}"/>
          </ac:spMkLst>
        </pc:spChg>
        <pc:spChg chg="mod">
          <ac:chgData name="Thalayasingham Saruhan" userId="258d8cc4-8584-422f-8f0c-6af5dd2fc02b" providerId="ADAL" clId="{9C24A4EE-3117-4F8D-869C-21E4FAEA21B5}" dt="2025-05-02T13:18:16.531" v="1556" actId="20577"/>
          <ac:spMkLst>
            <pc:docMk/>
            <pc:sldMk cId="2928203533" sldId="319"/>
            <ac:spMk id="941" creationId="{EF07CBEF-AA61-A7F7-DC81-29AC03E9641B}"/>
          </ac:spMkLst>
        </pc:spChg>
      </pc:sldChg>
      <pc:sldMasterChg chg="delSldLayout">
        <pc:chgData name="Thalayasingham Saruhan" userId="258d8cc4-8584-422f-8f0c-6af5dd2fc02b" providerId="ADAL" clId="{9C24A4EE-3117-4F8D-869C-21E4FAEA21B5}" dt="2025-05-04T07:54:57.474" v="1585" actId="47"/>
        <pc:sldMasterMkLst>
          <pc:docMk/>
          <pc:sldMasterMk cId="0" sldId="2147483681"/>
        </pc:sldMasterMkLst>
        <pc:sldLayoutChg chg="del">
          <pc:chgData name="Thalayasingham Saruhan" userId="258d8cc4-8584-422f-8f0c-6af5dd2fc02b" providerId="ADAL" clId="{9C24A4EE-3117-4F8D-869C-21E4FAEA21B5}" dt="2025-05-01T22:03:12.389" v="296" actId="47"/>
          <pc:sldLayoutMkLst>
            <pc:docMk/>
            <pc:sldMasterMk cId="0" sldId="2147483681"/>
            <pc:sldLayoutMk cId="0" sldId="2147483650"/>
          </pc:sldLayoutMkLst>
        </pc:sldLayoutChg>
        <pc:sldLayoutChg chg="del">
          <pc:chgData name="Thalayasingham Saruhan" userId="258d8cc4-8584-422f-8f0c-6af5dd2fc02b" providerId="ADAL" clId="{9C24A4EE-3117-4F8D-869C-21E4FAEA21B5}" dt="2025-05-04T07:54:57.474" v="1585" actId="47"/>
          <pc:sldLayoutMkLst>
            <pc:docMk/>
            <pc:sldMasterMk cId="0" sldId="2147483681"/>
            <pc:sldLayoutMk cId="0" sldId="2147483651"/>
          </pc:sldLayoutMkLst>
        </pc:sldLayoutChg>
        <pc:sldLayoutChg chg="del">
          <pc:chgData name="Thalayasingham Saruhan" userId="258d8cc4-8584-422f-8f0c-6af5dd2fc02b" providerId="ADAL" clId="{9C24A4EE-3117-4F8D-869C-21E4FAEA21B5}" dt="2025-05-04T07:54:57.474" v="1585" actId="47"/>
          <pc:sldLayoutMkLst>
            <pc:docMk/>
            <pc:sldMasterMk cId="0" sldId="2147483681"/>
            <pc:sldLayoutMk cId="0" sldId="2147483652"/>
          </pc:sldLayoutMkLst>
        </pc:sldLayoutChg>
        <pc:sldLayoutChg chg="del">
          <pc:chgData name="Thalayasingham Saruhan" userId="258d8cc4-8584-422f-8f0c-6af5dd2fc02b" providerId="ADAL" clId="{9C24A4EE-3117-4F8D-869C-21E4FAEA21B5}" dt="2025-05-01T22:03:26.658" v="304" actId="47"/>
          <pc:sldLayoutMkLst>
            <pc:docMk/>
            <pc:sldMasterMk cId="0" sldId="2147483681"/>
            <pc:sldLayoutMk cId="0" sldId="2147483655"/>
          </pc:sldLayoutMkLst>
        </pc:sldLayoutChg>
        <pc:sldLayoutChg chg="del">
          <pc:chgData name="Thalayasingham Saruhan" userId="258d8cc4-8584-422f-8f0c-6af5dd2fc02b" providerId="ADAL" clId="{9C24A4EE-3117-4F8D-869C-21E4FAEA21B5}" dt="2025-05-04T07:54:52.533" v="1584" actId="47"/>
          <pc:sldLayoutMkLst>
            <pc:docMk/>
            <pc:sldMasterMk cId="0" sldId="2147483681"/>
            <pc:sldLayoutMk cId="0" sldId="2147483656"/>
          </pc:sldLayoutMkLst>
        </pc:sldLayoutChg>
        <pc:sldLayoutChg chg="del">
          <pc:chgData name="Thalayasingham Saruhan" userId="258d8cc4-8584-422f-8f0c-6af5dd2fc02b" providerId="ADAL" clId="{9C24A4EE-3117-4F8D-869C-21E4FAEA21B5}" dt="2025-05-04T07:54:52.533" v="1584" actId="47"/>
          <pc:sldLayoutMkLst>
            <pc:docMk/>
            <pc:sldMasterMk cId="0" sldId="2147483681"/>
            <pc:sldLayoutMk cId="0" sldId="2147483657"/>
          </pc:sldLayoutMkLst>
        </pc:sldLayoutChg>
        <pc:sldLayoutChg chg="del">
          <pc:chgData name="Thalayasingham Saruhan" userId="258d8cc4-8584-422f-8f0c-6af5dd2fc02b" providerId="ADAL" clId="{9C24A4EE-3117-4F8D-869C-21E4FAEA21B5}" dt="2025-05-04T07:54:52.533" v="1584" actId="47"/>
          <pc:sldLayoutMkLst>
            <pc:docMk/>
            <pc:sldMasterMk cId="0" sldId="2147483681"/>
            <pc:sldLayoutMk cId="0" sldId="2147483660"/>
          </pc:sldLayoutMkLst>
        </pc:sldLayoutChg>
        <pc:sldLayoutChg chg="del">
          <pc:chgData name="Thalayasingham Saruhan" userId="258d8cc4-8584-422f-8f0c-6af5dd2fc02b" providerId="ADAL" clId="{9C24A4EE-3117-4F8D-869C-21E4FAEA21B5}" dt="2025-05-04T07:54:52.533" v="1584" actId="47"/>
          <pc:sldLayoutMkLst>
            <pc:docMk/>
            <pc:sldMasterMk cId="0" sldId="2147483681"/>
            <pc:sldLayoutMk cId="0" sldId="2147483661"/>
          </pc:sldLayoutMkLst>
        </pc:sldLayoutChg>
        <pc:sldLayoutChg chg="del">
          <pc:chgData name="Thalayasingham Saruhan" userId="258d8cc4-8584-422f-8f0c-6af5dd2fc02b" providerId="ADAL" clId="{9C24A4EE-3117-4F8D-869C-21E4FAEA21B5}" dt="2025-05-04T07:54:52.533" v="1584" actId="47"/>
          <pc:sldLayoutMkLst>
            <pc:docMk/>
            <pc:sldMasterMk cId="0" sldId="2147483681"/>
            <pc:sldLayoutMk cId="0" sldId="2147483662"/>
          </pc:sldLayoutMkLst>
        </pc:sldLayoutChg>
        <pc:sldLayoutChg chg="del">
          <pc:chgData name="Thalayasingham Saruhan" userId="258d8cc4-8584-422f-8f0c-6af5dd2fc02b" providerId="ADAL" clId="{9C24A4EE-3117-4F8D-869C-21E4FAEA21B5}" dt="2025-05-04T07:54:52.533" v="1584" actId="47"/>
          <pc:sldLayoutMkLst>
            <pc:docMk/>
            <pc:sldMasterMk cId="0" sldId="2147483681"/>
            <pc:sldLayoutMk cId="0" sldId="2147483663"/>
          </pc:sldLayoutMkLst>
        </pc:sldLayoutChg>
        <pc:sldLayoutChg chg="del">
          <pc:chgData name="Thalayasingham Saruhan" userId="258d8cc4-8584-422f-8f0c-6af5dd2fc02b" providerId="ADAL" clId="{9C24A4EE-3117-4F8D-869C-21E4FAEA21B5}" dt="2025-05-04T07:54:57.474" v="1585" actId="47"/>
          <pc:sldLayoutMkLst>
            <pc:docMk/>
            <pc:sldMasterMk cId="0" sldId="2147483681"/>
            <pc:sldLayoutMk cId="0" sldId="2147483664"/>
          </pc:sldLayoutMkLst>
        </pc:sldLayoutChg>
        <pc:sldLayoutChg chg="del">
          <pc:chgData name="Thalayasingham Saruhan" userId="258d8cc4-8584-422f-8f0c-6af5dd2fc02b" providerId="ADAL" clId="{9C24A4EE-3117-4F8D-869C-21E4FAEA21B5}" dt="2025-05-04T07:54:57.474" v="1585" actId="47"/>
          <pc:sldLayoutMkLst>
            <pc:docMk/>
            <pc:sldMasterMk cId="0" sldId="2147483681"/>
            <pc:sldLayoutMk cId="0" sldId="2147483665"/>
          </pc:sldLayoutMkLst>
        </pc:sldLayoutChg>
        <pc:sldLayoutChg chg="del">
          <pc:chgData name="Thalayasingham Saruhan" userId="258d8cc4-8584-422f-8f0c-6af5dd2fc02b" providerId="ADAL" clId="{9C24A4EE-3117-4F8D-869C-21E4FAEA21B5}" dt="2025-05-04T07:54:44.718" v="1583" actId="47"/>
          <pc:sldLayoutMkLst>
            <pc:docMk/>
            <pc:sldMasterMk cId="0" sldId="2147483681"/>
            <pc:sldLayoutMk cId="0" sldId="2147483666"/>
          </pc:sldLayoutMkLst>
        </pc:sldLayoutChg>
        <pc:sldLayoutChg chg="del">
          <pc:chgData name="Thalayasingham Saruhan" userId="258d8cc4-8584-422f-8f0c-6af5dd2fc02b" providerId="ADAL" clId="{9C24A4EE-3117-4F8D-869C-21E4FAEA21B5}" dt="2025-05-04T07:54:25.653" v="1582" actId="47"/>
          <pc:sldLayoutMkLst>
            <pc:docMk/>
            <pc:sldMasterMk cId="0" sldId="2147483681"/>
            <pc:sldLayoutMk cId="0" sldId="2147483668"/>
          </pc:sldLayoutMkLst>
        </pc:sldLayoutChg>
        <pc:sldLayoutChg chg="del">
          <pc:chgData name="Thalayasingham Saruhan" userId="258d8cc4-8584-422f-8f0c-6af5dd2fc02b" providerId="ADAL" clId="{9C24A4EE-3117-4F8D-869C-21E4FAEA21B5}" dt="2025-05-04T07:54:44.718" v="1583" actId="47"/>
          <pc:sldLayoutMkLst>
            <pc:docMk/>
            <pc:sldMasterMk cId="0" sldId="2147483681"/>
            <pc:sldLayoutMk cId="0" sldId="2147483669"/>
          </pc:sldLayoutMkLst>
        </pc:sldLayoutChg>
        <pc:sldLayoutChg chg="del">
          <pc:chgData name="Thalayasingham Saruhan" userId="258d8cc4-8584-422f-8f0c-6af5dd2fc02b" providerId="ADAL" clId="{9C24A4EE-3117-4F8D-869C-21E4FAEA21B5}" dt="2025-05-04T07:54:52.533" v="1584" actId="47"/>
          <pc:sldLayoutMkLst>
            <pc:docMk/>
            <pc:sldMasterMk cId="0" sldId="2147483681"/>
            <pc:sldLayoutMk cId="0" sldId="2147483670"/>
          </pc:sldLayoutMkLst>
        </pc:sldLayoutChg>
        <pc:sldLayoutChg chg="del">
          <pc:chgData name="Thalayasingham Saruhan" userId="258d8cc4-8584-422f-8f0c-6af5dd2fc02b" providerId="ADAL" clId="{9C24A4EE-3117-4F8D-869C-21E4FAEA21B5}" dt="2025-05-04T07:54:52.533" v="1584" actId="47"/>
          <pc:sldLayoutMkLst>
            <pc:docMk/>
            <pc:sldMasterMk cId="0" sldId="2147483681"/>
            <pc:sldLayoutMk cId="0" sldId="2147483671"/>
          </pc:sldLayoutMkLst>
        </pc:sldLayoutChg>
        <pc:sldLayoutChg chg="del">
          <pc:chgData name="Thalayasingham Saruhan" userId="258d8cc4-8584-422f-8f0c-6af5dd2fc02b" providerId="ADAL" clId="{9C24A4EE-3117-4F8D-869C-21E4FAEA21B5}" dt="2025-05-04T07:54:52.533" v="1584" actId="47"/>
          <pc:sldLayoutMkLst>
            <pc:docMk/>
            <pc:sldMasterMk cId="0" sldId="2147483681"/>
            <pc:sldLayoutMk cId="0" sldId="2147483672"/>
          </pc:sldLayoutMkLst>
        </pc:sldLayoutChg>
        <pc:sldLayoutChg chg="del">
          <pc:chgData name="Thalayasingham Saruhan" userId="258d8cc4-8584-422f-8f0c-6af5dd2fc02b" providerId="ADAL" clId="{9C24A4EE-3117-4F8D-869C-21E4FAEA21B5}" dt="2025-05-04T07:54:57.474" v="1585" actId="47"/>
          <pc:sldLayoutMkLst>
            <pc:docMk/>
            <pc:sldMasterMk cId="0" sldId="2147483681"/>
            <pc:sldLayoutMk cId="0" sldId="2147483674"/>
          </pc:sldLayoutMkLst>
        </pc:sldLayoutChg>
        <pc:sldLayoutChg chg="del">
          <pc:chgData name="Thalayasingham Saruhan" userId="258d8cc4-8584-422f-8f0c-6af5dd2fc02b" providerId="ADAL" clId="{9C24A4EE-3117-4F8D-869C-21E4FAEA21B5}" dt="2025-05-04T07:54:57.474" v="1585" actId="47"/>
          <pc:sldLayoutMkLst>
            <pc:docMk/>
            <pc:sldMasterMk cId="0" sldId="2147483681"/>
            <pc:sldLayoutMk cId="0" sldId="2147483675"/>
          </pc:sldLayoutMkLst>
        </pc:sldLayoutChg>
        <pc:sldLayoutChg chg="del">
          <pc:chgData name="Thalayasingham Saruhan" userId="258d8cc4-8584-422f-8f0c-6af5dd2fc02b" providerId="ADAL" clId="{9C24A4EE-3117-4F8D-869C-21E4FAEA21B5}" dt="2025-05-02T13:03:25.567" v="1443" actId="47"/>
          <pc:sldLayoutMkLst>
            <pc:docMk/>
            <pc:sldMasterMk cId="0" sldId="2147483681"/>
            <pc:sldLayoutMk cId="0" sldId="2147483676"/>
          </pc:sldLayoutMkLst>
        </pc:sldLayoutChg>
      </pc:sldMasterChg>
      <pc:sldMasterChg chg="del delSldLayout">
        <pc:chgData name="Thalayasingham Saruhan" userId="258d8cc4-8584-422f-8f0c-6af5dd2fc02b" providerId="ADAL" clId="{9C24A4EE-3117-4F8D-869C-21E4FAEA21B5}" dt="2025-05-04T07:54:57.474" v="1585" actId="47"/>
        <pc:sldMasterMkLst>
          <pc:docMk/>
          <pc:sldMasterMk cId="0" sldId="2147483682"/>
        </pc:sldMasterMkLst>
        <pc:sldLayoutChg chg="del">
          <pc:chgData name="Thalayasingham Saruhan" userId="258d8cc4-8584-422f-8f0c-6af5dd2fc02b" providerId="ADAL" clId="{9C24A4EE-3117-4F8D-869C-21E4FAEA21B5}" dt="2025-05-04T07:54:57.474" v="1585" actId="47"/>
          <pc:sldLayoutMkLst>
            <pc:docMk/>
            <pc:sldMasterMk cId="0" sldId="2147483682"/>
            <pc:sldLayoutMk cId="0" sldId="2147483679"/>
          </pc:sldLayoutMkLst>
        </pc:sldLayoutChg>
        <pc:sldLayoutChg chg="del">
          <pc:chgData name="Thalayasingham Saruhan" userId="258d8cc4-8584-422f-8f0c-6af5dd2fc02b" providerId="ADAL" clId="{9C24A4EE-3117-4F8D-869C-21E4FAEA21B5}" dt="2025-05-04T07:54:57.474" v="1585" actId="47"/>
          <pc:sldLayoutMkLst>
            <pc:docMk/>
            <pc:sldMasterMk cId="0" sldId="2147483682"/>
            <pc:sldLayoutMk cId="0" sldId="214748368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a:extLst>
            <a:ext uri="{FF2B5EF4-FFF2-40B4-BE49-F238E27FC236}">
              <a16:creationId xmlns:a16="http://schemas.microsoft.com/office/drawing/2014/main" id="{E500D066-F3FE-9A6C-2092-182077195029}"/>
            </a:ext>
          </a:extLst>
        </p:cNvPr>
        <p:cNvGrpSpPr/>
        <p:nvPr/>
      </p:nvGrpSpPr>
      <p:grpSpPr>
        <a:xfrm>
          <a:off x="0" y="0"/>
          <a:ext cx="0" cy="0"/>
          <a:chOff x="0" y="0"/>
          <a:chExt cx="0" cy="0"/>
        </a:xfrm>
      </p:grpSpPr>
      <p:sp>
        <p:nvSpPr>
          <p:cNvPr id="1095" name="Google Shape;1095;g54dda1946d_6_377:notes">
            <a:extLst>
              <a:ext uri="{FF2B5EF4-FFF2-40B4-BE49-F238E27FC236}">
                <a16:creationId xmlns:a16="http://schemas.microsoft.com/office/drawing/2014/main" id="{5E845EC6-ACEF-B8B8-96D3-BB52AA9596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54dda1946d_6_377:notes">
            <a:extLst>
              <a:ext uri="{FF2B5EF4-FFF2-40B4-BE49-F238E27FC236}">
                <a16:creationId xmlns:a16="http://schemas.microsoft.com/office/drawing/2014/main" id="{4330D40A-4F81-3F4E-8ACB-78457DCA3F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8857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a:extLst>
            <a:ext uri="{FF2B5EF4-FFF2-40B4-BE49-F238E27FC236}">
              <a16:creationId xmlns:a16="http://schemas.microsoft.com/office/drawing/2014/main" id="{A8D73A87-D49F-9C1E-2E66-CDD173EB679C}"/>
            </a:ext>
          </a:extLst>
        </p:cNvPr>
        <p:cNvGrpSpPr/>
        <p:nvPr/>
      </p:nvGrpSpPr>
      <p:grpSpPr>
        <a:xfrm>
          <a:off x="0" y="0"/>
          <a:ext cx="0" cy="0"/>
          <a:chOff x="0" y="0"/>
          <a:chExt cx="0" cy="0"/>
        </a:xfrm>
      </p:grpSpPr>
      <p:sp>
        <p:nvSpPr>
          <p:cNvPr id="943" name="Google Shape;943;g54dda1946d_6_322:notes">
            <a:extLst>
              <a:ext uri="{FF2B5EF4-FFF2-40B4-BE49-F238E27FC236}">
                <a16:creationId xmlns:a16="http://schemas.microsoft.com/office/drawing/2014/main" id="{093AA7D1-5ACC-08C3-7331-5BACF632A7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6_322:notes">
            <a:extLst>
              <a:ext uri="{FF2B5EF4-FFF2-40B4-BE49-F238E27FC236}">
                <a16:creationId xmlns:a16="http://schemas.microsoft.com/office/drawing/2014/main" id="{09C2DAD8-5EC4-88E8-EA54-717719BE4A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62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a:extLst>
            <a:ext uri="{FF2B5EF4-FFF2-40B4-BE49-F238E27FC236}">
              <a16:creationId xmlns:a16="http://schemas.microsoft.com/office/drawing/2014/main" id="{A613F628-8103-79E9-B48C-0356FEF5D632}"/>
            </a:ext>
          </a:extLst>
        </p:cNvPr>
        <p:cNvGrpSpPr/>
        <p:nvPr/>
      </p:nvGrpSpPr>
      <p:grpSpPr>
        <a:xfrm>
          <a:off x="0" y="0"/>
          <a:ext cx="0" cy="0"/>
          <a:chOff x="0" y="0"/>
          <a:chExt cx="0" cy="0"/>
        </a:xfrm>
      </p:grpSpPr>
      <p:sp>
        <p:nvSpPr>
          <p:cNvPr id="936" name="Google Shape;936;g14072739ea5_12_0:notes">
            <a:extLst>
              <a:ext uri="{FF2B5EF4-FFF2-40B4-BE49-F238E27FC236}">
                <a16:creationId xmlns:a16="http://schemas.microsoft.com/office/drawing/2014/main" id="{BFE09D89-1C21-3961-2FF2-EB7B5954E3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a:extLst>
              <a:ext uri="{FF2B5EF4-FFF2-40B4-BE49-F238E27FC236}">
                <a16:creationId xmlns:a16="http://schemas.microsoft.com/office/drawing/2014/main" id="{85B1F4E7-1CEC-1B4F-EF00-1A889ABDFF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860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a:extLst>
            <a:ext uri="{FF2B5EF4-FFF2-40B4-BE49-F238E27FC236}">
              <a16:creationId xmlns:a16="http://schemas.microsoft.com/office/drawing/2014/main" id="{CE0C1EC7-5902-35EF-8649-08D8A3490E3B}"/>
            </a:ext>
          </a:extLst>
        </p:cNvPr>
        <p:cNvGrpSpPr/>
        <p:nvPr/>
      </p:nvGrpSpPr>
      <p:grpSpPr>
        <a:xfrm>
          <a:off x="0" y="0"/>
          <a:ext cx="0" cy="0"/>
          <a:chOff x="0" y="0"/>
          <a:chExt cx="0" cy="0"/>
        </a:xfrm>
      </p:grpSpPr>
      <p:sp>
        <p:nvSpPr>
          <p:cNvPr id="911" name="Google Shape;911;g54dda1946d_6_308:notes">
            <a:extLst>
              <a:ext uri="{FF2B5EF4-FFF2-40B4-BE49-F238E27FC236}">
                <a16:creationId xmlns:a16="http://schemas.microsoft.com/office/drawing/2014/main" id="{169F7F0C-45CE-A42D-B926-A8E415147F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54dda1946d_6_308:notes">
            <a:extLst>
              <a:ext uri="{FF2B5EF4-FFF2-40B4-BE49-F238E27FC236}">
                <a16:creationId xmlns:a16="http://schemas.microsoft.com/office/drawing/2014/main" id="{4A80C617-ADC0-37CE-7659-987490E279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3394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a:extLst>
            <a:ext uri="{FF2B5EF4-FFF2-40B4-BE49-F238E27FC236}">
              <a16:creationId xmlns:a16="http://schemas.microsoft.com/office/drawing/2014/main" id="{69C3DE43-4C01-777E-8A14-51B9DB69BC23}"/>
            </a:ext>
          </a:extLst>
        </p:cNvPr>
        <p:cNvGrpSpPr/>
        <p:nvPr/>
      </p:nvGrpSpPr>
      <p:grpSpPr>
        <a:xfrm>
          <a:off x="0" y="0"/>
          <a:ext cx="0" cy="0"/>
          <a:chOff x="0" y="0"/>
          <a:chExt cx="0" cy="0"/>
        </a:xfrm>
      </p:grpSpPr>
      <p:sp>
        <p:nvSpPr>
          <p:cNvPr id="943" name="Google Shape;943;g54dda1946d_6_322:notes">
            <a:extLst>
              <a:ext uri="{FF2B5EF4-FFF2-40B4-BE49-F238E27FC236}">
                <a16:creationId xmlns:a16="http://schemas.microsoft.com/office/drawing/2014/main" id="{03FA38E9-A936-E6AE-784A-5FA340B01C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54dda1946d_6_322:notes">
            <a:extLst>
              <a:ext uri="{FF2B5EF4-FFF2-40B4-BE49-F238E27FC236}">
                <a16:creationId xmlns:a16="http://schemas.microsoft.com/office/drawing/2014/main" id="{C6D95A1E-A9D9-69FD-756E-AE55394604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985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a:extLst>
            <a:ext uri="{FF2B5EF4-FFF2-40B4-BE49-F238E27FC236}">
              <a16:creationId xmlns:a16="http://schemas.microsoft.com/office/drawing/2014/main" id="{CC1A88E2-949F-164E-DCCC-833B86DFE54C}"/>
            </a:ext>
          </a:extLst>
        </p:cNvPr>
        <p:cNvGrpSpPr/>
        <p:nvPr/>
      </p:nvGrpSpPr>
      <p:grpSpPr>
        <a:xfrm>
          <a:off x="0" y="0"/>
          <a:ext cx="0" cy="0"/>
          <a:chOff x="0" y="0"/>
          <a:chExt cx="0" cy="0"/>
        </a:xfrm>
      </p:grpSpPr>
      <p:sp>
        <p:nvSpPr>
          <p:cNvPr id="911" name="Google Shape;911;g54dda1946d_6_308:notes">
            <a:extLst>
              <a:ext uri="{FF2B5EF4-FFF2-40B4-BE49-F238E27FC236}">
                <a16:creationId xmlns:a16="http://schemas.microsoft.com/office/drawing/2014/main" id="{CB8C0FF3-9A5D-4280-07F5-538C8506B6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54dda1946d_6_308:notes">
            <a:extLst>
              <a:ext uri="{FF2B5EF4-FFF2-40B4-BE49-F238E27FC236}">
                <a16:creationId xmlns:a16="http://schemas.microsoft.com/office/drawing/2014/main" id="{CBB2F6A7-F873-BAD2-A888-DD649054B3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364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a:extLst>
            <a:ext uri="{FF2B5EF4-FFF2-40B4-BE49-F238E27FC236}">
              <a16:creationId xmlns:a16="http://schemas.microsoft.com/office/drawing/2014/main" id="{7F47424A-BC40-8D08-B1EC-5294E257F8B5}"/>
            </a:ext>
          </a:extLst>
        </p:cNvPr>
        <p:cNvGrpSpPr/>
        <p:nvPr/>
      </p:nvGrpSpPr>
      <p:grpSpPr>
        <a:xfrm>
          <a:off x="0" y="0"/>
          <a:ext cx="0" cy="0"/>
          <a:chOff x="0" y="0"/>
          <a:chExt cx="0" cy="0"/>
        </a:xfrm>
      </p:grpSpPr>
      <p:sp>
        <p:nvSpPr>
          <p:cNvPr id="1330" name="Google Shape;1330;g54dda1946d_4_2720:notes">
            <a:extLst>
              <a:ext uri="{FF2B5EF4-FFF2-40B4-BE49-F238E27FC236}">
                <a16:creationId xmlns:a16="http://schemas.microsoft.com/office/drawing/2014/main" id="{48D7BE58-1C62-C0E9-BEF5-68896053E9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 name="Google Shape;1331;g54dda1946d_4_2720:notes">
            <a:extLst>
              <a:ext uri="{FF2B5EF4-FFF2-40B4-BE49-F238E27FC236}">
                <a16:creationId xmlns:a16="http://schemas.microsoft.com/office/drawing/2014/main" id="{462885AE-F471-8E1F-CAA6-843BDB18E0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150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782" y="-1232671"/>
            <a:ext cx="9807905" cy="7974474"/>
            <a:chOff x="-6782" y="-1232671"/>
            <a:chExt cx="9807905" cy="7974474"/>
          </a:xfrm>
        </p:grpSpPr>
        <p:sp>
          <p:nvSpPr>
            <p:cNvPr id="10" name="Google Shape;10;p2"/>
            <p:cNvSpPr/>
            <p:nvPr/>
          </p:nvSpPr>
          <p:spPr>
            <a:xfrm rot="-5400000">
              <a:off x="7120124" y="40608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 y="410467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782" y="-1232671"/>
              <a:ext cx="9150782"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885529" y="302485"/>
            <a:ext cx="10998540" cy="4878740"/>
            <a:chOff x="-885529" y="302485"/>
            <a:chExt cx="10998540" cy="4878740"/>
          </a:xfrm>
        </p:grpSpPr>
        <p:sp>
          <p:nvSpPr>
            <p:cNvPr id="14" name="Google Shape;14;p2"/>
            <p:cNvSpPr/>
            <p:nvPr/>
          </p:nvSpPr>
          <p:spPr>
            <a:xfrm>
              <a:off x="2581296" y="4914218"/>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266974" y="4937849"/>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3550" y="4455724"/>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8291042" y="569492"/>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885529" y="302485"/>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689412" y="-2417039"/>
            <a:ext cx="11168660" cy="9105554"/>
            <a:chOff x="-689412" y="-2417039"/>
            <a:chExt cx="11168660" cy="9105554"/>
          </a:xfrm>
        </p:grpSpPr>
        <p:grpSp>
          <p:nvGrpSpPr>
            <p:cNvPr id="20" name="Google Shape;20;p2"/>
            <p:cNvGrpSpPr/>
            <p:nvPr/>
          </p:nvGrpSpPr>
          <p:grpSpPr>
            <a:xfrm>
              <a:off x="6699625" y="4455725"/>
              <a:ext cx="3779622" cy="1782883"/>
              <a:chOff x="5782225" y="4455725"/>
              <a:chExt cx="3779622" cy="1782883"/>
            </a:xfrm>
          </p:grpSpPr>
          <p:sp>
            <p:nvSpPr>
              <p:cNvPr id="21" name="Google Shape;21;p2"/>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82225" y="47012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48925" y="4604000"/>
              <a:ext cx="5424616" cy="2084515"/>
              <a:chOff x="0" y="4604000"/>
              <a:chExt cx="5424616" cy="2084515"/>
            </a:xfrm>
          </p:grpSpPr>
          <p:sp>
            <p:nvSpPr>
              <p:cNvPr id="24" name="Google Shape;24;p2"/>
              <p:cNvSpPr/>
              <p:nvPr/>
            </p:nvSpPr>
            <p:spPr>
              <a:xfrm>
                <a:off x="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2960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rot="10800000">
              <a:off x="-689412" y="-1173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4880516" y="-24170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txBox="1">
            <a:spLocks noGrp="1"/>
          </p:cNvSpPr>
          <p:nvPr>
            <p:ph type="ctrTitle"/>
          </p:nvPr>
        </p:nvSpPr>
        <p:spPr>
          <a:xfrm>
            <a:off x="1394250" y="1432275"/>
            <a:ext cx="6355500" cy="16101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9" name="Google Shape;29;p2"/>
          <p:cNvSpPr txBox="1">
            <a:spLocks noGrp="1"/>
          </p:cNvSpPr>
          <p:nvPr>
            <p:ph type="subTitle" idx="1"/>
          </p:nvPr>
        </p:nvSpPr>
        <p:spPr>
          <a:xfrm>
            <a:off x="1394250" y="3058425"/>
            <a:ext cx="6355500" cy="38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26"/>
        <p:cNvGrpSpPr/>
        <p:nvPr/>
      </p:nvGrpSpPr>
      <p:grpSpPr>
        <a:xfrm>
          <a:off x="0" y="0"/>
          <a:ext cx="0" cy="0"/>
          <a:chOff x="0" y="0"/>
          <a:chExt cx="0" cy="0"/>
        </a:xfrm>
      </p:grpSpPr>
      <p:grpSp>
        <p:nvGrpSpPr>
          <p:cNvPr id="727" name="Google Shape;727;p32"/>
          <p:cNvGrpSpPr/>
          <p:nvPr/>
        </p:nvGrpSpPr>
        <p:grpSpPr>
          <a:xfrm flipH="1">
            <a:off x="-2028096" y="-1770656"/>
            <a:ext cx="4007050" cy="2363739"/>
            <a:chOff x="6549401" y="-1824231"/>
            <a:chExt cx="4007050" cy="2363739"/>
          </a:xfrm>
        </p:grpSpPr>
        <p:sp>
          <p:nvSpPr>
            <p:cNvPr id="728" name="Google Shape;728;p32"/>
            <p:cNvSpPr/>
            <p:nvPr/>
          </p:nvSpPr>
          <p:spPr>
            <a:xfrm>
              <a:off x="7695191" y="307513"/>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2"/>
          <p:cNvGrpSpPr/>
          <p:nvPr/>
        </p:nvGrpSpPr>
        <p:grpSpPr>
          <a:xfrm flipH="1">
            <a:off x="7391104" y="241540"/>
            <a:ext cx="3296400" cy="703085"/>
            <a:chOff x="-12" y="3628590"/>
            <a:chExt cx="3296400" cy="703085"/>
          </a:xfrm>
        </p:grpSpPr>
        <p:grpSp>
          <p:nvGrpSpPr>
            <p:cNvPr id="731" name="Google Shape;731;p32"/>
            <p:cNvGrpSpPr/>
            <p:nvPr/>
          </p:nvGrpSpPr>
          <p:grpSpPr>
            <a:xfrm>
              <a:off x="854867" y="3996692"/>
              <a:ext cx="1567047" cy="45661"/>
              <a:chOff x="1754675" y="2661275"/>
              <a:chExt cx="1945675" cy="56700"/>
            </a:xfrm>
          </p:grpSpPr>
          <p:cxnSp>
            <p:nvCxnSpPr>
              <p:cNvPr id="732" name="Google Shape;732;p32"/>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33" name="Google Shape;733;p32"/>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32"/>
            <p:cNvGrpSpPr/>
            <p:nvPr/>
          </p:nvGrpSpPr>
          <p:grpSpPr>
            <a:xfrm>
              <a:off x="518420" y="4195487"/>
              <a:ext cx="1561280" cy="136187"/>
              <a:chOff x="1754675" y="2824000"/>
              <a:chExt cx="4728285" cy="412439"/>
            </a:xfrm>
          </p:grpSpPr>
          <p:sp>
            <p:nvSpPr>
              <p:cNvPr id="735" name="Google Shape;735;p32"/>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36" name="Google Shape;736;p32"/>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32"/>
            <p:cNvGrpSpPr/>
            <p:nvPr/>
          </p:nvGrpSpPr>
          <p:grpSpPr>
            <a:xfrm>
              <a:off x="226304" y="3764887"/>
              <a:ext cx="3070084" cy="102364"/>
              <a:chOff x="1779150" y="2604263"/>
              <a:chExt cx="3811875" cy="127113"/>
            </a:xfrm>
          </p:grpSpPr>
          <p:sp>
            <p:nvSpPr>
              <p:cNvPr id="738" name="Google Shape;738;p32"/>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39" name="Google Shape;739;p32"/>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32"/>
            <p:cNvGrpSpPr/>
            <p:nvPr/>
          </p:nvGrpSpPr>
          <p:grpSpPr>
            <a:xfrm>
              <a:off x="-12" y="3628590"/>
              <a:ext cx="3010303" cy="45661"/>
              <a:chOff x="1766900" y="2869225"/>
              <a:chExt cx="3737650" cy="56700"/>
            </a:xfrm>
          </p:grpSpPr>
          <p:cxnSp>
            <p:nvCxnSpPr>
              <p:cNvPr id="741" name="Google Shape;741;p32"/>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42" name="Google Shape;742;p32"/>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32"/>
          <p:cNvGrpSpPr/>
          <p:nvPr/>
        </p:nvGrpSpPr>
        <p:grpSpPr>
          <a:xfrm flipH="1">
            <a:off x="-1341650" y="-685669"/>
            <a:ext cx="10751988" cy="7671703"/>
            <a:chOff x="-881984" y="-739244"/>
            <a:chExt cx="10751988" cy="7671703"/>
          </a:xfrm>
        </p:grpSpPr>
        <p:sp>
          <p:nvSpPr>
            <p:cNvPr id="744" name="Google Shape;744;p32"/>
            <p:cNvSpPr/>
            <p:nvPr/>
          </p:nvSpPr>
          <p:spPr>
            <a:xfrm flipH="1">
              <a:off x="5675437" y="4457952"/>
              <a:ext cx="4194567" cy="2474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rot="10800000" flipH="1">
              <a:off x="-881984" y="-739244"/>
              <a:ext cx="1959133" cy="1024867"/>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32"/>
          <p:cNvSpPr/>
          <p:nvPr/>
        </p:nvSpPr>
        <p:spPr>
          <a:xfrm flipH="1">
            <a:off x="-417877" y="511088"/>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rot="10800000" flipH="1">
            <a:off x="-621671" y="-1770656"/>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grpSp>
        <p:nvGrpSpPr>
          <p:cNvPr id="31" name="Google Shape;31;p3"/>
          <p:cNvGrpSpPr/>
          <p:nvPr/>
        </p:nvGrpSpPr>
        <p:grpSpPr>
          <a:xfrm>
            <a:off x="-642935" y="-1483293"/>
            <a:ext cx="10417533" cy="7928897"/>
            <a:chOff x="-642935" y="-1483293"/>
            <a:chExt cx="10417533" cy="7928897"/>
          </a:xfrm>
        </p:grpSpPr>
        <p:sp>
          <p:nvSpPr>
            <p:cNvPr id="32" name="Google Shape;32;p3"/>
            <p:cNvSpPr/>
            <p:nvPr/>
          </p:nvSpPr>
          <p:spPr>
            <a:xfrm rot="10800000">
              <a:off x="-642935" y="-148329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6254199" y="46040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3"/>
          <p:cNvGrpSpPr/>
          <p:nvPr/>
        </p:nvGrpSpPr>
        <p:grpSpPr>
          <a:xfrm>
            <a:off x="-732996" y="7"/>
            <a:ext cx="7266640" cy="5159850"/>
            <a:chOff x="-732996" y="7"/>
            <a:chExt cx="7266640" cy="5159850"/>
          </a:xfrm>
        </p:grpSpPr>
        <p:sp>
          <p:nvSpPr>
            <p:cNvPr id="35" name="Google Shape;35;p3"/>
            <p:cNvSpPr/>
            <p:nvPr/>
          </p:nvSpPr>
          <p:spPr>
            <a:xfrm rot="10800000">
              <a:off x="4161656" y="497632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a:off x="5115392"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32996" y="4324988"/>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3"/>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9" name="Google Shape;39;p3"/>
          <p:cNvSpPr txBox="1">
            <a:spLocks noGrp="1"/>
          </p:cNvSpPr>
          <p:nvPr>
            <p:ph type="title" idx="2" hasCustomPrompt="1"/>
          </p:nvPr>
        </p:nvSpPr>
        <p:spPr>
          <a:xfrm>
            <a:off x="1050075" y="1564950"/>
            <a:ext cx="969000" cy="1511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Poppins"/>
              <a:buNone/>
              <a:defRPr sz="4100">
                <a:latin typeface="Poppins"/>
                <a:ea typeface="Poppins"/>
                <a:cs typeface="Poppins"/>
                <a:sym typeface="Poppins"/>
              </a:defRPr>
            </a:lvl1pPr>
            <a:lvl2pPr lvl="1"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9pPr>
          </a:lstStyle>
          <a:p>
            <a:r>
              <a:t>xx%</a:t>
            </a:r>
          </a:p>
        </p:txBody>
      </p:sp>
      <p:grpSp>
        <p:nvGrpSpPr>
          <p:cNvPr id="40" name="Google Shape;40;p3"/>
          <p:cNvGrpSpPr/>
          <p:nvPr/>
        </p:nvGrpSpPr>
        <p:grpSpPr>
          <a:xfrm>
            <a:off x="-10" y="-2237114"/>
            <a:ext cx="9822707" cy="9720614"/>
            <a:chOff x="-10" y="-2237114"/>
            <a:chExt cx="9822707" cy="9720614"/>
          </a:xfrm>
        </p:grpSpPr>
        <p:sp>
          <p:nvSpPr>
            <p:cNvPr id="41" name="Google Shape;41;p3"/>
            <p:cNvSpPr/>
            <p:nvPr/>
          </p:nvSpPr>
          <p:spPr>
            <a:xfrm rot="10800000">
              <a:off x="4707290" y="-2237114"/>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0" y="446596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flipH="1">
            <a:off x="-1344315" y="539496"/>
            <a:ext cx="3074607" cy="453954"/>
            <a:chOff x="5478797" y="847321"/>
            <a:chExt cx="3074607" cy="453954"/>
          </a:xfrm>
        </p:grpSpPr>
        <p:grpSp>
          <p:nvGrpSpPr>
            <p:cNvPr id="44" name="Google Shape;44;p3"/>
            <p:cNvGrpSpPr/>
            <p:nvPr/>
          </p:nvGrpSpPr>
          <p:grpSpPr>
            <a:xfrm flipH="1">
              <a:off x="5675409" y="922405"/>
              <a:ext cx="2877996" cy="223763"/>
              <a:chOff x="1687059" y="2012316"/>
              <a:chExt cx="3573375" cy="277863"/>
            </a:xfrm>
          </p:grpSpPr>
          <p:sp>
            <p:nvSpPr>
              <p:cNvPr id="45" name="Google Shape;45;p3"/>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46" name="Google Shape;46;p3"/>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3"/>
            <p:cNvGrpSpPr/>
            <p:nvPr/>
          </p:nvGrpSpPr>
          <p:grpSpPr>
            <a:xfrm flipH="1">
              <a:off x="5478797" y="1255615"/>
              <a:ext cx="3010303" cy="45661"/>
              <a:chOff x="1766900" y="2869225"/>
              <a:chExt cx="3737650" cy="56700"/>
            </a:xfrm>
          </p:grpSpPr>
          <p:cxnSp>
            <p:nvCxnSpPr>
              <p:cNvPr id="48" name="Google Shape;48;p3"/>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9" name="Google Shape;49;p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3"/>
            <p:cNvGrpSpPr/>
            <p:nvPr/>
          </p:nvGrpSpPr>
          <p:grpSpPr>
            <a:xfrm flipH="1">
              <a:off x="6072799" y="847321"/>
              <a:ext cx="2430997" cy="185534"/>
              <a:chOff x="1748547" y="1392116"/>
              <a:chExt cx="5911958" cy="451312"/>
            </a:xfrm>
          </p:grpSpPr>
          <p:sp>
            <p:nvSpPr>
              <p:cNvPr id="51" name="Google Shape;51;p3"/>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2"/>
        <p:cNvGrpSpPr/>
        <p:nvPr/>
      </p:nvGrpSpPr>
      <p:grpSpPr>
        <a:xfrm>
          <a:off x="0" y="0"/>
          <a:ext cx="0" cy="0"/>
          <a:chOff x="0" y="0"/>
          <a:chExt cx="0" cy="0"/>
        </a:xfrm>
      </p:grpSpPr>
      <p:sp>
        <p:nvSpPr>
          <p:cNvPr id="113" name="Google Shape;113;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4" name="Google Shape;114;p7"/>
          <p:cNvSpPr txBox="1">
            <a:spLocks noGrp="1"/>
          </p:cNvSpPr>
          <p:nvPr>
            <p:ph type="subTitle" idx="1"/>
          </p:nvPr>
        </p:nvSpPr>
        <p:spPr>
          <a:xfrm>
            <a:off x="1039274" y="1747188"/>
            <a:ext cx="30570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15" name="Google Shape;115;p7"/>
          <p:cNvSpPr>
            <a:spLocks noGrp="1"/>
          </p:cNvSpPr>
          <p:nvPr>
            <p:ph type="pic" idx="2"/>
          </p:nvPr>
        </p:nvSpPr>
        <p:spPr>
          <a:xfrm>
            <a:off x="4393774" y="1379588"/>
            <a:ext cx="3903300" cy="3033600"/>
          </a:xfrm>
          <a:prstGeom prst="rect">
            <a:avLst/>
          </a:prstGeom>
          <a:noFill/>
          <a:ln>
            <a:noFill/>
          </a:ln>
        </p:spPr>
      </p:sp>
      <p:sp>
        <p:nvSpPr>
          <p:cNvPr id="116" name="Google Shape;116;p7"/>
          <p:cNvSpPr/>
          <p:nvPr/>
        </p:nvSpPr>
        <p:spPr>
          <a:xfrm>
            <a:off x="-1098862" y="460401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rot="10800000" flipH="1">
            <a:off x="-1594613" y="-603810"/>
            <a:ext cx="3247250" cy="169871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7"/>
          <p:cNvGrpSpPr/>
          <p:nvPr/>
        </p:nvGrpSpPr>
        <p:grpSpPr>
          <a:xfrm>
            <a:off x="645846" y="7"/>
            <a:ext cx="7230373" cy="5143500"/>
            <a:chOff x="645846" y="7"/>
            <a:chExt cx="7230373" cy="5143500"/>
          </a:xfrm>
        </p:grpSpPr>
        <p:sp>
          <p:nvSpPr>
            <p:cNvPr id="119" name="Google Shape;119;p7"/>
            <p:cNvSpPr/>
            <p:nvPr/>
          </p:nvSpPr>
          <p:spPr>
            <a:xfrm rot="10800000">
              <a:off x="6457967"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rot="10800000">
              <a:off x="645846" y="49599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7"/>
          <p:cNvGrpSpPr/>
          <p:nvPr/>
        </p:nvGrpSpPr>
        <p:grpSpPr>
          <a:xfrm>
            <a:off x="-1510053" y="314652"/>
            <a:ext cx="3296400" cy="703085"/>
            <a:chOff x="-12" y="3628590"/>
            <a:chExt cx="3296400" cy="703085"/>
          </a:xfrm>
        </p:grpSpPr>
        <p:grpSp>
          <p:nvGrpSpPr>
            <p:cNvPr id="122" name="Google Shape;122;p7"/>
            <p:cNvGrpSpPr/>
            <p:nvPr/>
          </p:nvGrpSpPr>
          <p:grpSpPr>
            <a:xfrm>
              <a:off x="854867" y="3996692"/>
              <a:ext cx="1567047" cy="45661"/>
              <a:chOff x="1754675" y="2661275"/>
              <a:chExt cx="1945675" cy="56700"/>
            </a:xfrm>
          </p:grpSpPr>
          <p:cxnSp>
            <p:nvCxnSpPr>
              <p:cNvPr id="123" name="Google Shape;123;p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24" name="Google Shape;124;p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7"/>
            <p:cNvGrpSpPr/>
            <p:nvPr/>
          </p:nvGrpSpPr>
          <p:grpSpPr>
            <a:xfrm>
              <a:off x="518420" y="4195487"/>
              <a:ext cx="1561280" cy="136187"/>
              <a:chOff x="1754675" y="2824000"/>
              <a:chExt cx="4728285" cy="412439"/>
            </a:xfrm>
          </p:grpSpPr>
          <p:sp>
            <p:nvSpPr>
              <p:cNvPr id="126" name="Google Shape;126;p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27" name="Google Shape;127;p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7"/>
            <p:cNvGrpSpPr/>
            <p:nvPr/>
          </p:nvGrpSpPr>
          <p:grpSpPr>
            <a:xfrm>
              <a:off x="226304" y="3764887"/>
              <a:ext cx="3070084" cy="102364"/>
              <a:chOff x="1779150" y="2604263"/>
              <a:chExt cx="3811875" cy="127113"/>
            </a:xfrm>
          </p:grpSpPr>
          <p:sp>
            <p:nvSpPr>
              <p:cNvPr id="129" name="Google Shape;129;p7"/>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30" name="Google Shape;130;p7"/>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7"/>
            <p:cNvGrpSpPr/>
            <p:nvPr/>
          </p:nvGrpSpPr>
          <p:grpSpPr>
            <a:xfrm>
              <a:off x="-12" y="3628590"/>
              <a:ext cx="3010303" cy="45661"/>
              <a:chOff x="1766900" y="2869225"/>
              <a:chExt cx="3737650" cy="56700"/>
            </a:xfrm>
          </p:grpSpPr>
          <p:cxnSp>
            <p:nvCxnSpPr>
              <p:cNvPr id="132" name="Google Shape;132;p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33" name="Google Shape;133;p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4" name="Google Shape;134;p7"/>
          <p:cNvGrpSpPr/>
          <p:nvPr/>
        </p:nvGrpSpPr>
        <p:grpSpPr>
          <a:xfrm>
            <a:off x="-1510039" y="-1589006"/>
            <a:ext cx="11920665" cy="7774731"/>
            <a:chOff x="-1510039" y="-1589006"/>
            <a:chExt cx="11920665" cy="7774731"/>
          </a:xfrm>
        </p:grpSpPr>
        <p:sp>
          <p:nvSpPr>
            <p:cNvPr id="135" name="Google Shape;135;p7"/>
            <p:cNvSpPr/>
            <p:nvPr/>
          </p:nvSpPr>
          <p:spPr>
            <a:xfrm rot="10800000">
              <a:off x="6802328" y="-1589006"/>
              <a:ext cx="3608299" cy="2128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1510039" y="4316600"/>
              <a:ext cx="3573015" cy="186912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7"/>
        <p:cNvGrpSpPr/>
        <p:nvPr/>
      </p:nvGrpSpPr>
      <p:grpSpPr>
        <a:xfrm>
          <a:off x="0" y="0"/>
          <a:ext cx="0" cy="0"/>
          <a:chOff x="0" y="0"/>
          <a:chExt cx="0" cy="0"/>
        </a:xfrm>
      </p:grpSpPr>
      <p:grpSp>
        <p:nvGrpSpPr>
          <p:cNvPr id="138" name="Google Shape;138;p8"/>
          <p:cNvGrpSpPr/>
          <p:nvPr/>
        </p:nvGrpSpPr>
        <p:grpSpPr>
          <a:xfrm>
            <a:off x="-10" y="-1009617"/>
            <a:ext cx="9640083" cy="7443072"/>
            <a:chOff x="-10" y="-1009617"/>
            <a:chExt cx="9640083" cy="7443072"/>
          </a:xfrm>
        </p:grpSpPr>
        <p:sp>
          <p:nvSpPr>
            <p:cNvPr id="139" name="Google Shape;139;p8"/>
            <p:cNvSpPr/>
            <p:nvPr/>
          </p:nvSpPr>
          <p:spPr>
            <a:xfrm rot="10800000">
              <a:off x="6119674" y="-100961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rot="10800000" flipH="1">
              <a:off x="0" y="-82735"/>
              <a:ext cx="2227897" cy="1165463"/>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flipH="1">
              <a:off x="-10" y="4522059"/>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8"/>
          <p:cNvGrpSpPr/>
          <p:nvPr/>
        </p:nvGrpSpPr>
        <p:grpSpPr>
          <a:xfrm>
            <a:off x="2503206" y="5"/>
            <a:ext cx="7007334" cy="4699016"/>
            <a:chOff x="2503206" y="5"/>
            <a:chExt cx="7007334" cy="4699016"/>
          </a:xfrm>
        </p:grpSpPr>
        <p:grpSp>
          <p:nvGrpSpPr>
            <p:cNvPr id="143" name="Google Shape;143;p8"/>
            <p:cNvGrpSpPr/>
            <p:nvPr/>
          </p:nvGrpSpPr>
          <p:grpSpPr>
            <a:xfrm>
              <a:off x="2503206" y="5"/>
              <a:ext cx="5597879" cy="4699016"/>
              <a:chOff x="2503206" y="5"/>
              <a:chExt cx="5597879" cy="4699016"/>
            </a:xfrm>
          </p:grpSpPr>
          <p:sp>
            <p:nvSpPr>
              <p:cNvPr id="144" name="Google Shape;144;p8"/>
              <p:cNvSpPr/>
              <p:nvPr/>
            </p:nvSpPr>
            <p:spPr>
              <a:xfrm flipH="1">
                <a:off x="2503206"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flipH="1">
                <a:off x="6868745" y="4467026"/>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7937781" y="5"/>
              <a:ext cx="1572759" cy="183531"/>
              <a:chOff x="7937781" y="5"/>
              <a:chExt cx="1572759" cy="183531"/>
            </a:xfrm>
          </p:grpSpPr>
          <p:sp>
            <p:nvSpPr>
              <p:cNvPr id="147" name="Google Shape;147;p8"/>
              <p:cNvSpPr/>
              <p:nvPr/>
            </p:nvSpPr>
            <p:spPr>
              <a:xfrm>
                <a:off x="8503756"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7937781"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8"/>
          <p:cNvGrpSpPr/>
          <p:nvPr/>
        </p:nvGrpSpPr>
        <p:grpSpPr>
          <a:xfrm>
            <a:off x="-1320285" y="-2292139"/>
            <a:ext cx="12455532" cy="9684964"/>
            <a:chOff x="-1320285" y="-2292139"/>
            <a:chExt cx="12455532" cy="9684964"/>
          </a:xfrm>
        </p:grpSpPr>
        <p:sp>
          <p:nvSpPr>
            <p:cNvPr id="150" name="Google Shape;150;p8"/>
            <p:cNvSpPr/>
            <p:nvPr/>
          </p:nvSpPr>
          <p:spPr>
            <a:xfrm flipH="1">
              <a:off x="6019840" y="4375286"/>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10800000" flipH="1">
              <a:off x="-1320285" y="-22921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432453" y="4992033"/>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8"/>
          <p:cNvSpPr txBox="1">
            <a:spLocks noGrp="1"/>
          </p:cNvSpPr>
          <p:nvPr>
            <p:ph type="title"/>
          </p:nvPr>
        </p:nvSpPr>
        <p:spPr>
          <a:xfrm>
            <a:off x="1768550" y="1636650"/>
            <a:ext cx="5607000" cy="18702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5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54" name="Google Shape;154;p8"/>
          <p:cNvGrpSpPr/>
          <p:nvPr/>
        </p:nvGrpSpPr>
        <p:grpSpPr>
          <a:xfrm>
            <a:off x="-1892403" y="831971"/>
            <a:ext cx="12928869" cy="3635055"/>
            <a:chOff x="-1892403" y="831971"/>
            <a:chExt cx="12928869" cy="3635055"/>
          </a:xfrm>
        </p:grpSpPr>
        <p:grpSp>
          <p:nvGrpSpPr>
            <p:cNvPr id="155" name="Google Shape;155;p8"/>
            <p:cNvGrpSpPr/>
            <p:nvPr/>
          </p:nvGrpSpPr>
          <p:grpSpPr>
            <a:xfrm flipH="1">
              <a:off x="7436679" y="831971"/>
              <a:ext cx="3599787" cy="1044104"/>
              <a:chOff x="-1431671" y="656496"/>
              <a:chExt cx="3599787" cy="1044104"/>
            </a:xfrm>
          </p:grpSpPr>
          <p:grpSp>
            <p:nvGrpSpPr>
              <p:cNvPr id="156" name="Google Shape;156;p8"/>
              <p:cNvGrpSpPr/>
              <p:nvPr/>
            </p:nvGrpSpPr>
            <p:grpSpPr>
              <a:xfrm>
                <a:off x="-368508" y="1432892"/>
                <a:ext cx="1567047" cy="45661"/>
                <a:chOff x="1754675" y="2661275"/>
                <a:chExt cx="1945675" cy="56700"/>
              </a:xfrm>
            </p:grpSpPr>
            <p:cxnSp>
              <p:nvCxnSpPr>
                <p:cNvPr id="157" name="Google Shape;157;p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58" name="Google Shape;158;p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8"/>
              <p:cNvGrpSpPr/>
              <p:nvPr/>
            </p:nvGrpSpPr>
            <p:grpSpPr>
              <a:xfrm>
                <a:off x="-766480" y="1564412"/>
                <a:ext cx="1561280" cy="136187"/>
                <a:chOff x="1754675" y="2824000"/>
                <a:chExt cx="4728285" cy="412439"/>
              </a:xfrm>
            </p:grpSpPr>
            <p:sp>
              <p:nvSpPr>
                <p:cNvPr id="160" name="Google Shape;160;p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61" name="Google Shape;161;p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8"/>
              <p:cNvGrpSpPr/>
              <p:nvPr/>
            </p:nvGrpSpPr>
            <p:grpSpPr>
              <a:xfrm>
                <a:off x="-1431671" y="1201087"/>
                <a:ext cx="3070084" cy="102364"/>
                <a:chOff x="1779150" y="2604263"/>
                <a:chExt cx="3811875" cy="127113"/>
              </a:xfrm>
            </p:grpSpPr>
            <p:sp>
              <p:nvSpPr>
                <p:cNvPr id="163" name="Google Shape;163;p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64" name="Google Shape;164;p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8"/>
              <p:cNvGrpSpPr/>
              <p:nvPr/>
            </p:nvGrpSpPr>
            <p:grpSpPr>
              <a:xfrm>
                <a:off x="-856941" y="773805"/>
                <a:ext cx="2877996" cy="223763"/>
                <a:chOff x="1748550" y="2064750"/>
                <a:chExt cx="3573375" cy="277863"/>
              </a:xfrm>
            </p:grpSpPr>
            <p:sp>
              <p:nvSpPr>
                <p:cNvPr id="166" name="Google Shape;166;p8"/>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167" name="Google Shape;167;p8"/>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8"/>
              <p:cNvGrpSpPr/>
              <p:nvPr/>
            </p:nvGrpSpPr>
            <p:grpSpPr>
              <a:xfrm>
                <a:off x="-856882" y="656496"/>
                <a:ext cx="2430997" cy="185534"/>
                <a:chOff x="1748547" y="1392116"/>
                <a:chExt cx="5911958" cy="451312"/>
              </a:xfrm>
            </p:grpSpPr>
            <p:sp>
              <p:nvSpPr>
                <p:cNvPr id="169" name="Google Shape;169;p8"/>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170" name="Google Shape;170;p8"/>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842187" y="1064790"/>
                <a:ext cx="3010303" cy="45661"/>
                <a:chOff x="1766900" y="2869225"/>
                <a:chExt cx="3737650" cy="56700"/>
              </a:xfrm>
            </p:grpSpPr>
            <p:cxnSp>
              <p:nvCxnSpPr>
                <p:cNvPr id="172" name="Google Shape;172;p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73" name="Google Shape;173;p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4" name="Google Shape;174;p8"/>
            <p:cNvGrpSpPr/>
            <p:nvPr/>
          </p:nvGrpSpPr>
          <p:grpSpPr>
            <a:xfrm>
              <a:off x="-1892403" y="3926990"/>
              <a:ext cx="3427062" cy="540036"/>
              <a:chOff x="-1366378" y="3596340"/>
              <a:chExt cx="3427062" cy="540036"/>
            </a:xfrm>
          </p:grpSpPr>
          <p:grpSp>
            <p:nvGrpSpPr>
              <p:cNvPr id="175" name="Google Shape;175;p8"/>
              <p:cNvGrpSpPr/>
              <p:nvPr/>
            </p:nvGrpSpPr>
            <p:grpSpPr>
              <a:xfrm>
                <a:off x="-1366378" y="4034012"/>
                <a:ext cx="3070084" cy="102364"/>
                <a:chOff x="1779150" y="2604263"/>
                <a:chExt cx="3811875" cy="127113"/>
              </a:xfrm>
            </p:grpSpPr>
            <p:sp>
              <p:nvSpPr>
                <p:cNvPr id="176" name="Google Shape;176;p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77" name="Google Shape;177;p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8"/>
              <p:cNvGrpSpPr/>
              <p:nvPr/>
            </p:nvGrpSpPr>
            <p:grpSpPr>
              <a:xfrm flipH="1">
                <a:off x="-949619" y="3596340"/>
                <a:ext cx="3010303" cy="380635"/>
                <a:chOff x="5446772" y="1743190"/>
                <a:chExt cx="3010303" cy="380635"/>
              </a:xfrm>
            </p:grpSpPr>
            <p:grpSp>
              <p:nvGrpSpPr>
                <p:cNvPr id="179" name="Google Shape;179;p8"/>
                <p:cNvGrpSpPr/>
                <p:nvPr/>
              </p:nvGrpSpPr>
              <p:grpSpPr>
                <a:xfrm flipH="1">
                  <a:off x="5898325" y="1865405"/>
                  <a:ext cx="1567047" cy="45661"/>
                  <a:chOff x="1754675" y="2661275"/>
                  <a:chExt cx="1945675" cy="56700"/>
                </a:xfrm>
              </p:grpSpPr>
              <p:cxnSp>
                <p:nvCxnSpPr>
                  <p:cNvPr id="180" name="Google Shape;180;p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81" name="Google Shape;181;p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8"/>
                <p:cNvGrpSpPr/>
                <p:nvPr/>
              </p:nvGrpSpPr>
              <p:grpSpPr>
                <a:xfrm flipH="1">
                  <a:off x="5477439" y="1987637"/>
                  <a:ext cx="1561280" cy="136187"/>
                  <a:chOff x="1754675" y="2824000"/>
                  <a:chExt cx="4728285" cy="412439"/>
                </a:xfrm>
              </p:grpSpPr>
              <p:sp>
                <p:nvSpPr>
                  <p:cNvPr id="183" name="Google Shape;183;p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84" name="Google Shape;184;p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8"/>
                <p:cNvGrpSpPr/>
                <p:nvPr/>
              </p:nvGrpSpPr>
              <p:grpSpPr>
                <a:xfrm flipH="1">
                  <a:off x="5446772" y="1743190"/>
                  <a:ext cx="3010303" cy="45661"/>
                  <a:chOff x="1766900" y="2869225"/>
                  <a:chExt cx="3737650" cy="56700"/>
                </a:xfrm>
              </p:grpSpPr>
              <p:cxnSp>
                <p:nvCxnSpPr>
                  <p:cNvPr id="186" name="Google Shape;186;p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87" name="Google Shape;187;p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23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32"/>
        <p:cNvGrpSpPr/>
        <p:nvPr/>
      </p:nvGrpSpPr>
      <p:grpSpPr>
        <a:xfrm>
          <a:off x="0" y="0"/>
          <a:ext cx="0" cy="0"/>
          <a:chOff x="0" y="0"/>
          <a:chExt cx="0" cy="0"/>
        </a:xfrm>
      </p:grpSpPr>
      <p:grpSp>
        <p:nvGrpSpPr>
          <p:cNvPr id="233" name="Google Shape;233;p13"/>
          <p:cNvGrpSpPr/>
          <p:nvPr/>
        </p:nvGrpSpPr>
        <p:grpSpPr>
          <a:xfrm>
            <a:off x="-150966" y="-1569997"/>
            <a:ext cx="9294978" cy="8009776"/>
            <a:chOff x="-150966" y="-1569997"/>
            <a:chExt cx="9294978" cy="8009776"/>
          </a:xfrm>
        </p:grpSpPr>
        <p:sp>
          <p:nvSpPr>
            <p:cNvPr id="234" name="Google Shape;234;p13"/>
            <p:cNvSpPr/>
            <p:nvPr/>
          </p:nvSpPr>
          <p:spPr>
            <a:xfrm flipH="1">
              <a:off x="-150966" y="452838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a:off x="5623599" y="-156999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3"/>
          <p:cNvSpPr txBox="1">
            <a:spLocks noGrp="1"/>
          </p:cNvSpPr>
          <p:nvPr>
            <p:ph type="subTitle" idx="1"/>
          </p:nvPr>
        </p:nvSpPr>
        <p:spPr>
          <a:xfrm>
            <a:off x="1024750"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7" name="Google Shape;237;p13"/>
          <p:cNvSpPr txBox="1">
            <a:spLocks noGrp="1"/>
          </p:cNvSpPr>
          <p:nvPr>
            <p:ph type="subTitle" idx="2"/>
          </p:nvPr>
        </p:nvSpPr>
        <p:spPr>
          <a:xfrm>
            <a:off x="3419221"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8" name="Google Shape;238;p13"/>
          <p:cNvSpPr txBox="1">
            <a:spLocks noGrp="1"/>
          </p:cNvSpPr>
          <p:nvPr>
            <p:ph type="subTitle" idx="3"/>
          </p:nvPr>
        </p:nvSpPr>
        <p:spPr>
          <a:xfrm>
            <a:off x="5813699"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9" name="Google Shape;239;p13"/>
          <p:cNvSpPr txBox="1">
            <a:spLocks noGrp="1"/>
          </p:cNvSpPr>
          <p:nvPr>
            <p:ph type="subTitle" idx="4"/>
          </p:nvPr>
        </p:nvSpPr>
        <p:spPr>
          <a:xfrm>
            <a:off x="1024750"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40" name="Google Shape;240;p13"/>
          <p:cNvSpPr txBox="1">
            <a:spLocks noGrp="1"/>
          </p:cNvSpPr>
          <p:nvPr>
            <p:ph type="subTitle" idx="5"/>
          </p:nvPr>
        </p:nvSpPr>
        <p:spPr>
          <a:xfrm>
            <a:off x="3419221"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41" name="Google Shape;241;p13"/>
          <p:cNvSpPr txBox="1">
            <a:spLocks noGrp="1"/>
          </p:cNvSpPr>
          <p:nvPr>
            <p:ph type="subTitle" idx="6"/>
          </p:nvPr>
        </p:nvSpPr>
        <p:spPr>
          <a:xfrm>
            <a:off x="5813699"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grpSp>
        <p:nvGrpSpPr>
          <p:cNvPr id="242" name="Google Shape;242;p13"/>
          <p:cNvGrpSpPr/>
          <p:nvPr/>
        </p:nvGrpSpPr>
        <p:grpSpPr>
          <a:xfrm rot="10800000">
            <a:off x="-2096303" y="3730190"/>
            <a:ext cx="3010303" cy="380635"/>
            <a:chOff x="5446772" y="1743190"/>
            <a:chExt cx="3010303" cy="380635"/>
          </a:xfrm>
        </p:grpSpPr>
        <p:grpSp>
          <p:nvGrpSpPr>
            <p:cNvPr id="243" name="Google Shape;243;p13"/>
            <p:cNvGrpSpPr/>
            <p:nvPr/>
          </p:nvGrpSpPr>
          <p:grpSpPr>
            <a:xfrm flipH="1">
              <a:off x="5898325" y="1865405"/>
              <a:ext cx="1567047" cy="45661"/>
              <a:chOff x="1754675" y="2661275"/>
              <a:chExt cx="1945675" cy="56700"/>
            </a:xfrm>
          </p:grpSpPr>
          <p:cxnSp>
            <p:nvCxnSpPr>
              <p:cNvPr id="244" name="Google Shape;244;p13"/>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245" name="Google Shape;245;p13"/>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13"/>
            <p:cNvGrpSpPr/>
            <p:nvPr/>
          </p:nvGrpSpPr>
          <p:grpSpPr>
            <a:xfrm flipH="1">
              <a:off x="5477439" y="1987637"/>
              <a:ext cx="1561280" cy="136187"/>
              <a:chOff x="1754675" y="2824000"/>
              <a:chExt cx="4728285" cy="412439"/>
            </a:xfrm>
          </p:grpSpPr>
          <p:sp>
            <p:nvSpPr>
              <p:cNvPr id="247" name="Google Shape;247;p13"/>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248" name="Google Shape;248;p13"/>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3"/>
            <p:cNvGrpSpPr/>
            <p:nvPr/>
          </p:nvGrpSpPr>
          <p:grpSpPr>
            <a:xfrm flipH="1">
              <a:off x="5446772" y="1743190"/>
              <a:ext cx="3010303" cy="45661"/>
              <a:chOff x="1766900" y="2869225"/>
              <a:chExt cx="3737650" cy="56700"/>
            </a:xfrm>
          </p:grpSpPr>
          <p:cxnSp>
            <p:nvCxnSpPr>
              <p:cNvPr id="250" name="Google Shape;250;p13"/>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251" name="Google Shape;251;p1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 name="Google Shape;25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3" name="Google Shape;253;p13"/>
          <p:cNvSpPr txBox="1">
            <a:spLocks noGrp="1"/>
          </p:cNvSpPr>
          <p:nvPr>
            <p:ph type="title" idx="7" hasCustomPrompt="1"/>
          </p:nvPr>
        </p:nvSpPr>
        <p:spPr>
          <a:xfrm>
            <a:off x="1450150" y="1229150"/>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4" name="Google Shape;254;p13"/>
          <p:cNvSpPr txBox="1">
            <a:spLocks noGrp="1"/>
          </p:cNvSpPr>
          <p:nvPr>
            <p:ph type="title" idx="8" hasCustomPrompt="1"/>
          </p:nvPr>
        </p:nvSpPr>
        <p:spPr>
          <a:xfrm>
            <a:off x="1450200" y="2674700"/>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5" name="Google Shape;255;p13"/>
          <p:cNvSpPr txBox="1">
            <a:spLocks noGrp="1"/>
          </p:cNvSpPr>
          <p:nvPr>
            <p:ph type="title" idx="9" hasCustomPrompt="1"/>
          </p:nvPr>
        </p:nvSpPr>
        <p:spPr>
          <a:xfrm>
            <a:off x="3844625" y="1229151"/>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6" name="Google Shape;256;p13"/>
          <p:cNvSpPr txBox="1">
            <a:spLocks noGrp="1"/>
          </p:cNvSpPr>
          <p:nvPr>
            <p:ph type="title" idx="13" hasCustomPrompt="1"/>
          </p:nvPr>
        </p:nvSpPr>
        <p:spPr>
          <a:xfrm>
            <a:off x="3844625" y="2674699"/>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7" name="Google Shape;257;p13"/>
          <p:cNvSpPr txBox="1">
            <a:spLocks noGrp="1"/>
          </p:cNvSpPr>
          <p:nvPr>
            <p:ph type="title" idx="14" hasCustomPrompt="1"/>
          </p:nvPr>
        </p:nvSpPr>
        <p:spPr>
          <a:xfrm>
            <a:off x="6239100" y="1229152"/>
            <a:ext cx="567000" cy="572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8" name="Google Shape;258;p13"/>
          <p:cNvSpPr txBox="1">
            <a:spLocks noGrp="1"/>
          </p:cNvSpPr>
          <p:nvPr>
            <p:ph type="title" idx="15" hasCustomPrompt="1"/>
          </p:nvPr>
        </p:nvSpPr>
        <p:spPr>
          <a:xfrm>
            <a:off x="6239100" y="2674703"/>
            <a:ext cx="567000" cy="572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9" name="Google Shape;259;p13"/>
          <p:cNvSpPr/>
          <p:nvPr/>
        </p:nvSpPr>
        <p:spPr>
          <a:xfrm rot="10800000">
            <a:off x="1316384" y="4901259"/>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flipH="1">
            <a:off x="-585437"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34"/>
        <p:cNvGrpSpPr/>
        <p:nvPr/>
      </p:nvGrpSpPr>
      <p:grpSpPr>
        <a:xfrm>
          <a:off x="0" y="0"/>
          <a:ext cx="0" cy="0"/>
          <a:chOff x="0" y="0"/>
          <a:chExt cx="0" cy="0"/>
        </a:xfrm>
      </p:grpSpPr>
      <p:sp>
        <p:nvSpPr>
          <p:cNvPr id="435" name="Google Shape;43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6" name="Google Shape;436;p21"/>
          <p:cNvSpPr txBox="1">
            <a:spLocks noGrp="1"/>
          </p:cNvSpPr>
          <p:nvPr>
            <p:ph type="subTitle" idx="1"/>
          </p:nvPr>
        </p:nvSpPr>
        <p:spPr>
          <a:xfrm>
            <a:off x="4755095" y="1667625"/>
            <a:ext cx="3040800" cy="210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21"/>
          <p:cNvSpPr txBox="1">
            <a:spLocks noGrp="1"/>
          </p:cNvSpPr>
          <p:nvPr>
            <p:ph type="subTitle" idx="2"/>
          </p:nvPr>
        </p:nvSpPr>
        <p:spPr>
          <a:xfrm>
            <a:off x="1348100" y="1667625"/>
            <a:ext cx="3040800" cy="210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438" name="Google Shape;438;p21"/>
          <p:cNvGrpSpPr/>
          <p:nvPr/>
        </p:nvGrpSpPr>
        <p:grpSpPr>
          <a:xfrm rot="10800000">
            <a:off x="-106737" y="-1645006"/>
            <a:ext cx="9548249" cy="7357518"/>
            <a:chOff x="-1311525" y="-1414418"/>
            <a:chExt cx="9548249" cy="7357518"/>
          </a:xfrm>
        </p:grpSpPr>
        <p:sp>
          <p:nvSpPr>
            <p:cNvPr id="439" name="Google Shape;439;p21"/>
            <p:cNvSpPr/>
            <p:nvPr/>
          </p:nvSpPr>
          <p:spPr>
            <a:xfrm rot="10800000">
              <a:off x="-1311525" y="-141441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0" name="Google Shape;440;p21"/>
            <p:cNvSpPr/>
            <p:nvPr/>
          </p:nvSpPr>
          <p:spPr>
            <a:xfrm flipH="1">
              <a:off x="-1120750" y="4056069"/>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41" name="Google Shape;441;p21"/>
          <p:cNvSpPr/>
          <p:nvPr/>
        </p:nvSpPr>
        <p:spPr>
          <a:xfrm rot="10800000" flipH="1">
            <a:off x="5675306" y="49599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1"/>
          <p:cNvGrpSpPr/>
          <p:nvPr/>
        </p:nvGrpSpPr>
        <p:grpSpPr>
          <a:xfrm rot="10800000">
            <a:off x="-1228535" y="-1130234"/>
            <a:ext cx="11726682" cy="8568910"/>
            <a:chOff x="-2306160" y="-3140581"/>
            <a:chExt cx="11726682" cy="8568910"/>
          </a:xfrm>
        </p:grpSpPr>
        <p:sp>
          <p:nvSpPr>
            <p:cNvPr id="443" name="Google Shape;443;p21"/>
            <p:cNvSpPr/>
            <p:nvPr/>
          </p:nvSpPr>
          <p:spPr>
            <a:xfrm rot="10800000" flipH="1">
              <a:off x="-2306160" y="-314058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4" name="Google Shape;444;p21"/>
            <p:cNvSpPr/>
            <p:nvPr/>
          </p:nvSpPr>
          <p:spPr>
            <a:xfrm rot="10800000" flipH="1">
              <a:off x="7082099"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5" name="Google Shape;445;p21"/>
            <p:cNvSpPr/>
            <p:nvPr/>
          </p:nvSpPr>
          <p:spPr>
            <a:xfrm>
              <a:off x="6615250" y="389092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46" name="Google Shape;446;p21"/>
          <p:cNvGrpSpPr/>
          <p:nvPr/>
        </p:nvGrpSpPr>
        <p:grpSpPr>
          <a:xfrm rot="10800000" flipH="1">
            <a:off x="-1315487" y="4349469"/>
            <a:ext cx="3296400" cy="703085"/>
            <a:chOff x="-12" y="3628590"/>
            <a:chExt cx="3296400" cy="703085"/>
          </a:xfrm>
        </p:grpSpPr>
        <p:grpSp>
          <p:nvGrpSpPr>
            <p:cNvPr id="447" name="Google Shape;447;p21"/>
            <p:cNvGrpSpPr/>
            <p:nvPr/>
          </p:nvGrpSpPr>
          <p:grpSpPr>
            <a:xfrm>
              <a:off x="854867" y="3996692"/>
              <a:ext cx="1567047" cy="45661"/>
              <a:chOff x="1754675" y="2661275"/>
              <a:chExt cx="1945675" cy="56700"/>
            </a:xfrm>
          </p:grpSpPr>
          <p:cxnSp>
            <p:nvCxnSpPr>
              <p:cNvPr id="448" name="Google Shape;448;p2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449" name="Google Shape;449;p2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1"/>
            <p:cNvGrpSpPr/>
            <p:nvPr/>
          </p:nvGrpSpPr>
          <p:grpSpPr>
            <a:xfrm>
              <a:off x="518420" y="4195487"/>
              <a:ext cx="1561280" cy="136187"/>
              <a:chOff x="1754675" y="2824000"/>
              <a:chExt cx="4728285" cy="412439"/>
            </a:xfrm>
          </p:grpSpPr>
          <p:sp>
            <p:nvSpPr>
              <p:cNvPr id="451" name="Google Shape;451;p2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452" name="Google Shape;452;p2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1"/>
            <p:cNvGrpSpPr/>
            <p:nvPr/>
          </p:nvGrpSpPr>
          <p:grpSpPr>
            <a:xfrm>
              <a:off x="226304" y="3764887"/>
              <a:ext cx="3070084" cy="102364"/>
              <a:chOff x="1779150" y="2604263"/>
              <a:chExt cx="3811875" cy="127113"/>
            </a:xfrm>
          </p:grpSpPr>
          <p:sp>
            <p:nvSpPr>
              <p:cNvPr id="454" name="Google Shape;454;p21"/>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455" name="Google Shape;455;p21"/>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21"/>
            <p:cNvGrpSpPr/>
            <p:nvPr/>
          </p:nvGrpSpPr>
          <p:grpSpPr>
            <a:xfrm>
              <a:off x="-12" y="3628590"/>
              <a:ext cx="3010303" cy="45661"/>
              <a:chOff x="1766900" y="2869225"/>
              <a:chExt cx="3737650" cy="56700"/>
            </a:xfrm>
          </p:grpSpPr>
          <p:cxnSp>
            <p:nvCxnSpPr>
              <p:cNvPr id="457" name="Google Shape;457;p2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58" name="Google Shape;458;p2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631"/>
        <p:cNvGrpSpPr/>
        <p:nvPr/>
      </p:nvGrpSpPr>
      <p:grpSpPr>
        <a:xfrm>
          <a:off x="0" y="0"/>
          <a:ext cx="0" cy="0"/>
          <a:chOff x="0" y="0"/>
          <a:chExt cx="0" cy="0"/>
        </a:xfrm>
      </p:grpSpPr>
      <p:sp>
        <p:nvSpPr>
          <p:cNvPr id="632" name="Google Shape;632;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33" name="Google Shape;633;p27"/>
          <p:cNvGrpSpPr/>
          <p:nvPr/>
        </p:nvGrpSpPr>
        <p:grpSpPr>
          <a:xfrm rot="10800000" flipH="1">
            <a:off x="7632084" y="158865"/>
            <a:ext cx="3010303" cy="380635"/>
            <a:chOff x="5446772" y="1743190"/>
            <a:chExt cx="3010303" cy="380635"/>
          </a:xfrm>
        </p:grpSpPr>
        <p:grpSp>
          <p:nvGrpSpPr>
            <p:cNvPr id="634" name="Google Shape;634;p27"/>
            <p:cNvGrpSpPr/>
            <p:nvPr/>
          </p:nvGrpSpPr>
          <p:grpSpPr>
            <a:xfrm flipH="1">
              <a:off x="5898325" y="1865405"/>
              <a:ext cx="1567047" cy="45661"/>
              <a:chOff x="1754675" y="2661275"/>
              <a:chExt cx="1945675" cy="56700"/>
            </a:xfrm>
          </p:grpSpPr>
          <p:cxnSp>
            <p:nvCxnSpPr>
              <p:cNvPr id="635" name="Google Shape;635;p2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36" name="Google Shape;636;p2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27"/>
            <p:cNvGrpSpPr/>
            <p:nvPr/>
          </p:nvGrpSpPr>
          <p:grpSpPr>
            <a:xfrm flipH="1">
              <a:off x="5477439" y="1987637"/>
              <a:ext cx="1561280" cy="136187"/>
              <a:chOff x="1754675" y="2824000"/>
              <a:chExt cx="4728285" cy="412439"/>
            </a:xfrm>
          </p:grpSpPr>
          <p:sp>
            <p:nvSpPr>
              <p:cNvPr id="638" name="Google Shape;638;p2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39" name="Google Shape;639;p2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27"/>
            <p:cNvGrpSpPr/>
            <p:nvPr/>
          </p:nvGrpSpPr>
          <p:grpSpPr>
            <a:xfrm flipH="1">
              <a:off x="5446772" y="1743190"/>
              <a:ext cx="3010303" cy="45661"/>
              <a:chOff x="1766900" y="2869225"/>
              <a:chExt cx="3737650" cy="56700"/>
            </a:xfrm>
          </p:grpSpPr>
          <p:cxnSp>
            <p:nvCxnSpPr>
              <p:cNvPr id="641" name="Google Shape;641;p2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42" name="Google Shape;642;p2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3" name="Google Shape;643;p27"/>
          <p:cNvGrpSpPr/>
          <p:nvPr/>
        </p:nvGrpSpPr>
        <p:grpSpPr>
          <a:xfrm>
            <a:off x="-201828" y="-265593"/>
            <a:ext cx="9294978" cy="6913322"/>
            <a:chOff x="-201828" y="-265593"/>
            <a:chExt cx="9294978" cy="6913322"/>
          </a:xfrm>
        </p:grpSpPr>
        <p:sp>
          <p:nvSpPr>
            <p:cNvPr id="644" name="Google Shape;644;p27"/>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rot="10800000" flipH="1">
              <a:off x="-163643"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27"/>
          <p:cNvSpPr/>
          <p:nvPr/>
        </p:nvSpPr>
        <p:spPr>
          <a:xfrm rot="10800000" flipH="1">
            <a:off x="8818850" y="4058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371025"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10"/>
        <p:cNvGrpSpPr/>
        <p:nvPr/>
      </p:nvGrpSpPr>
      <p:grpSpPr>
        <a:xfrm>
          <a:off x="0" y="0"/>
          <a:ext cx="0" cy="0"/>
          <a:chOff x="0" y="0"/>
          <a:chExt cx="0" cy="0"/>
        </a:xfrm>
      </p:grpSpPr>
      <p:grpSp>
        <p:nvGrpSpPr>
          <p:cNvPr id="711" name="Google Shape;711;p31"/>
          <p:cNvGrpSpPr/>
          <p:nvPr/>
        </p:nvGrpSpPr>
        <p:grpSpPr>
          <a:xfrm rot="10800000">
            <a:off x="-1889528" y="158865"/>
            <a:ext cx="3010303" cy="380635"/>
            <a:chOff x="5446772" y="1743190"/>
            <a:chExt cx="3010303" cy="380635"/>
          </a:xfrm>
        </p:grpSpPr>
        <p:grpSp>
          <p:nvGrpSpPr>
            <p:cNvPr id="712" name="Google Shape;712;p31"/>
            <p:cNvGrpSpPr/>
            <p:nvPr/>
          </p:nvGrpSpPr>
          <p:grpSpPr>
            <a:xfrm flipH="1">
              <a:off x="5898325" y="1865405"/>
              <a:ext cx="1567047" cy="45661"/>
              <a:chOff x="1754675" y="2661275"/>
              <a:chExt cx="1945675" cy="56700"/>
            </a:xfrm>
          </p:grpSpPr>
          <p:cxnSp>
            <p:nvCxnSpPr>
              <p:cNvPr id="713" name="Google Shape;713;p3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14" name="Google Shape;714;p3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31"/>
            <p:cNvGrpSpPr/>
            <p:nvPr/>
          </p:nvGrpSpPr>
          <p:grpSpPr>
            <a:xfrm flipH="1">
              <a:off x="5477439" y="1987637"/>
              <a:ext cx="1561280" cy="136187"/>
              <a:chOff x="1754675" y="2824000"/>
              <a:chExt cx="4728285" cy="412439"/>
            </a:xfrm>
          </p:grpSpPr>
          <p:sp>
            <p:nvSpPr>
              <p:cNvPr id="716" name="Google Shape;716;p3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17" name="Google Shape;717;p3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31"/>
            <p:cNvGrpSpPr/>
            <p:nvPr/>
          </p:nvGrpSpPr>
          <p:grpSpPr>
            <a:xfrm flipH="1">
              <a:off x="5446772" y="1743190"/>
              <a:ext cx="3010303" cy="45661"/>
              <a:chOff x="1766900" y="2869225"/>
              <a:chExt cx="3737650" cy="56700"/>
            </a:xfrm>
          </p:grpSpPr>
          <p:cxnSp>
            <p:nvCxnSpPr>
              <p:cNvPr id="719" name="Google Shape;719;p3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20" name="Google Shape;720;p3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1" name="Google Shape;721;p31"/>
          <p:cNvGrpSpPr/>
          <p:nvPr/>
        </p:nvGrpSpPr>
        <p:grpSpPr>
          <a:xfrm flipH="1">
            <a:off x="1347409" y="-265593"/>
            <a:ext cx="9294978" cy="6913322"/>
            <a:chOff x="-201828" y="-265593"/>
            <a:chExt cx="9294978" cy="6913322"/>
          </a:xfrm>
        </p:grpSpPr>
        <p:sp>
          <p:nvSpPr>
            <p:cNvPr id="722" name="Google Shape;722;p31"/>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rot="10800000" flipH="1">
              <a:off x="1175807"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31"/>
          <p:cNvSpPr/>
          <p:nvPr/>
        </p:nvSpPr>
        <p:spPr>
          <a:xfrm rot="10800000">
            <a:off x="794659" y="4876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flipH="1">
            <a:off x="-561113"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8" r:id="rId5"/>
    <p:sldLayoutId id="2147483659" r:id="rId6"/>
    <p:sldLayoutId id="2147483667" r:id="rId7"/>
    <p:sldLayoutId id="2147483673" r:id="rId8"/>
    <p:sldLayoutId id="2147483677" r:id="rId9"/>
    <p:sldLayoutId id="214748367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txBox="1">
            <a:spLocks noGrp="1"/>
          </p:cNvSpPr>
          <p:nvPr>
            <p:ph type="subTitle" idx="1"/>
          </p:nvPr>
        </p:nvSpPr>
        <p:spPr>
          <a:xfrm>
            <a:off x="1394250" y="3058425"/>
            <a:ext cx="6355500" cy="38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Zwischenstand Präsentation</a:t>
            </a:r>
            <a:endParaRPr dirty="0"/>
          </a:p>
        </p:txBody>
      </p:sp>
      <p:sp>
        <p:nvSpPr>
          <p:cNvPr id="759" name="Google Shape;759;p36"/>
          <p:cNvSpPr txBox="1">
            <a:spLocks noGrp="1"/>
          </p:cNvSpPr>
          <p:nvPr>
            <p:ph type="ctrTitle"/>
          </p:nvPr>
        </p:nvSpPr>
        <p:spPr>
          <a:xfrm>
            <a:off x="1394250" y="1438411"/>
            <a:ext cx="6355500" cy="160396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a:t>
            </a:r>
            <a:r>
              <a:rPr lang="de-CH" dirty="0"/>
              <a:t>e</a:t>
            </a:r>
            <a:r>
              <a:rPr lang="en" dirty="0"/>
              <a:t>mote Work und die mentale Gesundheit</a:t>
            </a:r>
            <a:endParaRPr dirty="0"/>
          </a:p>
        </p:txBody>
      </p:sp>
      <p:grpSp>
        <p:nvGrpSpPr>
          <p:cNvPr id="760" name="Google Shape;760;p36"/>
          <p:cNvGrpSpPr/>
          <p:nvPr/>
        </p:nvGrpSpPr>
        <p:grpSpPr>
          <a:xfrm rot="10800000">
            <a:off x="6662200" y="3637323"/>
            <a:ext cx="3537150" cy="626797"/>
            <a:chOff x="1199232" y="2120038"/>
            <a:chExt cx="4391793" cy="778340"/>
          </a:xfrm>
        </p:grpSpPr>
        <p:grpSp>
          <p:nvGrpSpPr>
            <p:cNvPr id="761" name="Google Shape;761;p36"/>
            <p:cNvGrpSpPr/>
            <p:nvPr/>
          </p:nvGrpSpPr>
          <p:grpSpPr>
            <a:xfrm>
              <a:off x="2227732" y="2577138"/>
              <a:ext cx="1945675" cy="56700"/>
              <a:chOff x="2227732" y="2661275"/>
              <a:chExt cx="1945675" cy="56700"/>
            </a:xfrm>
          </p:grpSpPr>
          <p:cxnSp>
            <p:nvCxnSpPr>
              <p:cNvPr id="762" name="Google Shape;762;p36"/>
              <p:cNvCxnSpPr/>
              <p:nvPr/>
            </p:nvCxnSpPr>
            <p:spPr>
              <a:xfrm>
                <a:off x="2227732"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63" name="Google Shape;763;p36"/>
              <p:cNvSpPr/>
              <p:nvPr/>
            </p:nvSpPr>
            <p:spPr>
              <a:xfrm>
                <a:off x="4116707"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36"/>
            <p:cNvGrpSpPr/>
            <p:nvPr/>
          </p:nvGrpSpPr>
          <p:grpSpPr>
            <a:xfrm>
              <a:off x="1943838" y="2729277"/>
              <a:ext cx="1938597" cy="169100"/>
              <a:chOff x="2216194" y="2593212"/>
              <a:chExt cx="4728285" cy="412439"/>
            </a:xfrm>
          </p:grpSpPr>
          <p:sp>
            <p:nvSpPr>
              <p:cNvPr id="765" name="Google Shape;765;p36"/>
              <p:cNvSpPr/>
              <p:nvPr/>
            </p:nvSpPr>
            <p:spPr>
              <a:xfrm>
                <a:off x="2216194" y="2593212"/>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66" name="Google Shape;766;p36"/>
              <p:cNvSpPr/>
              <p:nvPr/>
            </p:nvSpPr>
            <p:spPr>
              <a:xfrm>
                <a:off x="6810079" y="2871251"/>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36"/>
            <p:cNvGrpSpPr/>
            <p:nvPr/>
          </p:nvGrpSpPr>
          <p:grpSpPr>
            <a:xfrm>
              <a:off x="1779150" y="2289288"/>
              <a:ext cx="3811875" cy="127113"/>
              <a:chOff x="1779150" y="2604263"/>
              <a:chExt cx="3811875" cy="127113"/>
            </a:xfrm>
          </p:grpSpPr>
          <p:sp>
            <p:nvSpPr>
              <p:cNvPr id="768" name="Google Shape;768;p3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69" name="Google Shape;769;p3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6"/>
            <p:cNvGrpSpPr/>
            <p:nvPr/>
          </p:nvGrpSpPr>
          <p:grpSpPr>
            <a:xfrm>
              <a:off x="1199232" y="2120038"/>
              <a:ext cx="3737650" cy="56700"/>
              <a:chOff x="1199232" y="2869225"/>
              <a:chExt cx="3737650" cy="56700"/>
            </a:xfrm>
          </p:grpSpPr>
          <p:cxnSp>
            <p:nvCxnSpPr>
              <p:cNvPr id="771" name="Google Shape;771;p36"/>
              <p:cNvCxnSpPr/>
              <p:nvPr/>
            </p:nvCxnSpPr>
            <p:spPr>
              <a:xfrm>
                <a:off x="1199232"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72" name="Google Shape;772;p36"/>
              <p:cNvSpPr/>
              <p:nvPr/>
            </p:nvSpPr>
            <p:spPr>
              <a:xfrm>
                <a:off x="4880182"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3" name="Google Shape;773;p36"/>
          <p:cNvGrpSpPr/>
          <p:nvPr/>
        </p:nvGrpSpPr>
        <p:grpSpPr>
          <a:xfrm>
            <a:off x="-1696246" y="967904"/>
            <a:ext cx="3599787" cy="1044096"/>
            <a:chOff x="-1431671" y="656504"/>
            <a:chExt cx="3599787" cy="1044096"/>
          </a:xfrm>
        </p:grpSpPr>
        <p:grpSp>
          <p:nvGrpSpPr>
            <p:cNvPr id="774" name="Google Shape;774;p36"/>
            <p:cNvGrpSpPr/>
            <p:nvPr/>
          </p:nvGrpSpPr>
          <p:grpSpPr>
            <a:xfrm>
              <a:off x="-368508" y="1432892"/>
              <a:ext cx="1567047" cy="45661"/>
              <a:chOff x="1754675" y="2661275"/>
              <a:chExt cx="1945675" cy="56700"/>
            </a:xfrm>
          </p:grpSpPr>
          <p:cxnSp>
            <p:nvCxnSpPr>
              <p:cNvPr id="775" name="Google Shape;775;p36"/>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76" name="Google Shape;776;p36"/>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36"/>
            <p:cNvGrpSpPr/>
            <p:nvPr/>
          </p:nvGrpSpPr>
          <p:grpSpPr>
            <a:xfrm>
              <a:off x="-766480" y="1564412"/>
              <a:ext cx="1561280" cy="136187"/>
              <a:chOff x="1754675" y="2824000"/>
              <a:chExt cx="4728285" cy="412439"/>
            </a:xfrm>
          </p:grpSpPr>
          <p:sp>
            <p:nvSpPr>
              <p:cNvPr id="778" name="Google Shape;778;p36"/>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79" name="Google Shape;779;p36"/>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36"/>
            <p:cNvGrpSpPr/>
            <p:nvPr/>
          </p:nvGrpSpPr>
          <p:grpSpPr>
            <a:xfrm>
              <a:off x="-1431671" y="1201087"/>
              <a:ext cx="3070084" cy="102364"/>
              <a:chOff x="1779150" y="2604263"/>
              <a:chExt cx="3811875" cy="127113"/>
            </a:xfrm>
          </p:grpSpPr>
          <p:sp>
            <p:nvSpPr>
              <p:cNvPr id="781" name="Google Shape;781;p3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82" name="Google Shape;782;p3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36"/>
            <p:cNvGrpSpPr/>
            <p:nvPr/>
          </p:nvGrpSpPr>
          <p:grpSpPr>
            <a:xfrm>
              <a:off x="-856941" y="773805"/>
              <a:ext cx="2877996" cy="223763"/>
              <a:chOff x="1748550" y="2064750"/>
              <a:chExt cx="3573375" cy="277863"/>
            </a:xfrm>
          </p:grpSpPr>
          <p:sp>
            <p:nvSpPr>
              <p:cNvPr id="784" name="Google Shape;784;p36"/>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785" name="Google Shape;785;p36"/>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6"/>
            <p:cNvGrpSpPr/>
            <p:nvPr/>
          </p:nvGrpSpPr>
          <p:grpSpPr>
            <a:xfrm>
              <a:off x="-856958" y="656504"/>
              <a:ext cx="2430741" cy="185537"/>
              <a:chOff x="1748547" y="1392116"/>
              <a:chExt cx="5911958" cy="451312"/>
            </a:xfrm>
          </p:grpSpPr>
          <p:sp>
            <p:nvSpPr>
              <p:cNvPr id="787" name="Google Shape;787;p36"/>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788" name="Google Shape;788;p36"/>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36"/>
            <p:cNvGrpSpPr/>
            <p:nvPr/>
          </p:nvGrpSpPr>
          <p:grpSpPr>
            <a:xfrm>
              <a:off x="-842187" y="1064790"/>
              <a:ext cx="3010303" cy="45661"/>
              <a:chOff x="1766900" y="2869225"/>
              <a:chExt cx="3737650" cy="56700"/>
            </a:xfrm>
          </p:grpSpPr>
          <p:cxnSp>
            <p:nvCxnSpPr>
              <p:cNvPr id="790" name="Google Shape;790;p36"/>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91" name="Google Shape;791;p36"/>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758;p36">
            <a:extLst>
              <a:ext uri="{FF2B5EF4-FFF2-40B4-BE49-F238E27FC236}">
                <a16:creationId xmlns:a16="http://schemas.microsoft.com/office/drawing/2014/main" id="{85D3D450-6474-44F9-7224-7AB3DAC7D4EC}"/>
              </a:ext>
            </a:extLst>
          </p:cNvPr>
          <p:cNvSpPr txBox="1">
            <a:spLocks/>
          </p:cNvSpPr>
          <p:nvPr/>
        </p:nvSpPr>
        <p:spPr>
          <a:xfrm>
            <a:off x="3484449" y="4532455"/>
            <a:ext cx="6355500" cy="38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300"/>
              <a:buFont typeface="Barlow"/>
              <a:buNone/>
              <a:defRPr sz="15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9pPr>
          </a:lstStyle>
          <a:p>
            <a:pPr marL="0" indent="0"/>
            <a:r>
              <a:rPr lang="de-DE" dirty="0"/>
              <a:t>Ismael, Karim, Laura, Saruhan</a:t>
            </a:r>
            <a:endParaRPr lang="de-CH" dirty="0"/>
          </a:p>
        </p:txBody>
      </p:sp>
      <p:sp>
        <p:nvSpPr>
          <p:cNvPr id="3" name="Google Shape;758;p36">
            <a:extLst>
              <a:ext uri="{FF2B5EF4-FFF2-40B4-BE49-F238E27FC236}">
                <a16:creationId xmlns:a16="http://schemas.microsoft.com/office/drawing/2014/main" id="{86A0E7C9-1DDA-3365-16AB-85E145C30EB5}"/>
              </a:ext>
            </a:extLst>
          </p:cNvPr>
          <p:cNvSpPr txBox="1">
            <a:spLocks/>
          </p:cNvSpPr>
          <p:nvPr/>
        </p:nvSpPr>
        <p:spPr>
          <a:xfrm>
            <a:off x="1394250" y="3386377"/>
            <a:ext cx="6355500" cy="3115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300"/>
              <a:buFont typeface="Barlow"/>
              <a:buNone/>
              <a:defRPr sz="15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9pPr>
          </a:lstStyle>
          <a:p>
            <a:pPr marL="0" indent="0"/>
            <a:r>
              <a:rPr lang="de-DE" sz="1400" b="1" dirty="0"/>
              <a:t>Modul BINA</a:t>
            </a:r>
          </a:p>
          <a:p>
            <a:pPr marL="0" indent="0"/>
            <a:endParaRPr lang="de-CH"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7">
          <a:extLst>
            <a:ext uri="{FF2B5EF4-FFF2-40B4-BE49-F238E27FC236}">
              <a16:creationId xmlns:a16="http://schemas.microsoft.com/office/drawing/2014/main" id="{FB05E6A8-E925-7473-1C2E-50186C6B34C0}"/>
            </a:ext>
          </a:extLst>
        </p:cNvPr>
        <p:cNvGrpSpPr/>
        <p:nvPr/>
      </p:nvGrpSpPr>
      <p:grpSpPr>
        <a:xfrm>
          <a:off x="0" y="0"/>
          <a:ext cx="0" cy="0"/>
          <a:chOff x="0" y="0"/>
          <a:chExt cx="0" cy="0"/>
        </a:xfrm>
      </p:grpSpPr>
      <p:sp>
        <p:nvSpPr>
          <p:cNvPr id="1098" name="Google Shape;1098;p47">
            <a:extLst>
              <a:ext uri="{FF2B5EF4-FFF2-40B4-BE49-F238E27FC236}">
                <a16:creationId xmlns:a16="http://schemas.microsoft.com/office/drawing/2014/main" id="{B27B5CC2-B280-85B7-2A6A-871BD3D1426A}"/>
              </a:ext>
            </a:extLst>
          </p:cNvPr>
          <p:cNvSpPr txBox="1">
            <a:spLocks noGrp="1"/>
          </p:cNvSpPr>
          <p:nvPr>
            <p:ph type="title"/>
          </p:nvPr>
        </p:nvSpPr>
        <p:spPr>
          <a:xfrm>
            <a:off x="1768550" y="1636650"/>
            <a:ext cx="5607000" cy="12865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Abschluss</a:t>
            </a:r>
            <a:endParaRPr dirty="0"/>
          </a:p>
        </p:txBody>
      </p:sp>
    </p:spTree>
    <p:extLst>
      <p:ext uri="{BB962C8B-B14F-4D97-AF65-F5344CB8AC3E}">
        <p14:creationId xmlns:p14="http://schemas.microsoft.com/office/powerpoint/2010/main" val="355520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Ablauf</a:t>
            </a:r>
            <a:endParaRPr dirty="0"/>
          </a:p>
        </p:txBody>
      </p:sp>
      <p:sp>
        <p:nvSpPr>
          <p:cNvPr id="806" name="Google Shape;806;p38"/>
          <p:cNvSpPr txBox="1">
            <a:spLocks noGrp="1"/>
          </p:cNvSpPr>
          <p:nvPr>
            <p:ph type="subTitle" idx="4"/>
          </p:nvPr>
        </p:nvSpPr>
        <p:spPr>
          <a:xfrm>
            <a:off x="1722610" y="1273426"/>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Thema</a:t>
            </a:r>
            <a:endParaRPr dirty="0"/>
          </a:p>
        </p:txBody>
      </p:sp>
      <p:cxnSp>
        <p:nvCxnSpPr>
          <p:cNvPr id="816" name="Google Shape;816;p38"/>
          <p:cNvCxnSpPr>
            <a:cxnSpLocks/>
            <a:stCxn id="817" idx="3"/>
          </p:cNvCxnSpPr>
          <p:nvPr/>
        </p:nvCxnSpPr>
        <p:spPr>
          <a:xfrm>
            <a:off x="2017150" y="1512650"/>
            <a:ext cx="304800" cy="0"/>
          </a:xfrm>
          <a:prstGeom prst="straightConnector1">
            <a:avLst/>
          </a:prstGeom>
          <a:noFill/>
          <a:ln w="9525" cap="flat" cmpd="sng">
            <a:solidFill>
              <a:schemeClr val="dk1"/>
            </a:solidFill>
            <a:prstDash val="solid"/>
            <a:round/>
            <a:headEnd type="none" w="med" len="med"/>
            <a:tailEnd type="diamond" w="med" len="med"/>
          </a:ln>
        </p:spPr>
      </p:cxnSp>
      <p:sp>
        <p:nvSpPr>
          <p:cNvPr id="817" name="Google Shape;817;p38"/>
          <p:cNvSpPr txBox="1">
            <a:spLocks noGrp="1"/>
          </p:cNvSpPr>
          <p:nvPr>
            <p:ph type="title" idx="7"/>
          </p:nvPr>
        </p:nvSpPr>
        <p:spPr>
          <a:xfrm>
            <a:off x="1450150" y="1229150"/>
            <a:ext cx="5670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25" name="Google Shape;806;p38">
            <a:extLst>
              <a:ext uri="{FF2B5EF4-FFF2-40B4-BE49-F238E27FC236}">
                <a16:creationId xmlns:a16="http://schemas.microsoft.com/office/drawing/2014/main" id="{F9CCBF2D-F0E6-61D5-AB22-1C976CDE3FAC}"/>
              </a:ext>
            </a:extLst>
          </p:cNvPr>
          <p:cNvSpPr txBox="1">
            <a:spLocks/>
          </p:cNvSpPr>
          <p:nvPr/>
        </p:nvSpPr>
        <p:spPr>
          <a:xfrm>
            <a:off x="1902610" y="2086950"/>
            <a:ext cx="23055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Poppins ExtraBold"/>
              <a:buNone/>
              <a:defRPr sz="2000" b="0" i="0" u="none" strike="noStrike" cap="none">
                <a:solidFill>
                  <a:schemeClr val="dk1"/>
                </a:solidFill>
                <a:latin typeface="Poppins ExtraBold"/>
                <a:ea typeface="Poppins ExtraBold"/>
                <a:cs typeface="Poppins ExtraBold"/>
                <a:sym typeface="Poppins ExtraBold"/>
              </a:defRPr>
            </a:lvl1pPr>
            <a:lvl2pPr marL="914400" marR="0" lvl="1"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2pPr>
            <a:lvl3pPr marL="1371600" marR="0" lvl="2"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3pPr>
            <a:lvl4pPr marL="1828800" marR="0" lvl="3"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4pPr>
            <a:lvl5pPr marL="2286000" marR="0" lvl="4"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5pPr>
            <a:lvl6pPr marL="2743200" marR="0" lvl="5"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6pPr>
            <a:lvl7pPr marL="3200400" marR="0" lvl="6"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7pPr>
            <a:lvl8pPr marL="3657600" marR="0" lvl="7"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8pPr>
            <a:lvl9pPr marL="4114800" marR="0" lvl="8"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9pPr>
          </a:lstStyle>
          <a:p>
            <a:pPr marL="0" indent="0"/>
            <a:r>
              <a:rPr lang="de-DE" dirty="0"/>
              <a:t>M</a:t>
            </a:r>
            <a:r>
              <a:rPr lang="de-CH" dirty="0" err="1"/>
              <a:t>ethodik</a:t>
            </a:r>
            <a:endParaRPr lang="de-CH" dirty="0"/>
          </a:p>
        </p:txBody>
      </p:sp>
      <p:cxnSp>
        <p:nvCxnSpPr>
          <p:cNvPr id="26" name="Google Shape;816;p38">
            <a:extLst>
              <a:ext uri="{FF2B5EF4-FFF2-40B4-BE49-F238E27FC236}">
                <a16:creationId xmlns:a16="http://schemas.microsoft.com/office/drawing/2014/main" id="{B088731E-3972-E924-68BA-BA4D76288970}"/>
              </a:ext>
            </a:extLst>
          </p:cNvPr>
          <p:cNvCxnSpPr>
            <a:cxnSpLocks/>
            <a:stCxn id="27" idx="3"/>
          </p:cNvCxnSpPr>
          <p:nvPr/>
        </p:nvCxnSpPr>
        <p:spPr>
          <a:xfrm>
            <a:off x="2017150" y="2326174"/>
            <a:ext cx="304800" cy="0"/>
          </a:xfrm>
          <a:prstGeom prst="straightConnector1">
            <a:avLst/>
          </a:prstGeom>
          <a:noFill/>
          <a:ln w="9525" cap="flat" cmpd="sng">
            <a:solidFill>
              <a:schemeClr val="dk1"/>
            </a:solidFill>
            <a:prstDash val="solid"/>
            <a:round/>
            <a:headEnd type="none" w="med" len="med"/>
            <a:tailEnd type="diamond" w="med" len="med"/>
          </a:ln>
        </p:spPr>
      </p:cxnSp>
      <p:sp>
        <p:nvSpPr>
          <p:cNvPr id="27" name="Google Shape;817;p38">
            <a:extLst>
              <a:ext uri="{FF2B5EF4-FFF2-40B4-BE49-F238E27FC236}">
                <a16:creationId xmlns:a16="http://schemas.microsoft.com/office/drawing/2014/main" id="{55B6CF5E-D121-2384-3281-C02EDC50B1D2}"/>
              </a:ext>
            </a:extLst>
          </p:cNvPr>
          <p:cNvSpPr txBox="1">
            <a:spLocks/>
          </p:cNvSpPr>
          <p:nvPr/>
        </p:nvSpPr>
        <p:spPr>
          <a:xfrm>
            <a:off x="1450150" y="2042674"/>
            <a:ext cx="567000" cy="567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2300" b="0"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9pPr>
          </a:lstStyle>
          <a:p>
            <a:r>
              <a:rPr lang="en" dirty="0"/>
              <a:t>02</a:t>
            </a:r>
          </a:p>
        </p:txBody>
      </p:sp>
      <p:sp>
        <p:nvSpPr>
          <p:cNvPr id="28" name="Google Shape;806;p38">
            <a:extLst>
              <a:ext uri="{FF2B5EF4-FFF2-40B4-BE49-F238E27FC236}">
                <a16:creationId xmlns:a16="http://schemas.microsoft.com/office/drawing/2014/main" id="{1E8E2EDA-37BD-66F2-9F0C-0F2C26F23993}"/>
              </a:ext>
            </a:extLst>
          </p:cNvPr>
          <p:cNvSpPr txBox="1">
            <a:spLocks/>
          </p:cNvSpPr>
          <p:nvPr/>
        </p:nvSpPr>
        <p:spPr>
          <a:xfrm>
            <a:off x="2321950" y="2827451"/>
            <a:ext cx="23055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Poppins ExtraBold"/>
              <a:buNone/>
              <a:defRPr sz="2000" b="0" i="0" u="none" strike="noStrike" cap="none">
                <a:solidFill>
                  <a:schemeClr val="dk1"/>
                </a:solidFill>
                <a:latin typeface="Poppins ExtraBold"/>
                <a:ea typeface="Poppins ExtraBold"/>
                <a:cs typeface="Poppins ExtraBold"/>
                <a:sym typeface="Poppins ExtraBold"/>
              </a:defRPr>
            </a:lvl1pPr>
            <a:lvl2pPr marL="914400" marR="0" lvl="1"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2pPr>
            <a:lvl3pPr marL="1371600" marR="0" lvl="2"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3pPr>
            <a:lvl4pPr marL="1828800" marR="0" lvl="3"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4pPr>
            <a:lvl5pPr marL="2286000" marR="0" lvl="4"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5pPr>
            <a:lvl6pPr marL="2743200" marR="0" lvl="5"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6pPr>
            <a:lvl7pPr marL="3200400" marR="0" lvl="6"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7pPr>
            <a:lvl8pPr marL="3657600" marR="0" lvl="7"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8pPr>
            <a:lvl9pPr marL="4114800" marR="0" lvl="8" indent="-304800" algn="l" rtl="0">
              <a:lnSpc>
                <a:spcPct val="100000"/>
              </a:lnSpc>
              <a:spcBef>
                <a:spcPts val="0"/>
              </a:spcBef>
              <a:spcAft>
                <a:spcPts val="0"/>
              </a:spcAft>
              <a:buClr>
                <a:schemeClr val="dk1"/>
              </a:buClr>
              <a:buSzPts val="2400"/>
              <a:buFont typeface="Poppins ExtraBold"/>
              <a:buNone/>
              <a:defRPr sz="2400" b="0" i="0" u="none" strike="noStrike" cap="none">
                <a:solidFill>
                  <a:schemeClr val="dk1"/>
                </a:solidFill>
                <a:latin typeface="Poppins ExtraBold"/>
                <a:ea typeface="Poppins ExtraBold"/>
                <a:cs typeface="Poppins ExtraBold"/>
                <a:sym typeface="Poppins ExtraBold"/>
              </a:defRPr>
            </a:lvl9pPr>
          </a:lstStyle>
          <a:p>
            <a:pPr marL="0" indent="0"/>
            <a:r>
              <a:rPr lang="de-DE" dirty="0"/>
              <a:t>Aktueller</a:t>
            </a:r>
            <a:r>
              <a:rPr lang="de-CH" dirty="0"/>
              <a:t> Stand</a:t>
            </a:r>
          </a:p>
        </p:txBody>
      </p:sp>
      <p:cxnSp>
        <p:nvCxnSpPr>
          <p:cNvPr id="29" name="Google Shape;816;p38">
            <a:extLst>
              <a:ext uri="{FF2B5EF4-FFF2-40B4-BE49-F238E27FC236}">
                <a16:creationId xmlns:a16="http://schemas.microsoft.com/office/drawing/2014/main" id="{CC15F952-DF6B-FF9D-B39B-0925CA4E9CDE}"/>
              </a:ext>
            </a:extLst>
          </p:cNvPr>
          <p:cNvCxnSpPr>
            <a:cxnSpLocks/>
            <a:stCxn id="30" idx="3"/>
          </p:cNvCxnSpPr>
          <p:nvPr/>
        </p:nvCxnSpPr>
        <p:spPr>
          <a:xfrm>
            <a:off x="2017150" y="3050198"/>
            <a:ext cx="304800" cy="0"/>
          </a:xfrm>
          <a:prstGeom prst="straightConnector1">
            <a:avLst/>
          </a:prstGeom>
          <a:noFill/>
          <a:ln w="9525" cap="flat" cmpd="sng">
            <a:solidFill>
              <a:schemeClr val="dk1"/>
            </a:solidFill>
            <a:prstDash val="solid"/>
            <a:round/>
            <a:headEnd type="none" w="med" len="med"/>
            <a:tailEnd type="diamond" w="med" len="med"/>
          </a:ln>
        </p:spPr>
      </p:cxnSp>
      <p:sp>
        <p:nvSpPr>
          <p:cNvPr id="30" name="Google Shape;817;p38">
            <a:extLst>
              <a:ext uri="{FF2B5EF4-FFF2-40B4-BE49-F238E27FC236}">
                <a16:creationId xmlns:a16="http://schemas.microsoft.com/office/drawing/2014/main" id="{E5B40CDB-D7F4-5BD8-FC77-25D63CFDAFF2}"/>
              </a:ext>
            </a:extLst>
          </p:cNvPr>
          <p:cNvSpPr txBox="1">
            <a:spLocks/>
          </p:cNvSpPr>
          <p:nvPr/>
        </p:nvSpPr>
        <p:spPr>
          <a:xfrm>
            <a:off x="1450150" y="2766698"/>
            <a:ext cx="567000" cy="567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2300" b="0"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0" i="0" u="none" strike="noStrike" cap="none">
                <a:solidFill>
                  <a:schemeClr val="dk1"/>
                </a:solidFill>
                <a:latin typeface="Poppins"/>
                <a:ea typeface="Poppins"/>
                <a:cs typeface="Poppins"/>
                <a:sym typeface="Poppins"/>
              </a:defRPr>
            </a:lvl9pPr>
          </a:lstStyle>
          <a:p>
            <a:r>
              <a:rPr lang="en" dirty="0"/>
              <a:t>03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0"/>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Thema</a:t>
            </a:r>
            <a:endParaRPr dirty="0"/>
          </a:p>
        </p:txBody>
      </p:sp>
      <p:sp>
        <p:nvSpPr>
          <p:cNvPr id="915" name="Google Shape;915;p40"/>
          <p:cNvSpPr txBox="1">
            <a:spLocks noGrp="1"/>
          </p:cNvSpPr>
          <p:nvPr>
            <p:ph type="title" idx="2"/>
          </p:nvPr>
        </p:nvSpPr>
        <p:spPr>
          <a:xfrm>
            <a:off x="1050075" y="1564950"/>
            <a:ext cx="9690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916" name="Google Shape;916;p40"/>
          <p:cNvGrpSpPr/>
          <p:nvPr/>
        </p:nvGrpSpPr>
        <p:grpSpPr>
          <a:xfrm flipH="1">
            <a:off x="6775879" y="3868746"/>
            <a:ext cx="3599787" cy="1044104"/>
            <a:chOff x="-1431671" y="656496"/>
            <a:chExt cx="3599787" cy="1044104"/>
          </a:xfrm>
        </p:grpSpPr>
        <p:grpSp>
          <p:nvGrpSpPr>
            <p:cNvPr id="917" name="Google Shape;917;p40"/>
            <p:cNvGrpSpPr/>
            <p:nvPr/>
          </p:nvGrpSpPr>
          <p:grpSpPr>
            <a:xfrm>
              <a:off x="-368508" y="1432892"/>
              <a:ext cx="1567047" cy="45661"/>
              <a:chOff x="1754675" y="2661275"/>
              <a:chExt cx="1945675" cy="56700"/>
            </a:xfrm>
          </p:grpSpPr>
          <p:cxnSp>
            <p:nvCxnSpPr>
              <p:cNvPr id="918" name="Google Shape;918;p4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19" name="Google Shape;919;p4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0"/>
            <p:cNvGrpSpPr/>
            <p:nvPr/>
          </p:nvGrpSpPr>
          <p:grpSpPr>
            <a:xfrm>
              <a:off x="-766480" y="1564412"/>
              <a:ext cx="1561280" cy="136187"/>
              <a:chOff x="1754675" y="2824000"/>
              <a:chExt cx="4728285" cy="412439"/>
            </a:xfrm>
          </p:grpSpPr>
          <p:sp>
            <p:nvSpPr>
              <p:cNvPr id="921" name="Google Shape;921;p4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922" name="Google Shape;922;p4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0"/>
            <p:cNvGrpSpPr/>
            <p:nvPr/>
          </p:nvGrpSpPr>
          <p:grpSpPr>
            <a:xfrm>
              <a:off x="-1431671" y="1201087"/>
              <a:ext cx="3070084" cy="102364"/>
              <a:chOff x="1779150" y="2604263"/>
              <a:chExt cx="3811875" cy="127113"/>
            </a:xfrm>
          </p:grpSpPr>
          <p:sp>
            <p:nvSpPr>
              <p:cNvPr id="924" name="Google Shape;924;p4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925" name="Google Shape;925;p4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a:off x="-856941" y="773805"/>
              <a:ext cx="2877996" cy="223763"/>
              <a:chOff x="1748550" y="2064750"/>
              <a:chExt cx="3573375" cy="277863"/>
            </a:xfrm>
          </p:grpSpPr>
          <p:sp>
            <p:nvSpPr>
              <p:cNvPr id="927" name="Google Shape;927;p4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928" name="Google Shape;928;p4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a:off x="-856882" y="656496"/>
              <a:ext cx="2430997" cy="185534"/>
              <a:chOff x="1748547" y="1392116"/>
              <a:chExt cx="5911958" cy="451312"/>
            </a:xfrm>
          </p:grpSpPr>
          <p:sp>
            <p:nvSpPr>
              <p:cNvPr id="930" name="Google Shape;930;p4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931" name="Google Shape;931;p4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p:cNvGrpSpPr/>
            <p:nvPr/>
          </p:nvGrpSpPr>
          <p:grpSpPr>
            <a:xfrm>
              <a:off x="-842187" y="1064790"/>
              <a:ext cx="3010303" cy="45661"/>
              <a:chOff x="1766900" y="2869225"/>
              <a:chExt cx="3737650" cy="56700"/>
            </a:xfrm>
          </p:grpSpPr>
          <p:cxnSp>
            <p:nvCxnSpPr>
              <p:cNvPr id="933" name="Google Shape;933;p4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34" name="Google Shape;934;p4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5">
          <a:extLst>
            <a:ext uri="{FF2B5EF4-FFF2-40B4-BE49-F238E27FC236}">
              <a16:creationId xmlns:a16="http://schemas.microsoft.com/office/drawing/2014/main" id="{DB09CCD1-6D89-4B79-CFCC-4F7D120F5D04}"/>
            </a:ext>
          </a:extLst>
        </p:cNvPr>
        <p:cNvGrpSpPr/>
        <p:nvPr/>
      </p:nvGrpSpPr>
      <p:grpSpPr>
        <a:xfrm>
          <a:off x="0" y="0"/>
          <a:ext cx="0" cy="0"/>
          <a:chOff x="0" y="0"/>
          <a:chExt cx="0" cy="0"/>
        </a:xfrm>
      </p:grpSpPr>
      <p:sp>
        <p:nvSpPr>
          <p:cNvPr id="946" name="Google Shape;946;p42">
            <a:extLst>
              <a:ext uri="{FF2B5EF4-FFF2-40B4-BE49-F238E27FC236}">
                <a16:creationId xmlns:a16="http://schemas.microsoft.com/office/drawing/2014/main" id="{5DA5B190-CDC0-37ED-F830-BF5053ECDCDF}"/>
              </a:ext>
            </a:extLst>
          </p:cNvPr>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Remote Work </a:t>
            </a:r>
            <a:endParaRPr dirty="0"/>
          </a:p>
        </p:txBody>
      </p:sp>
      <p:sp>
        <p:nvSpPr>
          <p:cNvPr id="947" name="Google Shape;947;p42">
            <a:extLst>
              <a:ext uri="{FF2B5EF4-FFF2-40B4-BE49-F238E27FC236}">
                <a16:creationId xmlns:a16="http://schemas.microsoft.com/office/drawing/2014/main" id="{C5473BC9-4C6A-2C69-E972-8A40825B8BD2}"/>
              </a:ext>
            </a:extLst>
          </p:cNvPr>
          <p:cNvSpPr txBox="1">
            <a:spLocks noGrp="1"/>
          </p:cNvSpPr>
          <p:nvPr>
            <p:ph type="subTitle" idx="1"/>
          </p:nvPr>
        </p:nvSpPr>
        <p:spPr>
          <a:xfrm>
            <a:off x="1039274" y="3276000"/>
            <a:ext cx="3057000" cy="769488"/>
          </a:xfrm>
          <a:prstGeom prst="rect">
            <a:avLst/>
          </a:prstGeom>
        </p:spPr>
        <p:txBody>
          <a:bodyPr spcFirstLastPara="1" wrap="square" lIns="91425" tIns="91425" rIns="91425" bIns="91425" anchor="t" anchorCtr="0">
            <a:noAutofit/>
          </a:bodyPr>
          <a:lstStyle/>
          <a:p>
            <a:pPr marL="171450" indent="-171450">
              <a:buSzPts val="1100"/>
            </a:pPr>
            <a:r>
              <a:rPr lang="de-DE" dirty="0"/>
              <a:t>Aktuelles Thema</a:t>
            </a:r>
          </a:p>
          <a:p>
            <a:pPr marL="171450" indent="-171450">
              <a:buSzPts val="1100"/>
            </a:pPr>
            <a:r>
              <a:rPr lang="de-DE" dirty="0"/>
              <a:t>Forschungsfrage formuliert</a:t>
            </a:r>
          </a:p>
          <a:p>
            <a:pPr marL="171450" indent="-171450">
              <a:buSzPts val="1100"/>
            </a:pPr>
            <a:r>
              <a:rPr lang="de-DE" dirty="0"/>
              <a:t>Impact auf die mentale Gesundheit?</a:t>
            </a:r>
            <a:endParaRPr dirty="0"/>
          </a:p>
        </p:txBody>
      </p:sp>
      <p:pic>
        <p:nvPicPr>
          <p:cNvPr id="948" name="Google Shape;948;p42">
            <a:extLst>
              <a:ext uri="{FF2B5EF4-FFF2-40B4-BE49-F238E27FC236}">
                <a16:creationId xmlns:a16="http://schemas.microsoft.com/office/drawing/2014/main" id="{D7CE21ED-20DB-4B4C-FE47-6F77964BDDFC}"/>
              </a:ext>
            </a:extLst>
          </p:cNvPr>
          <p:cNvPicPr preferRelativeResize="0">
            <a:picLocks noGrp="1"/>
          </p:cNvPicPr>
          <p:nvPr>
            <p:ph type="pic" idx="2"/>
          </p:nvPr>
        </p:nvPicPr>
        <p:blipFill rotWithShape="1">
          <a:blip r:embed="rId3">
            <a:alphaModFix/>
          </a:blip>
          <a:srcRect l="7912" r="6265"/>
          <a:stretch/>
        </p:blipFill>
        <p:spPr>
          <a:xfrm>
            <a:off x="4393774" y="1379588"/>
            <a:ext cx="3903273" cy="3033524"/>
          </a:xfrm>
          <a:prstGeom prst="rect">
            <a:avLst/>
          </a:prstGeom>
        </p:spPr>
      </p:pic>
      <p:sp>
        <p:nvSpPr>
          <p:cNvPr id="2" name="Google Shape;947;p42">
            <a:extLst>
              <a:ext uri="{FF2B5EF4-FFF2-40B4-BE49-F238E27FC236}">
                <a16:creationId xmlns:a16="http://schemas.microsoft.com/office/drawing/2014/main" id="{310F6A40-4A14-BF4F-83D5-BC51C1B8B84D}"/>
              </a:ext>
            </a:extLst>
          </p:cNvPr>
          <p:cNvSpPr txBox="1">
            <a:spLocks/>
          </p:cNvSpPr>
          <p:nvPr/>
        </p:nvSpPr>
        <p:spPr>
          <a:xfrm>
            <a:off x="1039274" y="1377374"/>
            <a:ext cx="3057000" cy="18050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600"/>
              <a:buFont typeface="Barlow"/>
              <a:buChar char="●"/>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Barlow"/>
                <a:ea typeface="Barlow"/>
                <a:cs typeface="Barlow"/>
                <a:sym typeface="Barlow"/>
              </a:defRPr>
            </a:lvl9pPr>
          </a:lstStyle>
          <a:p>
            <a:pPr marL="0" indent="0">
              <a:buSzPts val="1100"/>
              <a:buNone/>
            </a:pPr>
            <a:r>
              <a:rPr lang="de-DE" sz="1000" b="0" i="0" dirty="0">
                <a:solidFill>
                  <a:srgbClr val="1F1F1F"/>
                </a:solidFill>
                <a:effectLst/>
                <a:latin typeface="Roboto" panose="02000000000000000000" pitchFamily="2" charset="0"/>
              </a:rPr>
              <a:t>Die COVID-19-Pandemie hat die Arbeitswelt fundamental verändert. Innerhalb kürzester Zeit wurde Remote Work für Millionen Menschen zur neuen Realität. Während diese Umstellung von vielen als Chance für Flexibilität und Selbstbestimmung wahrgenommen wurde, brachte sie gleichzeitig neue Herausforderungen mit sich – insbesondere im Hinblick auf mentale Gesundheit, Work-Life-Balance und die langfristige Produktivität.</a:t>
            </a:r>
            <a:endParaRPr lang="de-DE" sz="1000" dirty="0"/>
          </a:p>
        </p:txBody>
      </p:sp>
    </p:spTree>
    <p:extLst>
      <p:ext uri="{BB962C8B-B14F-4D97-AF65-F5344CB8AC3E}">
        <p14:creationId xmlns:p14="http://schemas.microsoft.com/office/powerpoint/2010/main" val="3566958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8">
          <a:extLst>
            <a:ext uri="{FF2B5EF4-FFF2-40B4-BE49-F238E27FC236}">
              <a16:creationId xmlns:a16="http://schemas.microsoft.com/office/drawing/2014/main" id="{8536C279-0893-5934-CDE1-F36B83DABCB5}"/>
            </a:ext>
          </a:extLst>
        </p:cNvPr>
        <p:cNvGrpSpPr/>
        <p:nvPr/>
      </p:nvGrpSpPr>
      <p:grpSpPr>
        <a:xfrm>
          <a:off x="0" y="0"/>
          <a:ext cx="0" cy="0"/>
          <a:chOff x="0" y="0"/>
          <a:chExt cx="0" cy="0"/>
        </a:xfrm>
      </p:grpSpPr>
      <p:sp>
        <p:nvSpPr>
          <p:cNvPr id="939" name="Google Shape;939;p41">
            <a:extLst>
              <a:ext uri="{FF2B5EF4-FFF2-40B4-BE49-F238E27FC236}">
                <a16:creationId xmlns:a16="http://schemas.microsoft.com/office/drawing/2014/main" id="{6DE9CCBE-EF61-614F-CDBE-79A6A6BFE5B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Forschungsfrage</a:t>
            </a:r>
            <a:endParaRPr dirty="0"/>
          </a:p>
        </p:txBody>
      </p:sp>
      <p:sp>
        <p:nvSpPr>
          <p:cNvPr id="941" name="Google Shape;941;p41">
            <a:extLst>
              <a:ext uri="{FF2B5EF4-FFF2-40B4-BE49-F238E27FC236}">
                <a16:creationId xmlns:a16="http://schemas.microsoft.com/office/drawing/2014/main" id="{EF07CBEF-AA61-A7F7-DC81-29AC03E9641B}"/>
              </a:ext>
            </a:extLst>
          </p:cNvPr>
          <p:cNvSpPr txBox="1">
            <a:spLocks noGrp="1"/>
          </p:cNvSpPr>
          <p:nvPr>
            <p:ph type="subTitle" idx="2"/>
          </p:nvPr>
        </p:nvSpPr>
        <p:spPr>
          <a:xfrm>
            <a:off x="1029600" y="1264425"/>
            <a:ext cx="7812000" cy="2103600"/>
          </a:xfrm>
          <a:prstGeom prst="rect">
            <a:avLst/>
          </a:prstGeom>
        </p:spPr>
        <p:txBody>
          <a:bodyPr spcFirstLastPara="1" wrap="square" lIns="91425" tIns="91425" rIns="91425" bIns="91425" anchor="t" anchorCtr="0">
            <a:noAutofit/>
          </a:bodyPr>
          <a:lstStyle/>
          <a:p>
            <a:pPr algn="ctr">
              <a:buNone/>
            </a:pPr>
            <a:r>
              <a:rPr lang="de-DE" sz="1400" b="1" i="0" dirty="0">
                <a:solidFill>
                  <a:srgbClr val="1F1F1F"/>
                </a:solidFill>
                <a:effectLst/>
                <a:latin typeface="Roboto" panose="02000000000000000000" pitchFamily="2" charset="0"/>
              </a:rPr>
              <a:t>Welche arbeitsbezogenen, sozialen und persönlichen Faktoren beeinflussen das Stressniveau, die Produktivität und die Work-Life-Balance von Remote-Mitarbeitenden signifikant?</a:t>
            </a:r>
          </a:p>
          <a:p>
            <a:pPr algn="l">
              <a:buNone/>
            </a:pPr>
            <a:endParaRPr lang="de-DE" b="0" i="0" dirty="0">
              <a:solidFill>
                <a:srgbClr val="1F1F1F"/>
              </a:solidFill>
              <a:effectLst/>
              <a:latin typeface="Roboto" panose="02000000000000000000" pitchFamily="2" charset="0"/>
            </a:endParaRPr>
          </a:p>
          <a:p>
            <a:pPr algn="l">
              <a:buNone/>
            </a:pPr>
            <a:r>
              <a:rPr lang="de-DE" b="0" i="0" dirty="0">
                <a:solidFill>
                  <a:srgbClr val="1F1F1F"/>
                </a:solidFill>
                <a:effectLst/>
                <a:latin typeface="Roboto" panose="02000000000000000000" pitchFamily="2" charset="0"/>
              </a:rPr>
              <a:t>Unterfragen:</a:t>
            </a:r>
          </a:p>
          <a:p>
            <a:pPr algn="l">
              <a:buFont typeface="Arial" panose="020B0604020202020204" pitchFamily="34" charset="0"/>
              <a:buChar char="•"/>
            </a:pPr>
            <a:r>
              <a:rPr lang="de-DE" b="0" i="0" dirty="0">
                <a:solidFill>
                  <a:srgbClr val="1F1F1F"/>
                </a:solidFill>
                <a:effectLst/>
                <a:latin typeface="Roboto" panose="02000000000000000000" pitchFamily="2" charset="0"/>
              </a:rPr>
              <a:t>Gibt es deutliche Unterschiede im wahrgenommenen Stress zwischen Remote-, Hybrid- und vor-Ort-Arbeitsmodellen?</a:t>
            </a:r>
          </a:p>
          <a:p>
            <a:pPr algn="l">
              <a:buFont typeface="Arial" panose="020B0604020202020204" pitchFamily="34" charset="0"/>
              <a:buChar char="•"/>
            </a:pPr>
            <a:r>
              <a:rPr lang="de-DE" b="0" i="0" dirty="0">
                <a:solidFill>
                  <a:srgbClr val="1F1F1F"/>
                </a:solidFill>
                <a:effectLst/>
                <a:latin typeface="Roboto" panose="02000000000000000000" pitchFamily="2" charset="0"/>
              </a:rPr>
              <a:t>Welchen Einfluss hat die Anzahl der Meetings pro Woche auf Stress-Level und Zufriedenheit?</a:t>
            </a:r>
          </a:p>
          <a:p>
            <a:pPr algn="l">
              <a:buFont typeface="Arial" panose="020B0604020202020204" pitchFamily="34" charset="0"/>
              <a:buChar char="•"/>
            </a:pPr>
            <a:r>
              <a:rPr lang="de-DE" b="0" i="0" dirty="0">
                <a:solidFill>
                  <a:srgbClr val="1F1F1F"/>
                </a:solidFill>
                <a:effectLst/>
                <a:latin typeface="Roboto" panose="02000000000000000000" pitchFamily="2" charset="0"/>
              </a:rPr>
              <a:t>Inwiefern hängt die Schlafqualität mit der wahrgenommenen Produktivität zusammen?</a:t>
            </a:r>
          </a:p>
        </p:txBody>
      </p:sp>
    </p:spTree>
    <p:extLst>
      <p:ext uri="{BB962C8B-B14F-4D97-AF65-F5344CB8AC3E}">
        <p14:creationId xmlns:p14="http://schemas.microsoft.com/office/powerpoint/2010/main" val="2928203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3">
          <a:extLst>
            <a:ext uri="{FF2B5EF4-FFF2-40B4-BE49-F238E27FC236}">
              <a16:creationId xmlns:a16="http://schemas.microsoft.com/office/drawing/2014/main" id="{9E342677-9C49-EF69-30F0-5BB160B9866A}"/>
            </a:ext>
          </a:extLst>
        </p:cNvPr>
        <p:cNvGrpSpPr/>
        <p:nvPr/>
      </p:nvGrpSpPr>
      <p:grpSpPr>
        <a:xfrm>
          <a:off x="0" y="0"/>
          <a:ext cx="0" cy="0"/>
          <a:chOff x="0" y="0"/>
          <a:chExt cx="0" cy="0"/>
        </a:xfrm>
      </p:grpSpPr>
      <p:sp>
        <p:nvSpPr>
          <p:cNvPr id="914" name="Google Shape;914;p40">
            <a:extLst>
              <a:ext uri="{FF2B5EF4-FFF2-40B4-BE49-F238E27FC236}">
                <a16:creationId xmlns:a16="http://schemas.microsoft.com/office/drawing/2014/main" id="{8E9F5BE8-16A8-CFA9-3B82-E4246543B39B}"/>
              </a:ext>
            </a:extLst>
          </p:cNvPr>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Methodik</a:t>
            </a:r>
            <a:endParaRPr dirty="0"/>
          </a:p>
        </p:txBody>
      </p:sp>
      <p:sp>
        <p:nvSpPr>
          <p:cNvPr id="915" name="Google Shape;915;p40">
            <a:extLst>
              <a:ext uri="{FF2B5EF4-FFF2-40B4-BE49-F238E27FC236}">
                <a16:creationId xmlns:a16="http://schemas.microsoft.com/office/drawing/2014/main" id="{BFBE0E34-F4FE-4488-AC6E-1CEB9B7BE3F2}"/>
              </a:ext>
            </a:extLst>
          </p:cNvPr>
          <p:cNvSpPr txBox="1">
            <a:spLocks noGrp="1"/>
          </p:cNvSpPr>
          <p:nvPr>
            <p:ph type="title" idx="2"/>
          </p:nvPr>
        </p:nvSpPr>
        <p:spPr>
          <a:xfrm>
            <a:off x="1050075" y="1564950"/>
            <a:ext cx="9690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916" name="Google Shape;916;p40">
            <a:extLst>
              <a:ext uri="{FF2B5EF4-FFF2-40B4-BE49-F238E27FC236}">
                <a16:creationId xmlns:a16="http://schemas.microsoft.com/office/drawing/2014/main" id="{052BC444-2CFB-2140-107F-5758A05BE6B1}"/>
              </a:ext>
            </a:extLst>
          </p:cNvPr>
          <p:cNvGrpSpPr/>
          <p:nvPr/>
        </p:nvGrpSpPr>
        <p:grpSpPr>
          <a:xfrm flipH="1">
            <a:off x="6775879" y="3868746"/>
            <a:ext cx="3599787" cy="1044104"/>
            <a:chOff x="-1431671" y="656496"/>
            <a:chExt cx="3599787" cy="1044104"/>
          </a:xfrm>
        </p:grpSpPr>
        <p:grpSp>
          <p:nvGrpSpPr>
            <p:cNvPr id="917" name="Google Shape;917;p40">
              <a:extLst>
                <a:ext uri="{FF2B5EF4-FFF2-40B4-BE49-F238E27FC236}">
                  <a16:creationId xmlns:a16="http://schemas.microsoft.com/office/drawing/2014/main" id="{C5CD3B11-6D97-1ECF-685B-6A354CB4D93C}"/>
                </a:ext>
              </a:extLst>
            </p:cNvPr>
            <p:cNvGrpSpPr/>
            <p:nvPr/>
          </p:nvGrpSpPr>
          <p:grpSpPr>
            <a:xfrm>
              <a:off x="-368508" y="1432892"/>
              <a:ext cx="1567047" cy="45661"/>
              <a:chOff x="1754675" y="2661275"/>
              <a:chExt cx="1945675" cy="56700"/>
            </a:xfrm>
          </p:grpSpPr>
          <p:cxnSp>
            <p:nvCxnSpPr>
              <p:cNvPr id="918" name="Google Shape;918;p40">
                <a:extLst>
                  <a:ext uri="{FF2B5EF4-FFF2-40B4-BE49-F238E27FC236}">
                    <a16:creationId xmlns:a16="http://schemas.microsoft.com/office/drawing/2014/main" id="{142244DE-2CAC-810B-700C-410321DD2F32}"/>
                  </a:ext>
                </a:extLst>
              </p:cNvPr>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19" name="Google Shape;919;p40">
                <a:extLst>
                  <a:ext uri="{FF2B5EF4-FFF2-40B4-BE49-F238E27FC236}">
                    <a16:creationId xmlns:a16="http://schemas.microsoft.com/office/drawing/2014/main" id="{DA6CD58B-21B1-CE91-8B2F-F0C07B5FA4A6}"/>
                  </a:ext>
                </a:extLst>
              </p:cNvPr>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0">
              <a:extLst>
                <a:ext uri="{FF2B5EF4-FFF2-40B4-BE49-F238E27FC236}">
                  <a16:creationId xmlns:a16="http://schemas.microsoft.com/office/drawing/2014/main" id="{50CFFDD5-4AF4-B0E8-8523-52F1CA076096}"/>
                </a:ext>
              </a:extLst>
            </p:cNvPr>
            <p:cNvGrpSpPr/>
            <p:nvPr/>
          </p:nvGrpSpPr>
          <p:grpSpPr>
            <a:xfrm>
              <a:off x="-766480" y="1564412"/>
              <a:ext cx="1561280" cy="136187"/>
              <a:chOff x="1754675" y="2824000"/>
              <a:chExt cx="4728285" cy="412439"/>
            </a:xfrm>
          </p:grpSpPr>
          <p:sp>
            <p:nvSpPr>
              <p:cNvPr id="921" name="Google Shape;921;p40">
                <a:extLst>
                  <a:ext uri="{FF2B5EF4-FFF2-40B4-BE49-F238E27FC236}">
                    <a16:creationId xmlns:a16="http://schemas.microsoft.com/office/drawing/2014/main" id="{7CF71BFA-7F4D-FD53-B62A-74F88BED912E}"/>
                  </a:ext>
                </a:extLst>
              </p:cNvPr>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922" name="Google Shape;922;p40">
                <a:extLst>
                  <a:ext uri="{FF2B5EF4-FFF2-40B4-BE49-F238E27FC236}">
                    <a16:creationId xmlns:a16="http://schemas.microsoft.com/office/drawing/2014/main" id="{3CDC6451-112B-68DF-5CFB-8BAB91345FEB}"/>
                  </a:ext>
                </a:extLst>
              </p:cNvPr>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0">
              <a:extLst>
                <a:ext uri="{FF2B5EF4-FFF2-40B4-BE49-F238E27FC236}">
                  <a16:creationId xmlns:a16="http://schemas.microsoft.com/office/drawing/2014/main" id="{EF08F8B0-8EB6-A570-FA2E-B263BB15828A}"/>
                </a:ext>
              </a:extLst>
            </p:cNvPr>
            <p:cNvGrpSpPr/>
            <p:nvPr/>
          </p:nvGrpSpPr>
          <p:grpSpPr>
            <a:xfrm>
              <a:off x="-1431671" y="1201087"/>
              <a:ext cx="3070084" cy="102364"/>
              <a:chOff x="1779150" y="2604263"/>
              <a:chExt cx="3811875" cy="127113"/>
            </a:xfrm>
          </p:grpSpPr>
          <p:sp>
            <p:nvSpPr>
              <p:cNvPr id="924" name="Google Shape;924;p40">
                <a:extLst>
                  <a:ext uri="{FF2B5EF4-FFF2-40B4-BE49-F238E27FC236}">
                    <a16:creationId xmlns:a16="http://schemas.microsoft.com/office/drawing/2014/main" id="{AFB1ABFE-5F50-A605-9AF3-AC0B307F47AF}"/>
                  </a:ext>
                </a:extLst>
              </p:cNvPr>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925" name="Google Shape;925;p40">
                <a:extLst>
                  <a:ext uri="{FF2B5EF4-FFF2-40B4-BE49-F238E27FC236}">
                    <a16:creationId xmlns:a16="http://schemas.microsoft.com/office/drawing/2014/main" id="{C7C06482-8E6A-2E0D-EA87-26FAD6C44D25}"/>
                  </a:ext>
                </a:extLst>
              </p:cNvPr>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a:extLst>
                <a:ext uri="{FF2B5EF4-FFF2-40B4-BE49-F238E27FC236}">
                  <a16:creationId xmlns:a16="http://schemas.microsoft.com/office/drawing/2014/main" id="{CEB8219F-0D5D-0D74-CDFE-E2C744045A44}"/>
                </a:ext>
              </a:extLst>
            </p:cNvPr>
            <p:cNvGrpSpPr/>
            <p:nvPr/>
          </p:nvGrpSpPr>
          <p:grpSpPr>
            <a:xfrm>
              <a:off x="-856941" y="773805"/>
              <a:ext cx="2877996" cy="223763"/>
              <a:chOff x="1748550" y="2064750"/>
              <a:chExt cx="3573375" cy="277863"/>
            </a:xfrm>
          </p:grpSpPr>
          <p:sp>
            <p:nvSpPr>
              <p:cNvPr id="927" name="Google Shape;927;p40">
                <a:extLst>
                  <a:ext uri="{FF2B5EF4-FFF2-40B4-BE49-F238E27FC236}">
                    <a16:creationId xmlns:a16="http://schemas.microsoft.com/office/drawing/2014/main" id="{FB1065C3-18CC-133E-1811-BDBF706B886C}"/>
                  </a:ext>
                </a:extLst>
              </p:cNvPr>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928" name="Google Shape;928;p40">
                <a:extLst>
                  <a:ext uri="{FF2B5EF4-FFF2-40B4-BE49-F238E27FC236}">
                    <a16:creationId xmlns:a16="http://schemas.microsoft.com/office/drawing/2014/main" id="{95C7EE70-0D99-AFC3-523E-9EB0946E8731}"/>
                  </a:ext>
                </a:extLst>
              </p:cNvPr>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a:extLst>
                <a:ext uri="{FF2B5EF4-FFF2-40B4-BE49-F238E27FC236}">
                  <a16:creationId xmlns:a16="http://schemas.microsoft.com/office/drawing/2014/main" id="{09EA5352-39BE-0E1C-43C1-6E482F30A268}"/>
                </a:ext>
              </a:extLst>
            </p:cNvPr>
            <p:cNvGrpSpPr/>
            <p:nvPr/>
          </p:nvGrpSpPr>
          <p:grpSpPr>
            <a:xfrm>
              <a:off x="-856882" y="656496"/>
              <a:ext cx="2430997" cy="185534"/>
              <a:chOff x="1748547" y="1392116"/>
              <a:chExt cx="5911958" cy="451312"/>
            </a:xfrm>
          </p:grpSpPr>
          <p:sp>
            <p:nvSpPr>
              <p:cNvPr id="930" name="Google Shape;930;p40">
                <a:extLst>
                  <a:ext uri="{FF2B5EF4-FFF2-40B4-BE49-F238E27FC236}">
                    <a16:creationId xmlns:a16="http://schemas.microsoft.com/office/drawing/2014/main" id="{3F279074-72E2-ADDB-F8F4-1568D5C02A1B}"/>
                  </a:ext>
                </a:extLst>
              </p:cNvPr>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931" name="Google Shape;931;p40">
                <a:extLst>
                  <a:ext uri="{FF2B5EF4-FFF2-40B4-BE49-F238E27FC236}">
                    <a16:creationId xmlns:a16="http://schemas.microsoft.com/office/drawing/2014/main" id="{578E8CCE-179E-B0B9-A0F4-A3FB9FCC23B7}"/>
                  </a:ext>
                </a:extLst>
              </p:cNvPr>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a:extLst>
                <a:ext uri="{FF2B5EF4-FFF2-40B4-BE49-F238E27FC236}">
                  <a16:creationId xmlns:a16="http://schemas.microsoft.com/office/drawing/2014/main" id="{5DA22FC7-E342-C55A-48E3-F3131508B608}"/>
                </a:ext>
              </a:extLst>
            </p:cNvPr>
            <p:cNvGrpSpPr/>
            <p:nvPr/>
          </p:nvGrpSpPr>
          <p:grpSpPr>
            <a:xfrm>
              <a:off x="-842187" y="1064790"/>
              <a:ext cx="3010303" cy="45661"/>
              <a:chOff x="1766900" y="2869225"/>
              <a:chExt cx="3737650" cy="56700"/>
            </a:xfrm>
          </p:grpSpPr>
          <p:cxnSp>
            <p:nvCxnSpPr>
              <p:cNvPr id="933" name="Google Shape;933;p40">
                <a:extLst>
                  <a:ext uri="{FF2B5EF4-FFF2-40B4-BE49-F238E27FC236}">
                    <a16:creationId xmlns:a16="http://schemas.microsoft.com/office/drawing/2014/main" id="{3F93A8C3-52FF-5E42-6616-F4083CFCFEF6}"/>
                  </a:ext>
                </a:extLst>
              </p:cNvPr>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34" name="Google Shape;934;p40">
                <a:extLst>
                  <a:ext uri="{FF2B5EF4-FFF2-40B4-BE49-F238E27FC236}">
                    <a16:creationId xmlns:a16="http://schemas.microsoft.com/office/drawing/2014/main" id="{9823644A-10E2-1420-0454-C8CC0D7E70A8}"/>
                  </a:ext>
                </a:extLst>
              </p:cNvPr>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05399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5">
          <a:extLst>
            <a:ext uri="{FF2B5EF4-FFF2-40B4-BE49-F238E27FC236}">
              <a16:creationId xmlns:a16="http://schemas.microsoft.com/office/drawing/2014/main" id="{6E613038-31C2-918C-1E36-96E229AF64EF}"/>
            </a:ext>
          </a:extLst>
        </p:cNvPr>
        <p:cNvGrpSpPr/>
        <p:nvPr/>
      </p:nvGrpSpPr>
      <p:grpSpPr>
        <a:xfrm>
          <a:off x="0" y="0"/>
          <a:ext cx="0" cy="0"/>
          <a:chOff x="0" y="0"/>
          <a:chExt cx="0" cy="0"/>
        </a:xfrm>
      </p:grpSpPr>
      <p:sp>
        <p:nvSpPr>
          <p:cNvPr id="946" name="Google Shape;946;p42">
            <a:extLst>
              <a:ext uri="{FF2B5EF4-FFF2-40B4-BE49-F238E27FC236}">
                <a16:creationId xmlns:a16="http://schemas.microsoft.com/office/drawing/2014/main" id="{DAA2B22B-98F9-BB9F-2B78-78FAA8CCABF5}"/>
              </a:ext>
            </a:extLst>
          </p:cNvPr>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Unser Vorgehen</a:t>
            </a:r>
            <a:endParaRPr dirty="0"/>
          </a:p>
        </p:txBody>
      </p:sp>
      <p:sp>
        <p:nvSpPr>
          <p:cNvPr id="947" name="Google Shape;947;p42">
            <a:extLst>
              <a:ext uri="{FF2B5EF4-FFF2-40B4-BE49-F238E27FC236}">
                <a16:creationId xmlns:a16="http://schemas.microsoft.com/office/drawing/2014/main" id="{11569A6F-6ED1-D42E-C9FF-5040ACAAB1F3}"/>
              </a:ext>
            </a:extLst>
          </p:cNvPr>
          <p:cNvSpPr txBox="1">
            <a:spLocks noGrp="1"/>
          </p:cNvSpPr>
          <p:nvPr>
            <p:ph type="subTitle" idx="1"/>
          </p:nvPr>
        </p:nvSpPr>
        <p:spPr>
          <a:xfrm>
            <a:off x="1039274" y="1747188"/>
            <a:ext cx="3057000" cy="2298300"/>
          </a:xfrm>
          <a:prstGeom prst="rect">
            <a:avLst/>
          </a:prstGeom>
        </p:spPr>
        <p:txBody>
          <a:bodyPr spcFirstLastPara="1" wrap="square" lIns="91425" tIns="91425" rIns="91425" bIns="91425" anchor="t" anchorCtr="0">
            <a:noAutofit/>
          </a:bodyPr>
          <a:lstStyle/>
          <a:p>
            <a:pPr marL="171450" indent="-171450">
              <a:buSzPts val="1100"/>
            </a:pPr>
            <a:r>
              <a:rPr lang="de-DE" dirty="0"/>
              <a:t>Literaturanalyse</a:t>
            </a:r>
          </a:p>
          <a:p>
            <a:pPr marL="171450" indent="-171450">
              <a:buSzPts val="1100"/>
            </a:pPr>
            <a:r>
              <a:rPr lang="de-DE" dirty="0"/>
              <a:t>Datenanalyse mithilfe Google </a:t>
            </a:r>
            <a:r>
              <a:rPr lang="de-DE" dirty="0" err="1"/>
              <a:t>Collab</a:t>
            </a:r>
            <a:endParaRPr lang="de-DE" dirty="0"/>
          </a:p>
          <a:p>
            <a:pPr marL="0" indent="0">
              <a:buSzPts val="1100"/>
              <a:buNone/>
            </a:pPr>
            <a:endParaRPr lang="de-DE" dirty="0"/>
          </a:p>
          <a:p>
            <a:pPr marL="171450" indent="-171450">
              <a:buSzPts val="1100"/>
            </a:pPr>
            <a:endParaRPr lang="de-DE" dirty="0"/>
          </a:p>
          <a:p>
            <a:pPr marL="171450" indent="-171450">
              <a:buSzPts val="1100"/>
            </a:pPr>
            <a:endParaRPr dirty="0"/>
          </a:p>
        </p:txBody>
      </p:sp>
      <p:pic>
        <p:nvPicPr>
          <p:cNvPr id="5" name="Google Shape;1135;p49">
            <a:extLst>
              <a:ext uri="{FF2B5EF4-FFF2-40B4-BE49-F238E27FC236}">
                <a16:creationId xmlns:a16="http://schemas.microsoft.com/office/drawing/2014/main" id="{1967BD3D-5D06-2546-90D0-2CA10D50CB5C}"/>
              </a:ext>
            </a:extLst>
          </p:cNvPr>
          <p:cNvPicPr preferRelativeResize="0">
            <a:picLocks noGrp="1"/>
          </p:cNvPicPr>
          <p:nvPr>
            <p:ph type="pic" idx="2"/>
          </p:nvPr>
        </p:nvPicPr>
        <p:blipFill rotWithShape="1">
          <a:blip r:embed="rId3">
            <a:alphaModFix/>
          </a:blip>
          <a:srcRect l="7118" r="7118"/>
          <a:stretch/>
        </p:blipFill>
        <p:spPr>
          <a:xfrm>
            <a:off x="4394200" y="1379538"/>
            <a:ext cx="3903663" cy="3033712"/>
          </a:xfrm>
          <a:prstGeom prst="rect">
            <a:avLst/>
          </a:prstGeom>
          <a:noFill/>
          <a:ln>
            <a:noFill/>
          </a:ln>
        </p:spPr>
      </p:pic>
    </p:spTree>
    <p:extLst>
      <p:ext uri="{BB962C8B-B14F-4D97-AF65-F5344CB8AC3E}">
        <p14:creationId xmlns:p14="http://schemas.microsoft.com/office/powerpoint/2010/main" val="1966450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3">
          <a:extLst>
            <a:ext uri="{FF2B5EF4-FFF2-40B4-BE49-F238E27FC236}">
              <a16:creationId xmlns:a16="http://schemas.microsoft.com/office/drawing/2014/main" id="{044589A4-1CE3-196C-43C9-D2617ADFE13B}"/>
            </a:ext>
          </a:extLst>
        </p:cNvPr>
        <p:cNvGrpSpPr/>
        <p:nvPr/>
      </p:nvGrpSpPr>
      <p:grpSpPr>
        <a:xfrm>
          <a:off x="0" y="0"/>
          <a:ext cx="0" cy="0"/>
          <a:chOff x="0" y="0"/>
          <a:chExt cx="0" cy="0"/>
        </a:xfrm>
      </p:grpSpPr>
      <p:sp>
        <p:nvSpPr>
          <p:cNvPr id="914" name="Google Shape;914;p40">
            <a:extLst>
              <a:ext uri="{FF2B5EF4-FFF2-40B4-BE49-F238E27FC236}">
                <a16:creationId xmlns:a16="http://schemas.microsoft.com/office/drawing/2014/main" id="{787234CE-38A4-1059-F97A-0EC7BB659535}"/>
              </a:ext>
            </a:extLst>
          </p:cNvPr>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de-DE" dirty="0"/>
              <a:t>aktueller Stand</a:t>
            </a:r>
            <a:endParaRPr dirty="0"/>
          </a:p>
        </p:txBody>
      </p:sp>
      <p:sp>
        <p:nvSpPr>
          <p:cNvPr id="915" name="Google Shape;915;p40">
            <a:extLst>
              <a:ext uri="{FF2B5EF4-FFF2-40B4-BE49-F238E27FC236}">
                <a16:creationId xmlns:a16="http://schemas.microsoft.com/office/drawing/2014/main" id="{BB2D818B-460A-5125-8AC8-7149C6649183}"/>
              </a:ext>
            </a:extLst>
          </p:cNvPr>
          <p:cNvSpPr txBox="1">
            <a:spLocks noGrp="1"/>
          </p:cNvSpPr>
          <p:nvPr>
            <p:ph type="title" idx="2"/>
          </p:nvPr>
        </p:nvSpPr>
        <p:spPr>
          <a:xfrm>
            <a:off x="1050075" y="1564950"/>
            <a:ext cx="9690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916" name="Google Shape;916;p40">
            <a:extLst>
              <a:ext uri="{FF2B5EF4-FFF2-40B4-BE49-F238E27FC236}">
                <a16:creationId xmlns:a16="http://schemas.microsoft.com/office/drawing/2014/main" id="{A2E67192-7DF9-0594-5CB3-DB0507BC2D9C}"/>
              </a:ext>
            </a:extLst>
          </p:cNvPr>
          <p:cNvGrpSpPr/>
          <p:nvPr/>
        </p:nvGrpSpPr>
        <p:grpSpPr>
          <a:xfrm flipH="1">
            <a:off x="6775879" y="3868746"/>
            <a:ext cx="3599787" cy="1044104"/>
            <a:chOff x="-1431671" y="656496"/>
            <a:chExt cx="3599787" cy="1044104"/>
          </a:xfrm>
        </p:grpSpPr>
        <p:grpSp>
          <p:nvGrpSpPr>
            <p:cNvPr id="917" name="Google Shape;917;p40">
              <a:extLst>
                <a:ext uri="{FF2B5EF4-FFF2-40B4-BE49-F238E27FC236}">
                  <a16:creationId xmlns:a16="http://schemas.microsoft.com/office/drawing/2014/main" id="{C457C01C-B3AA-10D9-AC20-0EE5DE486631}"/>
                </a:ext>
              </a:extLst>
            </p:cNvPr>
            <p:cNvGrpSpPr/>
            <p:nvPr/>
          </p:nvGrpSpPr>
          <p:grpSpPr>
            <a:xfrm>
              <a:off x="-368508" y="1432892"/>
              <a:ext cx="1567047" cy="45661"/>
              <a:chOff x="1754675" y="2661275"/>
              <a:chExt cx="1945675" cy="56700"/>
            </a:xfrm>
          </p:grpSpPr>
          <p:cxnSp>
            <p:nvCxnSpPr>
              <p:cNvPr id="918" name="Google Shape;918;p40">
                <a:extLst>
                  <a:ext uri="{FF2B5EF4-FFF2-40B4-BE49-F238E27FC236}">
                    <a16:creationId xmlns:a16="http://schemas.microsoft.com/office/drawing/2014/main" id="{754D5D54-3913-3925-F8AE-D41197B89792}"/>
                  </a:ext>
                </a:extLst>
              </p:cNvPr>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19" name="Google Shape;919;p40">
                <a:extLst>
                  <a:ext uri="{FF2B5EF4-FFF2-40B4-BE49-F238E27FC236}">
                    <a16:creationId xmlns:a16="http://schemas.microsoft.com/office/drawing/2014/main" id="{D2FB7094-EE16-B167-886D-264657417A31}"/>
                  </a:ext>
                </a:extLst>
              </p:cNvPr>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0">
              <a:extLst>
                <a:ext uri="{FF2B5EF4-FFF2-40B4-BE49-F238E27FC236}">
                  <a16:creationId xmlns:a16="http://schemas.microsoft.com/office/drawing/2014/main" id="{79B8D281-C861-FBA9-CE46-642294201BAE}"/>
                </a:ext>
              </a:extLst>
            </p:cNvPr>
            <p:cNvGrpSpPr/>
            <p:nvPr/>
          </p:nvGrpSpPr>
          <p:grpSpPr>
            <a:xfrm>
              <a:off x="-766480" y="1564412"/>
              <a:ext cx="1561280" cy="136187"/>
              <a:chOff x="1754675" y="2824000"/>
              <a:chExt cx="4728285" cy="412439"/>
            </a:xfrm>
          </p:grpSpPr>
          <p:sp>
            <p:nvSpPr>
              <p:cNvPr id="921" name="Google Shape;921;p40">
                <a:extLst>
                  <a:ext uri="{FF2B5EF4-FFF2-40B4-BE49-F238E27FC236}">
                    <a16:creationId xmlns:a16="http://schemas.microsoft.com/office/drawing/2014/main" id="{3D2CB55B-46EA-36E4-C1E8-E3579E2FAB3B}"/>
                  </a:ext>
                </a:extLst>
              </p:cNvPr>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922" name="Google Shape;922;p40">
                <a:extLst>
                  <a:ext uri="{FF2B5EF4-FFF2-40B4-BE49-F238E27FC236}">
                    <a16:creationId xmlns:a16="http://schemas.microsoft.com/office/drawing/2014/main" id="{3EEEBD69-1618-4247-8611-CFBE6587F1AA}"/>
                  </a:ext>
                </a:extLst>
              </p:cNvPr>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0">
              <a:extLst>
                <a:ext uri="{FF2B5EF4-FFF2-40B4-BE49-F238E27FC236}">
                  <a16:creationId xmlns:a16="http://schemas.microsoft.com/office/drawing/2014/main" id="{8D13D296-2F19-6B93-6DB8-3DBE40E218D9}"/>
                </a:ext>
              </a:extLst>
            </p:cNvPr>
            <p:cNvGrpSpPr/>
            <p:nvPr/>
          </p:nvGrpSpPr>
          <p:grpSpPr>
            <a:xfrm>
              <a:off x="-1431671" y="1201087"/>
              <a:ext cx="3070084" cy="102364"/>
              <a:chOff x="1779150" y="2604263"/>
              <a:chExt cx="3811875" cy="127113"/>
            </a:xfrm>
          </p:grpSpPr>
          <p:sp>
            <p:nvSpPr>
              <p:cNvPr id="924" name="Google Shape;924;p40">
                <a:extLst>
                  <a:ext uri="{FF2B5EF4-FFF2-40B4-BE49-F238E27FC236}">
                    <a16:creationId xmlns:a16="http://schemas.microsoft.com/office/drawing/2014/main" id="{7CE7A644-3EE0-DFF6-4B3C-90EA5E5D8223}"/>
                  </a:ext>
                </a:extLst>
              </p:cNvPr>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925" name="Google Shape;925;p40">
                <a:extLst>
                  <a:ext uri="{FF2B5EF4-FFF2-40B4-BE49-F238E27FC236}">
                    <a16:creationId xmlns:a16="http://schemas.microsoft.com/office/drawing/2014/main" id="{6989A7A7-28D7-1A07-DBDD-C342F114EEFB}"/>
                  </a:ext>
                </a:extLst>
              </p:cNvPr>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a:extLst>
                <a:ext uri="{FF2B5EF4-FFF2-40B4-BE49-F238E27FC236}">
                  <a16:creationId xmlns:a16="http://schemas.microsoft.com/office/drawing/2014/main" id="{7C6FEF75-04EC-9951-55FD-463AE9CB16BB}"/>
                </a:ext>
              </a:extLst>
            </p:cNvPr>
            <p:cNvGrpSpPr/>
            <p:nvPr/>
          </p:nvGrpSpPr>
          <p:grpSpPr>
            <a:xfrm>
              <a:off x="-856941" y="773805"/>
              <a:ext cx="2877996" cy="223763"/>
              <a:chOff x="1748550" y="2064750"/>
              <a:chExt cx="3573375" cy="277863"/>
            </a:xfrm>
          </p:grpSpPr>
          <p:sp>
            <p:nvSpPr>
              <p:cNvPr id="927" name="Google Shape;927;p40">
                <a:extLst>
                  <a:ext uri="{FF2B5EF4-FFF2-40B4-BE49-F238E27FC236}">
                    <a16:creationId xmlns:a16="http://schemas.microsoft.com/office/drawing/2014/main" id="{A1284A50-AE06-877C-DA6E-05C462497753}"/>
                  </a:ext>
                </a:extLst>
              </p:cNvPr>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928" name="Google Shape;928;p40">
                <a:extLst>
                  <a:ext uri="{FF2B5EF4-FFF2-40B4-BE49-F238E27FC236}">
                    <a16:creationId xmlns:a16="http://schemas.microsoft.com/office/drawing/2014/main" id="{406A758E-5130-E25A-4583-2A8BDDBC2F1B}"/>
                  </a:ext>
                </a:extLst>
              </p:cNvPr>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a:extLst>
                <a:ext uri="{FF2B5EF4-FFF2-40B4-BE49-F238E27FC236}">
                  <a16:creationId xmlns:a16="http://schemas.microsoft.com/office/drawing/2014/main" id="{D4A9B359-8172-CCCC-E6DA-665A9569D619}"/>
                </a:ext>
              </a:extLst>
            </p:cNvPr>
            <p:cNvGrpSpPr/>
            <p:nvPr/>
          </p:nvGrpSpPr>
          <p:grpSpPr>
            <a:xfrm>
              <a:off x="-856882" y="656496"/>
              <a:ext cx="2430997" cy="185534"/>
              <a:chOff x="1748547" y="1392116"/>
              <a:chExt cx="5911958" cy="451312"/>
            </a:xfrm>
          </p:grpSpPr>
          <p:sp>
            <p:nvSpPr>
              <p:cNvPr id="930" name="Google Shape;930;p40">
                <a:extLst>
                  <a:ext uri="{FF2B5EF4-FFF2-40B4-BE49-F238E27FC236}">
                    <a16:creationId xmlns:a16="http://schemas.microsoft.com/office/drawing/2014/main" id="{04075724-26A9-B9AD-AA94-94A3EDD79DE7}"/>
                  </a:ext>
                </a:extLst>
              </p:cNvPr>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931" name="Google Shape;931;p40">
                <a:extLst>
                  <a:ext uri="{FF2B5EF4-FFF2-40B4-BE49-F238E27FC236}">
                    <a16:creationId xmlns:a16="http://schemas.microsoft.com/office/drawing/2014/main" id="{D4048263-6ABC-EF85-8AF9-149E00BE014F}"/>
                  </a:ext>
                </a:extLst>
              </p:cNvPr>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a:extLst>
                <a:ext uri="{FF2B5EF4-FFF2-40B4-BE49-F238E27FC236}">
                  <a16:creationId xmlns:a16="http://schemas.microsoft.com/office/drawing/2014/main" id="{E92A0556-2730-11A9-AFC8-5B837EAEBDB3}"/>
                </a:ext>
              </a:extLst>
            </p:cNvPr>
            <p:cNvGrpSpPr/>
            <p:nvPr/>
          </p:nvGrpSpPr>
          <p:grpSpPr>
            <a:xfrm>
              <a:off x="-842187" y="1064790"/>
              <a:ext cx="3010303" cy="45661"/>
              <a:chOff x="1766900" y="2869225"/>
              <a:chExt cx="3737650" cy="56700"/>
            </a:xfrm>
          </p:grpSpPr>
          <p:cxnSp>
            <p:nvCxnSpPr>
              <p:cNvPr id="933" name="Google Shape;933;p40">
                <a:extLst>
                  <a:ext uri="{FF2B5EF4-FFF2-40B4-BE49-F238E27FC236}">
                    <a16:creationId xmlns:a16="http://schemas.microsoft.com/office/drawing/2014/main" id="{E32CFAAF-B90B-E010-292A-D58E8C09DE46}"/>
                  </a:ext>
                </a:extLst>
              </p:cNvPr>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34" name="Google Shape;934;p40">
                <a:extLst>
                  <a:ext uri="{FF2B5EF4-FFF2-40B4-BE49-F238E27FC236}">
                    <a16:creationId xmlns:a16="http://schemas.microsoft.com/office/drawing/2014/main" id="{0302A940-A1E4-9538-30EE-68024E715DDE}"/>
                  </a:ext>
                </a:extLst>
              </p:cNvPr>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01782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2">
          <a:extLst>
            <a:ext uri="{FF2B5EF4-FFF2-40B4-BE49-F238E27FC236}">
              <a16:creationId xmlns:a16="http://schemas.microsoft.com/office/drawing/2014/main" id="{040D1D65-35DD-83CF-7FF7-1FE1688CBC65}"/>
            </a:ext>
          </a:extLst>
        </p:cNvPr>
        <p:cNvGrpSpPr/>
        <p:nvPr/>
      </p:nvGrpSpPr>
      <p:grpSpPr>
        <a:xfrm>
          <a:off x="0" y="0"/>
          <a:ext cx="0" cy="0"/>
          <a:chOff x="0" y="0"/>
          <a:chExt cx="0" cy="0"/>
        </a:xfrm>
      </p:grpSpPr>
      <p:sp>
        <p:nvSpPr>
          <p:cNvPr id="1333" name="Google Shape;1333;p58">
            <a:extLst>
              <a:ext uri="{FF2B5EF4-FFF2-40B4-BE49-F238E27FC236}">
                <a16:creationId xmlns:a16="http://schemas.microsoft.com/office/drawing/2014/main" id="{0EF16E05-EF00-9AFE-8A2F-C02BEBFD0FF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CH" dirty="0"/>
              <a:t>A</a:t>
            </a:r>
            <a:r>
              <a:rPr lang="en" dirty="0"/>
              <a:t>ktueller Stand</a:t>
            </a:r>
            <a:endParaRPr dirty="0"/>
          </a:p>
        </p:txBody>
      </p:sp>
      <p:sp>
        <p:nvSpPr>
          <p:cNvPr id="1334" name="Google Shape;1334;p58">
            <a:extLst>
              <a:ext uri="{FF2B5EF4-FFF2-40B4-BE49-F238E27FC236}">
                <a16:creationId xmlns:a16="http://schemas.microsoft.com/office/drawing/2014/main" id="{1D9783E2-3108-BEF9-8FE4-A2CCF0C140E5}"/>
              </a:ext>
            </a:extLst>
          </p:cNvPr>
          <p:cNvSpPr/>
          <p:nvPr/>
        </p:nvSpPr>
        <p:spPr>
          <a:xfrm>
            <a:off x="1335796" y="1183075"/>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8">
            <a:extLst>
              <a:ext uri="{FF2B5EF4-FFF2-40B4-BE49-F238E27FC236}">
                <a16:creationId xmlns:a16="http://schemas.microsoft.com/office/drawing/2014/main" id="{B7C279B7-5CBB-BCA3-2E96-4BC0C6E11161}"/>
              </a:ext>
            </a:extLst>
          </p:cNvPr>
          <p:cNvSpPr/>
          <p:nvPr/>
        </p:nvSpPr>
        <p:spPr>
          <a:xfrm>
            <a:off x="3299696" y="1183075"/>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58">
            <a:extLst>
              <a:ext uri="{FF2B5EF4-FFF2-40B4-BE49-F238E27FC236}">
                <a16:creationId xmlns:a16="http://schemas.microsoft.com/office/drawing/2014/main" id="{28065A9D-4B9D-D6DE-1FC7-2363A75628F6}"/>
              </a:ext>
            </a:extLst>
          </p:cNvPr>
          <p:cNvSpPr/>
          <p:nvPr/>
        </p:nvSpPr>
        <p:spPr>
          <a:xfrm>
            <a:off x="5263596" y="1183075"/>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8">
            <a:extLst>
              <a:ext uri="{FF2B5EF4-FFF2-40B4-BE49-F238E27FC236}">
                <a16:creationId xmlns:a16="http://schemas.microsoft.com/office/drawing/2014/main" id="{5FAC274F-52A5-8AA4-0080-9B8379D0AF95}"/>
              </a:ext>
            </a:extLst>
          </p:cNvPr>
          <p:cNvSpPr/>
          <p:nvPr/>
        </p:nvSpPr>
        <p:spPr>
          <a:xfrm>
            <a:off x="7227496" y="1183075"/>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8">
            <a:extLst>
              <a:ext uri="{FF2B5EF4-FFF2-40B4-BE49-F238E27FC236}">
                <a16:creationId xmlns:a16="http://schemas.microsoft.com/office/drawing/2014/main" id="{3C045C4B-D23F-0861-2931-CFA52DCE4EEA}"/>
              </a:ext>
            </a:extLst>
          </p:cNvPr>
          <p:cNvSpPr txBox="1"/>
          <p:nvPr/>
        </p:nvSpPr>
        <p:spPr>
          <a:xfrm flipH="1">
            <a:off x="713150" y="1926175"/>
            <a:ext cx="1812300" cy="432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Poppins ExtraBold"/>
                <a:ea typeface="Poppins ExtraBold"/>
                <a:cs typeface="Poppins ExtraBold"/>
                <a:sym typeface="Poppins ExtraBold"/>
              </a:rPr>
              <a:t>Step 1</a:t>
            </a:r>
            <a:endParaRPr sz="2000" dirty="0">
              <a:solidFill>
                <a:schemeClr val="dk1"/>
              </a:solidFill>
              <a:latin typeface="Poppins ExtraBold"/>
              <a:ea typeface="Poppins ExtraBold"/>
              <a:cs typeface="Poppins ExtraBold"/>
              <a:sym typeface="Poppins ExtraBold"/>
            </a:endParaRPr>
          </a:p>
        </p:txBody>
      </p:sp>
      <p:sp>
        <p:nvSpPr>
          <p:cNvPr id="1339" name="Google Shape;1339;p58">
            <a:extLst>
              <a:ext uri="{FF2B5EF4-FFF2-40B4-BE49-F238E27FC236}">
                <a16:creationId xmlns:a16="http://schemas.microsoft.com/office/drawing/2014/main" id="{460CEC90-6A77-F666-0115-A280089A4769}"/>
              </a:ext>
            </a:extLst>
          </p:cNvPr>
          <p:cNvSpPr txBox="1"/>
          <p:nvPr/>
        </p:nvSpPr>
        <p:spPr>
          <a:xfrm flipH="1">
            <a:off x="713146" y="2286723"/>
            <a:ext cx="18123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Barlow"/>
                <a:ea typeface="Barlow"/>
                <a:cs typeface="Barlow"/>
                <a:sym typeface="Barlow"/>
              </a:rPr>
              <a:t>Dataset</a:t>
            </a:r>
            <a:endParaRPr sz="1200" dirty="0">
              <a:solidFill>
                <a:schemeClr val="dk1"/>
              </a:solidFill>
              <a:latin typeface="Barlow"/>
              <a:ea typeface="Barlow"/>
              <a:cs typeface="Barlow"/>
              <a:sym typeface="Barlow"/>
            </a:endParaRPr>
          </a:p>
        </p:txBody>
      </p:sp>
      <p:sp>
        <p:nvSpPr>
          <p:cNvPr id="1340" name="Google Shape;1340;p58">
            <a:extLst>
              <a:ext uri="{FF2B5EF4-FFF2-40B4-BE49-F238E27FC236}">
                <a16:creationId xmlns:a16="http://schemas.microsoft.com/office/drawing/2014/main" id="{8E0BFF6E-AD04-B08C-2607-0EB803245ADC}"/>
              </a:ext>
            </a:extLst>
          </p:cNvPr>
          <p:cNvSpPr txBox="1"/>
          <p:nvPr/>
        </p:nvSpPr>
        <p:spPr>
          <a:xfrm flipH="1">
            <a:off x="2677050" y="1926175"/>
            <a:ext cx="1812300" cy="432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Poppins ExtraBold"/>
                <a:ea typeface="Poppins ExtraBold"/>
                <a:cs typeface="Poppins ExtraBold"/>
                <a:sym typeface="Poppins ExtraBold"/>
              </a:rPr>
              <a:t>Step 2</a:t>
            </a:r>
            <a:endParaRPr sz="2000" dirty="0">
              <a:solidFill>
                <a:schemeClr val="dk1"/>
              </a:solidFill>
              <a:latin typeface="Poppins ExtraBold"/>
              <a:ea typeface="Poppins ExtraBold"/>
              <a:cs typeface="Poppins ExtraBold"/>
              <a:sym typeface="Poppins ExtraBold"/>
            </a:endParaRPr>
          </a:p>
        </p:txBody>
      </p:sp>
      <p:sp>
        <p:nvSpPr>
          <p:cNvPr id="1341" name="Google Shape;1341;p58">
            <a:extLst>
              <a:ext uri="{FF2B5EF4-FFF2-40B4-BE49-F238E27FC236}">
                <a16:creationId xmlns:a16="http://schemas.microsoft.com/office/drawing/2014/main" id="{68133D53-DC4D-9F32-611C-B181E7A22C69}"/>
              </a:ext>
            </a:extLst>
          </p:cNvPr>
          <p:cNvSpPr txBox="1"/>
          <p:nvPr/>
        </p:nvSpPr>
        <p:spPr>
          <a:xfrm flipH="1">
            <a:off x="2677046" y="2286723"/>
            <a:ext cx="18123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Barlow"/>
                <a:ea typeface="Barlow"/>
                <a:cs typeface="Barlow"/>
                <a:sym typeface="Barlow"/>
              </a:rPr>
              <a:t>Literaturrecherche</a:t>
            </a:r>
            <a:endParaRPr sz="1200" dirty="0">
              <a:solidFill>
                <a:schemeClr val="dk1"/>
              </a:solidFill>
              <a:latin typeface="Barlow"/>
              <a:ea typeface="Barlow"/>
              <a:cs typeface="Barlow"/>
              <a:sym typeface="Barlow"/>
            </a:endParaRPr>
          </a:p>
        </p:txBody>
      </p:sp>
      <p:sp>
        <p:nvSpPr>
          <p:cNvPr id="1342" name="Google Shape;1342;p58">
            <a:extLst>
              <a:ext uri="{FF2B5EF4-FFF2-40B4-BE49-F238E27FC236}">
                <a16:creationId xmlns:a16="http://schemas.microsoft.com/office/drawing/2014/main" id="{424D7BBB-D364-FEE4-BFCA-DE6E418C62F0}"/>
              </a:ext>
            </a:extLst>
          </p:cNvPr>
          <p:cNvSpPr txBox="1"/>
          <p:nvPr/>
        </p:nvSpPr>
        <p:spPr>
          <a:xfrm flipH="1">
            <a:off x="4640950" y="1926175"/>
            <a:ext cx="1812300" cy="432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Poppins ExtraBold"/>
                <a:ea typeface="Poppins ExtraBold"/>
                <a:cs typeface="Poppins ExtraBold"/>
                <a:sym typeface="Poppins ExtraBold"/>
              </a:rPr>
              <a:t>Step 3</a:t>
            </a:r>
            <a:endParaRPr sz="2000">
              <a:solidFill>
                <a:schemeClr val="dk1"/>
              </a:solidFill>
              <a:latin typeface="Poppins ExtraBold"/>
              <a:ea typeface="Poppins ExtraBold"/>
              <a:cs typeface="Poppins ExtraBold"/>
              <a:sym typeface="Poppins ExtraBold"/>
            </a:endParaRPr>
          </a:p>
        </p:txBody>
      </p:sp>
      <p:sp>
        <p:nvSpPr>
          <p:cNvPr id="1343" name="Google Shape;1343;p58">
            <a:extLst>
              <a:ext uri="{FF2B5EF4-FFF2-40B4-BE49-F238E27FC236}">
                <a16:creationId xmlns:a16="http://schemas.microsoft.com/office/drawing/2014/main" id="{15D31FA7-B571-245D-C534-6847DB0EB81D}"/>
              </a:ext>
            </a:extLst>
          </p:cNvPr>
          <p:cNvSpPr txBox="1"/>
          <p:nvPr/>
        </p:nvSpPr>
        <p:spPr>
          <a:xfrm flipH="1">
            <a:off x="4640946" y="2286723"/>
            <a:ext cx="18123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Barlow"/>
                <a:ea typeface="Barlow"/>
                <a:cs typeface="Barlow"/>
                <a:sym typeface="Barlow"/>
              </a:rPr>
              <a:t>Einrichten von Google Collab &amp; Github</a:t>
            </a:r>
            <a:endParaRPr sz="1200" dirty="0">
              <a:solidFill>
                <a:schemeClr val="dk1"/>
              </a:solidFill>
              <a:latin typeface="Barlow"/>
              <a:ea typeface="Barlow"/>
              <a:cs typeface="Barlow"/>
              <a:sym typeface="Barlow"/>
            </a:endParaRPr>
          </a:p>
        </p:txBody>
      </p:sp>
      <p:sp>
        <p:nvSpPr>
          <p:cNvPr id="1344" name="Google Shape;1344;p58">
            <a:extLst>
              <a:ext uri="{FF2B5EF4-FFF2-40B4-BE49-F238E27FC236}">
                <a16:creationId xmlns:a16="http://schemas.microsoft.com/office/drawing/2014/main" id="{275D864A-C518-E925-D1C5-C865BB3301DD}"/>
              </a:ext>
            </a:extLst>
          </p:cNvPr>
          <p:cNvSpPr txBox="1"/>
          <p:nvPr/>
        </p:nvSpPr>
        <p:spPr>
          <a:xfrm flipH="1">
            <a:off x="6604850" y="1926175"/>
            <a:ext cx="1812300" cy="432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Poppins ExtraBold"/>
                <a:ea typeface="Poppins ExtraBold"/>
                <a:cs typeface="Poppins ExtraBold"/>
                <a:sym typeface="Poppins ExtraBold"/>
              </a:rPr>
              <a:t>Step 4</a:t>
            </a:r>
            <a:endParaRPr sz="2000">
              <a:solidFill>
                <a:schemeClr val="dk1"/>
              </a:solidFill>
              <a:latin typeface="Poppins ExtraBold"/>
              <a:ea typeface="Poppins ExtraBold"/>
              <a:cs typeface="Poppins ExtraBold"/>
              <a:sym typeface="Poppins ExtraBold"/>
            </a:endParaRPr>
          </a:p>
        </p:txBody>
      </p:sp>
      <p:sp>
        <p:nvSpPr>
          <p:cNvPr id="1345" name="Google Shape;1345;p58">
            <a:extLst>
              <a:ext uri="{FF2B5EF4-FFF2-40B4-BE49-F238E27FC236}">
                <a16:creationId xmlns:a16="http://schemas.microsoft.com/office/drawing/2014/main" id="{DF4D9DC2-B911-D2D4-429A-39EAE44D70F2}"/>
              </a:ext>
            </a:extLst>
          </p:cNvPr>
          <p:cNvSpPr txBox="1"/>
          <p:nvPr/>
        </p:nvSpPr>
        <p:spPr>
          <a:xfrm flipH="1">
            <a:off x="6604846" y="2286723"/>
            <a:ext cx="18123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Barlow"/>
                <a:ea typeface="Barlow"/>
                <a:cs typeface="Barlow"/>
                <a:sym typeface="Barlow"/>
              </a:rPr>
              <a:t>Dataset druchgehen, erste Analysen</a:t>
            </a:r>
            <a:endParaRPr sz="1200" dirty="0">
              <a:solidFill>
                <a:schemeClr val="dk1"/>
              </a:solidFill>
              <a:latin typeface="Barlow"/>
              <a:ea typeface="Barlow"/>
              <a:cs typeface="Barlow"/>
              <a:sym typeface="Barlow"/>
            </a:endParaRPr>
          </a:p>
        </p:txBody>
      </p:sp>
      <p:cxnSp>
        <p:nvCxnSpPr>
          <p:cNvPr id="1346" name="Google Shape;1346;p58">
            <a:extLst>
              <a:ext uri="{FF2B5EF4-FFF2-40B4-BE49-F238E27FC236}">
                <a16:creationId xmlns:a16="http://schemas.microsoft.com/office/drawing/2014/main" id="{B0606D59-7605-94B9-B3B5-5046AE9E5830}"/>
              </a:ext>
            </a:extLst>
          </p:cNvPr>
          <p:cNvCxnSpPr>
            <a:stCxn id="1334" idx="3"/>
            <a:endCxn id="1335" idx="1"/>
          </p:cNvCxnSpPr>
          <p:nvPr/>
        </p:nvCxnSpPr>
        <p:spPr>
          <a:xfrm>
            <a:off x="1902796" y="1466575"/>
            <a:ext cx="1396800" cy="0"/>
          </a:xfrm>
          <a:prstGeom prst="straightConnector1">
            <a:avLst/>
          </a:prstGeom>
          <a:noFill/>
          <a:ln w="9525" cap="flat" cmpd="sng">
            <a:solidFill>
              <a:schemeClr val="dk1"/>
            </a:solidFill>
            <a:prstDash val="solid"/>
            <a:round/>
            <a:headEnd type="none" w="med" len="med"/>
            <a:tailEnd type="diamond" w="med" len="med"/>
          </a:ln>
        </p:spPr>
      </p:cxnSp>
      <p:cxnSp>
        <p:nvCxnSpPr>
          <p:cNvPr id="1347" name="Google Shape;1347;p58">
            <a:extLst>
              <a:ext uri="{FF2B5EF4-FFF2-40B4-BE49-F238E27FC236}">
                <a16:creationId xmlns:a16="http://schemas.microsoft.com/office/drawing/2014/main" id="{74F93792-BFA6-C371-7DF3-FF197B5A23B2}"/>
              </a:ext>
            </a:extLst>
          </p:cNvPr>
          <p:cNvCxnSpPr>
            <a:stCxn id="1335" idx="3"/>
            <a:endCxn id="1336" idx="1"/>
          </p:cNvCxnSpPr>
          <p:nvPr/>
        </p:nvCxnSpPr>
        <p:spPr>
          <a:xfrm>
            <a:off x="3866696" y="1466575"/>
            <a:ext cx="1396800" cy="0"/>
          </a:xfrm>
          <a:prstGeom prst="straightConnector1">
            <a:avLst/>
          </a:prstGeom>
          <a:noFill/>
          <a:ln w="9525" cap="flat" cmpd="sng">
            <a:solidFill>
              <a:schemeClr val="dk1"/>
            </a:solidFill>
            <a:prstDash val="solid"/>
            <a:round/>
            <a:headEnd type="none" w="med" len="med"/>
            <a:tailEnd type="diamond" w="med" len="med"/>
          </a:ln>
        </p:spPr>
      </p:cxnSp>
      <p:cxnSp>
        <p:nvCxnSpPr>
          <p:cNvPr id="1348" name="Google Shape;1348;p58">
            <a:extLst>
              <a:ext uri="{FF2B5EF4-FFF2-40B4-BE49-F238E27FC236}">
                <a16:creationId xmlns:a16="http://schemas.microsoft.com/office/drawing/2014/main" id="{0907446C-971A-2C8F-A93E-AE7E19A24152}"/>
              </a:ext>
            </a:extLst>
          </p:cNvPr>
          <p:cNvCxnSpPr>
            <a:stCxn id="1336" idx="3"/>
            <a:endCxn id="1337" idx="1"/>
          </p:cNvCxnSpPr>
          <p:nvPr/>
        </p:nvCxnSpPr>
        <p:spPr>
          <a:xfrm>
            <a:off x="5830596" y="1466575"/>
            <a:ext cx="1396800" cy="0"/>
          </a:xfrm>
          <a:prstGeom prst="straightConnector1">
            <a:avLst/>
          </a:prstGeom>
          <a:noFill/>
          <a:ln w="9525" cap="flat" cmpd="sng">
            <a:solidFill>
              <a:schemeClr val="dk1"/>
            </a:solidFill>
            <a:prstDash val="solid"/>
            <a:round/>
            <a:headEnd type="none" w="med" len="med"/>
            <a:tailEnd type="diamond" w="med" len="med"/>
          </a:ln>
        </p:spPr>
      </p:cxnSp>
      <p:cxnSp>
        <p:nvCxnSpPr>
          <p:cNvPr id="1349" name="Google Shape;1349;p58">
            <a:extLst>
              <a:ext uri="{FF2B5EF4-FFF2-40B4-BE49-F238E27FC236}">
                <a16:creationId xmlns:a16="http://schemas.microsoft.com/office/drawing/2014/main" id="{22DD89F5-31B4-74ED-FD9D-0A887B3895A6}"/>
              </a:ext>
            </a:extLst>
          </p:cNvPr>
          <p:cNvCxnSpPr>
            <a:stCxn id="1334" idx="2"/>
            <a:endCxn id="1338" idx="0"/>
          </p:cNvCxnSpPr>
          <p:nvPr/>
        </p:nvCxnSpPr>
        <p:spPr>
          <a:xfrm>
            <a:off x="1619296" y="1750075"/>
            <a:ext cx="0" cy="176100"/>
          </a:xfrm>
          <a:prstGeom prst="straightConnector1">
            <a:avLst/>
          </a:prstGeom>
          <a:noFill/>
          <a:ln w="9525" cap="flat" cmpd="sng">
            <a:solidFill>
              <a:schemeClr val="dk1"/>
            </a:solidFill>
            <a:prstDash val="solid"/>
            <a:round/>
            <a:headEnd type="none" w="med" len="med"/>
            <a:tailEnd type="none" w="med" len="med"/>
          </a:ln>
        </p:spPr>
      </p:cxnSp>
      <p:cxnSp>
        <p:nvCxnSpPr>
          <p:cNvPr id="1350" name="Google Shape;1350;p58">
            <a:extLst>
              <a:ext uri="{FF2B5EF4-FFF2-40B4-BE49-F238E27FC236}">
                <a16:creationId xmlns:a16="http://schemas.microsoft.com/office/drawing/2014/main" id="{E39CA3E7-CED5-83E8-9708-E09FC999B37C}"/>
              </a:ext>
            </a:extLst>
          </p:cNvPr>
          <p:cNvCxnSpPr>
            <a:stCxn id="1335" idx="2"/>
            <a:endCxn id="1340" idx="0"/>
          </p:cNvCxnSpPr>
          <p:nvPr/>
        </p:nvCxnSpPr>
        <p:spPr>
          <a:xfrm>
            <a:off x="3583196" y="1750075"/>
            <a:ext cx="0" cy="176100"/>
          </a:xfrm>
          <a:prstGeom prst="straightConnector1">
            <a:avLst/>
          </a:prstGeom>
          <a:noFill/>
          <a:ln w="9525" cap="flat" cmpd="sng">
            <a:solidFill>
              <a:schemeClr val="dk1"/>
            </a:solidFill>
            <a:prstDash val="solid"/>
            <a:round/>
            <a:headEnd type="none" w="med" len="med"/>
            <a:tailEnd type="none" w="med" len="med"/>
          </a:ln>
        </p:spPr>
      </p:cxnSp>
      <p:cxnSp>
        <p:nvCxnSpPr>
          <p:cNvPr id="1351" name="Google Shape;1351;p58">
            <a:extLst>
              <a:ext uri="{FF2B5EF4-FFF2-40B4-BE49-F238E27FC236}">
                <a16:creationId xmlns:a16="http://schemas.microsoft.com/office/drawing/2014/main" id="{E88D4C33-6115-1D5F-0396-D56DBA1BDAE8}"/>
              </a:ext>
            </a:extLst>
          </p:cNvPr>
          <p:cNvCxnSpPr>
            <a:stCxn id="1336" idx="2"/>
            <a:endCxn id="1342" idx="0"/>
          </p:cNvCxnSpPr>
          <p:nvPr/>
        </p:nvCxnSpPr>
        <p:spPr>
          <a:xfrm>
            <a:off x="5547096" y="1750075"/>
            <a:ext cx="0" cy="176100"/>
          </a:xfrm>
          <a:prstGeom prst="straightConnector1">
            <a:avLst/>
          </a:prstGeom>
          <a:noFill/>
          <a:ln w="9525" cap="flat" cmpd="sng">
            <a:solidFill>
              <a:schemeClr val="dk1"/>
            </a:solidFill>
            <a:prstDash val="solid"/>
            <a:round/>
            <a:headEnd type="none" w="med" len="med"/>
            <a:tailEnd type="none" w="med" len="med"/>
          </a:ln>
        </p:spPr>
      </p:cxnSp>
      <p:cxnSp>
        <p:nvCxnSpPr>
          <p:cNvPr id="1352" name="Google Shape;1352;p58">
            <a:extLst>
              <a:ext uri="{FF2B5EF4-FFF2-40B4-BE49-F238E27FC236}">
                <a16:creationId xmlns:a16="http://schemas.microsoft.com/office/drawing/2014/main" id="{E1CD2471-2671-550D-1871-FE1AE263BB6A}"/>
              </a:ext>
            </a:extLst>
          </p:cNvPr>
          <p:cNvCxnSpPr>
            <a:stCxn id="1337" idx="2"/>
            <a:endCxn id="1344" idx="0"/>
          </p:cNvCxnSpPr>
          <p:nvPr/>
        </p:nvCxnSpPr>
        <p:spPr>
          <a:xfrm>
            <a:off x="7510996" y="1750075"/>
            <a:ext cx="0" cy="176100"/>
          </a:xfrm>
          <a:prstGeom prst="straightConnector1">
            <a:avLst/>
          </a:prstGeom>
          <a:noFill/>
          <a:ln w="9525" cap="flat" cmpd="sng">
            <a:solidFill>
              <a:schemeClr val="dk1"/>
            </a:solidFill>
            <a:prstDash val="solid"/>
            <a:round/>
            <a:headEnd type="none" w="med" len="med"/>
            <a:tailEnd type="none" w="med" len="med"/>
          </a:ln>
        </p:spPr>
      </p:cxnSp>
      <p:sp>
        <p:nvSpPr>
          <p:cNvPr id="1353" name="Google Shape;1353;p58">
            <a:extLst>
              <a:ext uri="{FF2B5EF4-FFF2-40B4-BE49-F238E27FC236}">
                <a16:creationId xmlns:a16="http://schemas.microsoft.com/office/drawing/2014/main" id="{9DCE0CEA-B3AE-3950-F4C3-8C1BF19DD27C}"/>
              </a:ext>
            </a:extLst>
          </p:cNvPr>
          <p:cNvSpPr/>
          <p:nvPr/>
        </p:nvSpPr>
        <p:spPr>
          <a:xfrm>
            <a:off x="1335796" y="3038925"/>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8">
            <a:extLst>
              <a:ext uri="{FF2B5EF4-FFF2-40B4-BE49-F238E27FC236}">
                <a16:creationId xmlns:a16="http://schemas.microsoft.com/office/drawing/2014/main" id="{C1F3A5D6-AD52-4C49-EBBD-10D8A215BFBD}"/>
              </a:ext>
            </a:extLst>
          </p:cNvPr>
          <p:cNvSpPr/>
          <p:nvPr/>
        </p:nvSpPr>
        <p:spPr>
          <a:xfrm>
            <a:off x="3299696" y="3038925"/>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8">
            <a:extLst>
              <a:ext uri="{FF2B5EF4-FFF2-40B4-BE49-F238E27FC236}">
                <a16:creationId xmlns:a16="http://schemas.microsoft.com/office/drawing/2014/main" id="{FF5EAC0B-DB70-23D1-E307-D12EC4EABCA8}"/>
              </a:ext>
            </a:extLst>
          </p:cNvPr>
          <p:cNvSpPr/>
          <p:nvPr/>
        </p:nvSpPr>
        <p:spPr>
          <a:xfrm>
            <a:off x="5263596" y="3038925"/>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8">
            <a:extLst>
              <a:ext uri="{FF2B5EF4-FFF2-40B4-BE49-F238E27FC236}">
                <a16:creationId xmlns:a16="http://schemas.microsoft.com/office/drawing/2014/main" id="{1550502A-6AA5-BD5C-58DE-EA001FAEB91F}"/>
              </a:ext>
            </a:extLst>
          </p:cNvPr>
          <p:cNvSpPr/>
          <p:nvPr/>
        </p:nvSpPr>
        <p:spPr>
          <a:xfrm>
            <a:off x="7227496" y="3038925"/>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8">
            <a:extLst>
              <a:ext uri="{FF2B5EF4-FFF2-40B4-BE49-F238E27FC236}">
                <a16:creationId xmlns:a16="http://schemas.microsoft.com/office/drawing/2014/main" id="{CD496844-A339-7746-FC88-F8F7B1F178D9}"/>
              </a:ext>
            </a:extLst>
          </p:cNvPr>
          <p:cNvSpPr txBox="1"/>
          <p:nvPr/>
        </p:nvSpPr>
        <p:spPr>
          <a:xfrm flipH="1">
            <a:off x="713150" y="3760550"/>
            <a:ext cx="1812300" cy="432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2000" dirty="0">
                <a:solidFill>
                  <a:schemeClr val="dk1"/>
                </a:solidFill>
                <a:latin typeface="Poppins ExtraBold"/>
                <a:ea typeface="Poppins ExtraBold"/>
                <a:cs typeface="Poppins ExtraBold"/>
                <a:sym typeface="Poppins ExtraBold"/>
              </a:rPr>
              <a:t>Step 5</a:t>
            </a:r>
            <a:endParaRPr sz="2000" dirty="0">
              <a:solidFill>
                <a:schemeClr val="dk1"/>
              </a:solidFill>
              <a:latin typeface="Poppins ExtraBold"/>
              <a:ea typeface="Poppins ExtraBold"/>
              <a:cs typeface="Poppins ExtraBold"/>
              <a:sym typeface="Poppins ExtraBold"/>
            </a:endParaRPr>
          </a:p>
        </p:txBody>
      </p:sp>
      <p:sp>
        <p:nvSpPr>
          <p:cNvPr id="1358" name="Google Shape;1358;p58">
            <a:extLst>
              <a:ext uri="{FF2B5EF4-FFF2-40B4-BE49-F238E27FC236}">
                <a16:creationId xmlns:a16="http://schemas.microsoft.com/office/drawing/2014/main" id="{8A0F31EA-F88A-91BB-06B4-29BA74E5C69C}"/>
              </a:ext>
            </a:extLst>
          </p:cNvPr>
          <p:cNvSpPr txBox="1"/>
          <p:nvPr/>
        </p:nvSpPr>
        <p:spPr>
          <a:xfrm flipH="1">
            <a:off x="713146" y="4121173"/>
            <a:ext cx="18123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Barlow"/>
                <a:ea typeface="Barlow"/>
                <a:cs typeface="Barlow"/>
                <a:sym typeface="Barlow"/>
              </a:rPr>
              <a:t>Hauptanalyse durchführen</a:t>
            </a:r>
            <a:endParaRPr sz="1200" dirty="0">
              <a:solidFill>
                <a:schemeClr val="dk1"/>
              </a:solidFill>
              <a:latin typeface="Barlow"/>
              <a:ea typeface="Barlow"/>
              <a:cs typeface="Barlow"/>
              <a:sym typeface="Barlow"/>
            </a:endParaRPr>
          </a:p>
        </p:txBody>
      </p:sp>
      <p:sp>
        <p:nvSpPr>
          <p:cNvPr id="1359" name="Google Shape;1359;p58">
            <a:extLst>
              <a:ext uri="{FF2B5EF4-FFF2-40B4-BE49-F238E27FC236}">
                <a16:creationId xmlns:a16="http://schemas.microsoft.com/office/drawing/2014/main" id="{D16908F8-80AF-07E1-C58D-1C0E9580E769}"/>
              </a:ext>
            </a:extLst>
          </p:cNvPr>
          <p:cNvSpPr txBox="1"/>
          <p:nvPr/>
        </p:nvSpPr>
        <p:spPr>
          <a:xfrm flipH="1">
            <a:off x="2677050" y="3760550"/>
            <a:ext cx="1812300" cy="432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2000">
                <a:solidFill>
                  <a:schemeClr val="dk1"/>
                </a:solidFill>
                <a:latin typeface="Poppins ExtraBold"/>
                <a:ea typeface="Poppins ExtraBold"/>
                <a:cs typeface="Poppins ExtraBold"/>
                <a:sym typeface="Poppins ExtraBold"/>
              </a:rPr>
              <a:t>Step 6</a:t>
            </a:r>
            <a:endParaRPr sz="2000">
              <a:solidFill>
                <a:schemeClr val="dk1"/>
              </a:solidFill>
              <a:latin typeface="Poppins ExtraBold"/>
              <a:ea typeface="Poppins ExtraBold"/>
              <a:cs typeface="Poppins ExtraBold"/>
              <a:sym typeface="Poppins ExtraBold"/>
            </a:endParaRPr>
          </a:p>
        </p:txBody>
      </p:sp>
      <p:sp>
        <p:nvSpPr>
          <p:cNvPr id="1360" name="Google Shape;1360;p58">
            <a:extLst>
              <a:ext uri="{FF2B5EF4-FFF2-40B4-BE49-F238E27FC236}">
                <a16:creationId xmlns:a16="http://schemas.microsoft.com/office/drawing/2014/main" id="{8184FE2E-660B-7D34-ED33-0B1A7516EBBF}"/>
              </a:ext>
            </a:extLst>
          </p:cNvPr>
          <p:cNvSpPr txBox="1"/>
          <p:nvPr/>
        </p:nvSpPr>
        <p:spPr>
          <a:xfrm flipH="1">
            <a:off x="2677046" y="4121173"/>
            <a:ext cx="18123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Barlow"/>
                <a:ea typeface="Barlow"/>
                <a:cs typeface="Barlow"/>
                <a:sym typeface="Barlow"/>
              </a:rPr>
              <a:t>Forschungsfragen beantworten &amp; Diskussion</a:t>
            </a:r>
            <a:endParaRPr sz="1200" dirty="0">
              <a:solidFill>
                <a:schemeClr val="dk1"/>
              </a:solidFill>
              <a:latin typeface="Barlow"/>
              <a:ea typeface="Barlow"/>
              <a:cs typeface="Barlow"/>
              <a:sym typeface="Barlow"/>
            </a:endParaRPr>
          </a:p>
        </p:txBody>
      </p:sp>
      <p:sp>
        <p:nvSpPr>
          <p:cNvPr id="1361" name="Google Shape;1361;p58">
            <a:extLst>
              <a:ext uri="{FF2B5EF4-FFF2-40B4-BE49-F238E27FC236}">
                <a16:creationId xmlns:a16="http://schemas.microsoft.com/office/drawing/2014/main" id="{EDDF9B6C-60E1-CBEA-BE5B-94954D7B8E26}"/>
              </a:ext>
            </a:extLst>
          </p:cNvPr>
          <p:cNvSpPr txBox="1"/>
          <p:nvPr/>
        </p:nvSpPr>
        <p:spPr>
          <a:xfrm flipH="1">
            <a:off x="4640950" y="3760550"/>
            <a:ext cx="1812300" cy="432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2000">
                <a:solidFill>
                  <a:schemeClr val="dk1"/>
                </a:solidFill>
                <a:latin typeface="Poppins ExtraBold"/>
                <a:ea typeface="Poppins ExtraBold"/>
                <a:cs typeface="Poppins ExtraBold"/>
                <a:sym typeface="Poppins ExtraBold"/>
              </a:rPr>
              <a:t>Step 7</a:t>
            </a:r>
            <a:endParaRPr sz="2000">
              <a:solidFill>
                <a:schemeClr val="dk1"/>
              </a:solidFill>
              <a:latin typeface="Poppins ExtraBold"/>
              <a:ea typeface="Poppins ExtraBold"/>
              <a:cs typeface="Poppins ExtraBold"/>
              <a:sym typeface="Poppins ExtraBold"/>
            </a:endParaRPr>
          </a:p>
        </p:txBody>
      </p:sp>
      <p:sp>
        <p:nvSpPr>
          <p:cNvPr id="1362" name="Google Shape;1362;p58">
            <a:extLst>
              <a:ext uri="{FF2B5EF4-FFF2-40B4-BE49-F238E27FC236}">
                <a16:creationId xmlns:a16="http://schemas.microsoft.com/office/drawing/2014/main" id="{02A610D9-26B0-D1D8-4081-792F4CA721AC}"/>
              </a:ext>
            </a:extLst>
          </p:cNvPr>
          <p:cNvSpPr txBox="1"/>
          <p:nvPr/>
        </p:nvSpPr>
        <p:spPr>
          <a:xfrm flipH="1">
            <a:off x="4640946" y="4121173"/>
            <a:ext cx="18123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Barlow"/>
                <a:ea typeface="Barlow"/>
                <a:cs typeface="Barlow"/>
                <a:sym typeface="Barlow"/>
              </a:rPr>
              <a:t>Präsentation vorbereiten</a:t>
            </a:r>
            <a:endParaRPr sz="1200" dirty="0">
              <a:solidFill>
                <a:schemeClr val="dk1"/>
              </a:solidFill>
              <a:latin typeface="Barlow"/>
              <a:ea typeface="Barlow"/>
              <a:cs typeface="Barlow"/>
              <a:sym typeface="Barlow"/>
            </a:endParaRPr>
          </a:p>
        </p:txBody>
      </p:sp>
      <p:sp>
        <p:nvSpPr>
          <p:cNvPr id="1363" name="Google Shape;1363;p58">
            <a:extLst>
              <a:ext uri="{FF2B5EF4-FFF2-40B4-BE49-F238E27FC236}">
                <a16:creationId xmlns:a16="http://schemas.microsoft.com/office/drawing/2014/main" id="{2C301635-ED53-1E13-D100-7CE5055B9A0A}"/>
              </a:ext>
            </a:extLst>
          </p:cNvPr>
          <p:cNvSpPr txBox="1"/>
          <p:nvPr/>
        </p:nvSpPr>
        <p:spPr>
          <a:xfrm flipH="1">
            <a:off x="6604850" y="3760550"/>
            <a:ext cx="1812300" cy="4329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2000">
                <a:solidFill>
                  <a:schemeClr val="dk1"/>
                </a:solidFill>
                <a:latin typeface="Poppins ExtraBold"/>
                <a:ea typeface="Poppins ExtraBold"/>
                <a:cs typeface="Poppins ExtraBold"/>
                <a:sym typeface="Poppins ExtraBold"/>
              </a:rPr>
              <a:t>Step 8</a:t>
            </a:r>
            <a:endParaRPr sz="2000">
              <a:solidFill>
                <a:schemeClr val="dk1"/>
              </a:solidFill>
              <a:latin typeface="Poppins ExtraBold"/>
              <a:ea typeface="Poppins ExtraBold"/>
              <a:cs typeface="Poppins ExtraBold"/>
              <a:sym typeface="Poppins ExtraBold"/>
            </a:endParaRPr>
          </a:p>
        </p:txBody>
      </p:sp>
      <p:sp>
        <p:nvSpPr>
          <p:cNvPr id="1364" name="Google Shape;1364;p58">
            <a:extLst>
              <a:ext uri="{FF2B5EF4-FFF2-40B4-BE49-F238E27FC236}">
                <a16:creationId xmlns:a16="http://schemas.microsoft.com/office/drawing/2014/main" id="{9BCF48DB-AAC6-883C-BF31-3E242EC70BC3}"/>
              </a:ext>
            </a:extLst>
          </p:cNvPr>
          <p:cNvSpPr txBox="1"/>
          <p:nvPr/>
        </p:nvSpPr>
        <p:spPr>
          <a:xfrm flipH="1">
            <a:off x="6604846" y="4121173"/>
            <a:ext cx="18123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Barlow"/>
                <a:ea typeface="Barlow"/>
                <a:cs typeface="Barlow"/>
                <a:sym typeface="Barlow"/>
              </a:rPr>
              <a:t>Abgabe</a:t>
            </a:r>
            <a:endParaRPr sz="1200" dirty="0">
              <a:solidFill>
                <a:schemeClr val="dk1"/>
              </a:solidFill>
              <a:latin typeface="Barlow"/>
              <a:ea typeface="Barlow"/>
              <a:cs typeface="Barlow"/>
              <a:sym typeface="Barlow"/>
            </a:endParaRPr>
          </a:p>
        </p:txBody>
      </p:sp>
      <p:cxnSp>
        <p:nvCxnSpPr>
          <p:cNvPr id="1365" name="Google Shape;1365;p58">
            <a:extLst>
              <a:ext uri="{FF2B5EF4-FFF2-40B4-BE49-F238E27FC236}">
                <a16:creationId xmlns:a16="http://schemas.microsoft.com/office/drawing/2014/main" id="{291AC7B1-01CE-7BC4-B15C-4221B7B52F4E}"/>
              </a:ext>
            </a:extLst>
          </p:cNvPr>
          <p:cNvCxnSpPr>
            <a:stCxn id="1353" idx="3"/>
            <a:endCxn id="1354" idx="1"/>
          </p:cNvCxnSpPr>
          <p:nvPr/>
        </p:nvCxnSpPr>
        <p:spPr>
          <a:xfrm>
            <a:off x="1902796" y="3322425"/>
            <a:ext cx="1396800" cy="0"/>
          </a:xfrm>
          <a:prstGeom prst="straightConnector1">
            <a:avLst/>
          </a:prstGeom>
          <a:noFill/>
          <a:ln w="9525" cap="flat" cmpd="sng">
            <a:solidFill>
              <a:schemeClr val="dk1"/>
            </a:solidFill>
            <a:prstDash val="solid"/>
            <a:round/>
            <a:headEnd type="none" w="med" len="med"/>
            <a:tailEnd type="diamond" w="med" len="med"/>
          </a:ln>
        </p:spPr>
      </p:cxnSp>
      <p:cxnSp>
        <p:nvCxnSpPr>
          <p:cNvPr id="1366" name="Google Shape;1366;p58">
            <a:extLst>
              <a:ext uri="{FF2B5EF4-FFF2-40B4-BE49-F238E27FC236}">
                <a16:creationId xmlns:a16="http://schemas.microsoft.com/office/drawing/2014/main" id="{A549FD67-29D7-4980-DA53-8E9EF4D026AE}"/>
              </a:ext>
            </a:extLst>
          </p:cNvPr>
          <p:cNvCxnSpPr>
            <a:stCxn id="1354" idx="3"/>
            <a:endCxn id="1355" idx="1"/>
          </p:cNvCxnSpPr>
          <p:nvPr/>
        </p:nvCxnSpPr>
        <p:spPr>
          <a:xfrm>
            <a:off x="3866696" y="3322425"/>
            <a:ext cx="1396800" cy="0"/>
          </a:xfrm>
          <a:prstGeom prst="straightConnector1">
            <a:avLst/>
          </a:prstGeom>
          <a:noFill/>
          <a:ln w="9525" cap="flat" cmpd="sng">
            <a:solidFill>
              <a:schemeClr val="dk1"/>
            </a:solidFill>
            <a:prstDash val="solid"/>
            <a:round/>
            <a:headEnd type="none" w="med" len="med"/>
            <a:tailEnd type="diamond" w="med" len="med"/>
          </a:ln>
        </p:spPr>
      </p:cxnSp>
      <p:cxnSp>
        <p:nvCxnSpPr>
          <p:cNvPr id="1367" name="Google Shape;1367;p58">
            <a:extLst>
              <a:ext uri="{FF2B5EF4-FFF2-40B4-BE49-F238E27FC236}">
                <a16:creationId xmlns:a16="http://schemas.microsoft.com/office/drawing/2014/main" id="{BB86EBDC-D2B3-6D49-7AD4-09DA6CD5C629}"/>
              </a:ext>
            </a:extLst>
          </p:cNvPr>
          <p:cNvCxnSpPr>
            <a:stCxn id="1355" idx="3"/>
            <a:endCxn id="1356" idx="1"/>
          </p:cNvCxnSpPr>
          <p:nvPr/>
        </p:nvCxnSpPr>
        <p:spPr>
          <a:xfrm>
            <a:off x="5830596" y="3322425"/>
            <a:ext cx="1396800" cy="0"/>
          </a:xfrm>
          <a:prstGeom prst="straightConnector1">
            <a:avLst/>
          </a:prstGeom>
          <a:noFill/>
          <a:ln w="9525" cap="flat" cmpd="sng">
            <a:solidFill>
              <a:schemeClr val="dk1"/>
            </a:solidFill>
            <a:prstDash val="solid"/>
            <a:round/>
            <a:headEnd type="none" w="med" len="med"/>
            <a:tailEnd type="diamond" w="med" len="med"/>
          </a:ln>
        </p:spPr>
      </p:cxnSp>
      <p:cxnSp>
        <p:nvCxnSpPr>
          <p:cNvPr id="1368" name="Google Shape;1368;p58">
            <a:extLst>
              <a:ext uri="{FF2B5EF4-FFF2-40B4-BE49-F238E27FC236}">
                <a16:creationId xmlns:a16="http://schemas.microsoft.com/office/drawing/2014/main" id="{06BACCC5-388D-69B3-5928-1298DEE22332}"/>
              </a:ext>
            </a:extLst>
          </p:cNvPr>
          <p:cNvCxnSpPr>
            <a:stCxn id="1353" idx="2"/>
            <a:endCxn id="1357" idx="0"/>
          </p:cNvCxnSpPr>
          <p:nvPr/>
        </p:nvCxnSpPr>
        <p:spPr>
          <a:xfrm>
            <a:off x="1619296" y="3605925"/>
            <a:ext cx="0" cy="154500"/>
          </a:xfrm>
          <a:prstGeom prst="straightConnector1">
            <a:avLst/>
          </a:prstGeom>
          <a:noFill/>
          <a:ln w="9525" cap="flat" cmpd="sng">
            <a:solidFill>
              <a:schemeClr val="dk1"/>
            </a:solidFill>
            <a:prstDash val="solid"/>
            <a:round/>
            <a:headEnd type="none" w="med" len="med"/>
            <a:tailEnd type="none" w="med" len="med"/>
          </a:ln>
        </p:spPr>
      </p:cxnSp>
      <p:cxnSp>
        <p:nvCxnSpPr>
          <p:cNvPr id="1369" name="Google Shape;1369;p58">
            <a:extLst>
              <a:ext uri="{FF2B5EF4-FFF2-40B4-BE49-F238E27FC236}">
                <a16:creationId xmlns:a16="http://schemas.microsoft.com/office/drawing/2014/main" id="{D1D2E2AC-2079-31E9-2696-E8573C773DCB}"/>
              </a:ext>
            </a:extLst>
          </p:cNvPr>
          <p:cNvCxnSpPr>
            <a:stCxn id="1354" idx="2"/>
            <a:endCxn id="1359" idx="0"/>
          </p:cNvCxnSpPr>
          <p:nvPr/>
        </p:nvCxnSpPr>
        <p:spPr>
          <a:xfrm>
            <a:off x="3583196" y="3605925"/>
            <a:ext cx="0" cy="154500"/>
          </a:xfrm>
          <a:prstGeom prst="straightConnector1">
            <a:avLst/>
          </a:prstGeom>
          <a:noFill/>
          <a:ln w="9525" cap="flat" cmpd="sng">
            <a:solidFill>
              <a:schemeClr val="dk1"/>
            </a:solidFill>
            <a:prstDash val="solid"/>
            <a:round/>
            <a:headEnd type="none" w="med" len="med"/>
            <a:tailEnd type="none" w="med" len="med"/>
          </a:ln>
        </p:spPr>
      </p:cxnSp>
      <p:cxnSp>
        <p:nvCxnSpPr>
          <p:cNvPr id="1370" name="Google Shape;1370;p58">
            <a:extLst>
              <a:ext uri="{FF2B5EF4-FFF2-40B4-BE49-F238E27FC236}">
                <a16:creationId xmlns:a16="http://schemas.microsoft.com/office/drawing/2014/main" id="{4EE547C9-02AC-BBAE-DA9A-0F5B8053FE06}"/>
              </a:ext>
            </a:extLst>
          </p:cNvPr>
          <p:cNvCxnSpPr>
            <a:stCxn id="1355" idx="2"/>
            <a:endCxn id="1361" idx="0"/>
          </p:cNvCxnSpPr>
          <p:nvPr/>
        </p:nvCxnSpPr>
        <p:spPr>
          <a:xfrm>
            <a:off x="5547096" y="3605925"/>
            <a:ext cx="0" cy="154500"/>
          </a:xfrm>
          <a:prstGeom prst="straightConnector1">
            <a:avLst/>
          </a:prstGeom>
          <a:noFill/>
          <a:ln w="9525" cap="flat" cmpd="sng">
            <a:solidFill>
              <a:schemeClr val="dk1"/>
            </a:solidFill>
            <a:prstDash val="solid"/>
            <a:round/>
            <a:headEnd type="none" w="med" len="med"/>
            <a:tailEnd type="none" w="med" len="med"/>
          </a:ln>
        </p:spPr>
      </p:cxnSp>
      <p:cxnSp>
        <p:nvCxnSpPr>
          <p:cNvPr id="1371" name="Google Shape;1371;p58">
            <a:extLst>
              <a:ext uri="{FF2B5EF4-FFF2-40B4-BE49-F238E27FC236}">
                <a16:creationId xmlns:a16="http://schemas.microsoft.com/office/drawing/2014/main" id="{9D189870-A0E2-244A-1747-62B6103F7A44}"/>
              </a:ext>
            </a:extLst>
          </p:cNvPr>
          <p:cNvCxnSpPr>
            <a:stCxn id="1356" idx="2"/>
            <a:endCxn id="1363" idx="0"/>
          </p:cNvCxnSpPr>
          <p:nvPr/>
        </p:nvCxnSpPr>
        <p:spPr>
          <a:xfrm>
            <a:off x="7510996" y="3605925"/>
            <a:ext cx="0" cy="154500"/>
          </a:xfrm>
          <a:prstGeom prst="straightConnector1">
            <a:avLst/>
          </a:prstGeom>
          <a:noFill/>
          <a:ln w="9525" cap="flat" cmpd="sng">
            <a:solidFill>
              <a:schemeClr val="dk1"/>
            </a:solidFill>
            <a:prstDash val="solid"/>
            <a:round/>
            <a:headEnd type="none" w="med" len="med"/>
            <a:tailEnd type="none" w="med" len="med"/>
          </a:ln>
        </p:spPr>
      </p:cxnSp>
      <p:cxnSp>
        <p:nvCxnSpPr>
          <p:cNvPr id="1372" name="Google Shape;1372;p58">
            <a:extLst>
              <a:ext uri="{FF2B5EF4-FFF2-40B4-BE49-F238E27FC236}">
                <a16:creationId xmlns:a16="http://schemas.microsoft.com/office/drawing/2014/main" id="{40B47C46-2273-8D91-E554-B8D106168293}"/>
              </a:ext>
            </a:extLst>
          </p:cNvPr>
          <p:cNvCxnSpPr>
            <a:stCxn id="1337" idx="3"/>
            <a:endCxn id="1353" idx="1"/>
          </p:cNvCxnSpPr>
          <p:nvPr/>
        </p:nvCxnSpPr>
        <p:spPr>
          <a:xfrm flipH="1">
            <a:off x="1335796" y="1466575"/>
            <a:ext cx="6458700" cy="1855800"/>
          </a:xfrm>
          <a:prstGeom prst="bentConnector5">
            <a:avLst>
              <a:gd name="adj1" fmla="val -10079"/>
              <a:gd name="adj2" fmla="val 70386"/>
              <a:gd name="adj3" fmla="val 109801"/>
            </a:avLst>
          </a:prstGeom>
          <a:noFill/>
          <a:ln w="9525" cap="flat" cmpd="sng">
            <a:solidFill>
              <a:schemeClr val="dk1"/>
            </a:solidFill>
            <a:prstDash val="solid"/>
            <a:round/>
            <a:headEnd type="none" w="med" len="med"/>
            <a:tailEnd type="diamond" w="med" len="med"/>
          </a:ln>
        </p:spPr>
      </p:cxnSp>
      <p:grpSp>
        <p:nvGrpSpPr>
          <p:cNvPr id="1377" name="Google Shape;1377;p58">
            <a:extLst>
              <a:ext uri="{FF2B5EF4-FFF2-40B4-BE49-F238E27FC236}">
                <a16:creationId xmlns:a16="http://schemas.microsoft.com/office/drawing/2014/main" id="{943B8FD3-31F2-C90B-BA4E-118E33E6B81C}"/>
              </a:ext>
            </a:extLst>
          </p:cNvPr>
          <p:cNvGrpSpPr/>
          <p:nvPr/>
        </p:nvGrpSpPr>
        <p:grpSpPr>
          <a:xfrm>
            <a:off x="5376213" y="1297038"/>
            <a:ext cx="341675" cy="339075"/>
            <a:chOff x="4026125" y="2118350"/>
            <a:chExt cx="341675" cy="339075"/>
          </a:xfrm>
        </p:grpSpPr>
        <p:sp>
          <p:nvSpPr>
            <p:cNvPr id="1378" name="Google Shape;1378;p58">
              <a:extLst>
                <a:ext uri="{FF2B5EF4-FFF2-40B4-BE49-F238E27FC236}">
                  <a16:creationId xmlns:a16="http://schemas.microsoft.com/office/drawing/2014/main" id="{D756D9FF-37F0-4E1D-729D-989C35A9CE3F}"/>
                </a:ext>
              </a:extLst>
            </p:cNvPr>
            <p:cNvSpPr/>
            <p:nvPr/>
          </p:nvSpPr>
          <p:spPr>
            <a:xfrm>
              <a:off x="4026125" y="2118350"/>
              <a:ext cx="341675" cy="339075"/>
            </a:xfrm>
            <a:custGeom>
              <a:avLst/>
              <a:gdLst/>
              <a:ahLst/>
              <a:cxnLst/>
              <a:rect l="l" t="t" r="r" b="b"/>
              <a:pathLst>
                <a:path w="13667" h="13563" extrusionOk="0">
                  <a:moveTo>
                    <a:pt x="1655" y="0"/>
                  </a:moveTo>
                  <a:cubicBezTo>
                    <a:pt x="1511" y="0"/>
                    <a:pt x="1398" y="117"/>
                    <a:pt x="1398" y="267"/>
                  </a:cubicBezTo>
                  <a:lnTo>
                    <a:pt x="1398" y="1220"/>
                  </a:lnTo>
                  <a:lnTo>
                    <a:pt x="292" y="1220"/>
                  </a:lnTo>
                  <a:cubicBezTo>
                    <a:pt x="166" y="1220"/>
                    <a:pt x="43" y="1319"/>
                    <a:pt x="30" y="1442"/>
                  </a:cubicBezTo>
                  <a:cubicBezTo>
                    <a:pt x="0" y="1608"/>
                    <a:pt x="126" y="1747"/>
                    <a:pt x="292" y="1747"/>
                  </a:cubicBezTo>
                  <a:lnTo>
                    <a:pt x="1398" y="1747"/>
                  </a:lnTo>
                  <a:lnTo>
                    <a:pt x="1398" y="2813"/>
                  </a:lnTo>
                  <a:lnTo>
                    <a:pt x="913" y="2813"/>
                  </a:lnTo>
                  <a:cubicBezTo>
                    <a:pt x="790" y="2813"/>
                    <a:pt x="664" y="2909"/>
                    <a:pt x="651" y="3032"/>
                  </a:cubicBezTo>
                  <a:cubicBezTo>
                    <a:pt x="624" y="3198"/>
                    <a:pt x="747" y="3338"/>
                    <a:pt x="913" y="3338"/>
                  </a:cubicBezTo>
                  <a:lnTo>
                    <a:pt x="1398" y="3338"/>
                  </a:lnTo>
                  <a:lnTo>
                    <a:pt x="1398" y="4403"/>
                  </a:lnTo>
                  <a:lnTo>
                    <a:pt x="913" y="4403"/>
                  </a:lnTo>
                  <a:cubicBezTo>
                    <a:pt x="790" y="4403"/>
                    <a:pt x="664" y="4499"/>
                    <a:pt x="651" y="4622"/>
                  </a:cubicBezTo>
                  <a:cubicBezTo>
                    <a:pt x="624" y="4788"/>
                    <a:pt x="747" y="4928"/>
                    <a:pt x="913" y="4928"/>
                  </a:cubicBezTo>
                  <a:lnTo>
                    <a:pt x="1398" y="4928"/>
                  </a:lnTo>
                  <a:lnTo>
                    <a:pt x="1398" y="5993"/>
                  </a:lnTo>
                  <a:lnTo>
                    <a:pt x="292" y="5993"/>
                  </a:lnTo>
                  <a:cubicBezTo>
                    <a:pt x="166" y="5993"/>
                    <a:pt x="43" y="6076"/>
                    <a:pt x="30" y="6216"/>
                  </a:cubicBezTo>
                  <a:cubicBezTo>
                    <a:pt x="0" y="6382"/>
                    <a:pt x="126" y="6518"/>
                    <a:pt x="292" y="6518"/>
                  </a:cubicBezTo>
                  <a:lnTo>
                    <a:pt x="1398" y="6518"/>
                  </a:lnTo>
                  <a:lnTo>
                    <a:pt x="1398" y="7583"/>
                  </a:lnTo>
                  <a:lnTo>
                    <a:pt x="913" y="7583"/>
                  </a:lnTo>
                  <a:cubicBezTo>
                    <a:pt x="790" y="7583"/>
                    <a:pt x="664" y="7666"/>
                    <a:pt x="651" y="7806"/>
                  </a:cubicBezTo>
                  <a:cubicBezTo>
                    <a:pt x="624" y="7972"/>
                    <a:pt x="747" y="8108"/>
                    <a:pt x="913" y="8108"/>
                  </a:cubicBezTo>
                  <a:lnTo>
                    <a:pt x="1398" y="8108"/>
                  </a:lnTo>
                  <a:lnTo>
                    <a:pt x="1398" y="9160"/>
                  </a:lnTo>
                  <a:lnTo>
                    <a:pt x="913" y="9160"/>
                  </a:lnTo>
                  <a:cubicBezTo>
                    <a:pt x="790" y="9160"/>
                    <a:pt x="664" y="9256"/>
                    <a:pt x="651" y="9396"/>
                  </a:cubicBezTo>
                  <a:cubicBezTo>
                    <a:pt x="624" y="9562"/>
                    <a:pt x="747" y="9701"/>
                    <a:pt x="913" y="9701"/>
                  </a:cubicBezTo>
                  <a:lnTo>
                    <a:pt x="1398" y="9701"/>
                  </a:lnTo>
                  <a:lnTo>
                    <a:pt x="1398" y="10750"/>
                  </a:lnTo>
                  <a:lnTo>
                    <a:pt x="292" y="10750"/>
                  </a:lnTo>
                  <a:cubicBezTo>
                    <a:pt x="166" y="10750"/>
                    <a:pt x="43" y="10846"/>
                    <a:pt x="30" y="10986"/>
                  </a:cubicBezTo>
                  <a:cubicBezTo>
                    <a:pt x="0" y="11139"/>
                    <a:pt x="126" y="11291"/>
                    <a:pt x="292" y="11291"/>
                  </a:cubicBezTo>
                  <a:lnTo>
                    <a:pt x="1398" y="11291"/>
                  </a:lnTo>
                  <a:lnTo>
                    <a:pt x="1398" y="11925"/>
                  </a:lnTo>
                  <a:cubicBezTo>
                    <a:pt x="1398" y="12065"/>
                    <a:pt x="1524" y="12191"/>
                    <a:pt x="1660" y="12191"/>
                  </a:cubicBezTo>
                  <a:lnTo>
                    <a:pt x="2988" y="12191"/>
                  </a:lnTo>
                  <a:lnTo>
                    <a:pt x="2988" y="13296"/>
                  </a:lnTo>
                  <a:cubicBezTo>
                    <a:pt x="2988" y="13419"/>
                    <a:pt x="3084" y="13545"/>
                    <a:pt x="3210" y="13559"/>
                  </a:cubicBezTo>
                  <a:cubicBezTo>
                    <a:pt x="3226" y="13561"/>
                    <a:pt x="3241" y="13562"/>
                    <a:pt x="3255" y="13562"/>
                  </a:cubicBezTo>
                  <a:cubicBezTo>
                    <a:pt x="3401" y="13562"/>
                    <a:pt x="3516" y="13447"/>
                    <a:pt x="3516" y="13296"/>
                  </a:cubicBezTo>
                  <a:lnTo>
                    <a:pt x="3516" y="12191"/>
                  </a:lnTo>
                  <a:lnTo>
                    <a:pt x="4578" y="12191"/>
                  </a:lnTo>
                  <a:lnTo>
                    <a:pt x="4578" y="12672"/>
                  </a:lnTo>
                  <a:cubicBezTo>
                    <a:pt x="4578" y="12798"/>
                    <a:pt x="4678" y="12921"/>
                    <a:pt x="4800" y="12938"/>
                  </a:cubicBezTo>
                  <a:cubicBezTo>
                    <a:pt x="4815" y="12940"/>
                    <a:pt x="4830" y="12941"/>
                    <a:pt x="4844" y="12941"/>
                  </a:cubicBezTo>
                  <a:cubicBezTo>
                    <a:pt x="4990" y="12941"/>
                    <a:pt x="5106" y="12823"/>
                    <a:pt x="5106" y="12672"/>
                  </a:cubicBezTo>
                  <a:lnTo>
                    <a:pt x="5106" y="12191"/>
                  </a:lnTo>
                  <a:lnTo>
                    <a:pt x="6171" y="12191"/>
                  </a:lnTo>
                  <a:lnTo>
                    <a:pt x="6171" y="12672"/>
                  </a:lnTo>
                  <a:cubicBezTo>
                    <a:pt x="6171" y="12798"/>
                    <a:pt x="6268" y="12921"/>
                    <a:pt x="6390" y="12938"/>
                  </a:cubicBezTo>
                  <a:cubicBezTo>
                    <a:pt x="6405" y="12940"/>
                    <a:pt x="6420" y="12941"/>
                    <a:pt x="6434" y="12941"/>
                  </a:cubicBezTo>
                  <a:cubicBezTo>
                    <a:pt x="6580" y="12941"/>
                    <a:pt x="6696" y="12823"/>
                    <a:pt x="6696" y="12672"/>
                  </a:cubicBezTo>
                  <a:lnTo>
                    <a:pt x="6696" y="12191"/>
                  </a:lnTo>
                  <a:lnTo>
                    <a:pt x="7761" y="12191"/>
                  </a:lnTo>
                  <a:lnTo>
                    <a:pt x="7761" y="13296"/>
                  </a:lnTo>
                  <a:cubicBezTo>
                    <a:pt x="7761" y="13419"/>
                    <a:pt x="7844" y="13545"/>
                    <a:pt x="7980" y="13559"/>
                  </a:cubicBezTo>
                  <a:cubicBezTo>
                    <a:pt x="7996" y="13561"/>
                    <a:pt x="8011" y="13562"/>
                    <a:pt x="8025" y="13562"/>
                  </a:cubicBezTo>
                  <a:cubicBezTo>
                    <a:pt x="8171" y="13562"/>
                    <a:pt x="8286" y="13447"/>
                    <a:pt x="8286" y="13296"/>
                  </a:cubicBezTo>
                  <a:lnTo>
                    <a:pt x="8286" y="12191"/>
                  </a:lnTo>
                  <a:lnTo>
                    <a:pt x="9351" y="12191"/>
                  </a:lnTo>
                  <a:lnTo>
                    <a:pt x="9351" y="12672"/>
                  </a:lnTo>
                  <a:cubicBezTo>
                    <a:pt x="9351" y="12798"/>
                    <a:pt x="9434" y="12921"/>
                    <a:pt x="9574" y="12938"/>
                  </a:cubicBezTo>
                  <a:cubicBezTo>
                    <a:pt x="9589" y="12940"/>
                    <a:pt x="9604" y="12941"/>
                    <a:pt x="9618" y="12941"/>
                  </a:cubicBezTo>
                  <a:cubicBezTo>
                    <a:pt x="9763" y="12941"/>
                    <a:pt x="9876" y="12823"/>
                    <a:pt x="9876" y="12672"/>
                  </a:cubicBezTo>
                  <a:lnTo>
                    <a:pt x="9876" y="12191"/>
                  </a:lnTo>
                  <a:lnTo>
                    <a:pt x="10928" y="12191"/>
                  </a:lnTo>
                  <a:lnTo>
                    <a:pt x="10928" y="12672"/>
                  </a:lnTo>
                  <a:cubicBezTo>
                    <a:pt x="10928" y="12798"/>
                    <a:pt x="11025" y="12921"/>
                    <a:pt x="11164" y="12938"/>
                  </a:cubicBezTo>
                  <a:cubicBezTo>
                    <a:pt x="11179" y="12940"/>
                    <a:pt x="11194" y="12941"/>
                    <a:pt x="11208" y="12941"/>
                  </a:cubicBezTo>
                  <a:cubicBezTo>
                    <a:pt x="11353" y="12941"/>
                    <a:pt x="11466" y="12823"/>
                    <a:pt x="11466" y="12672"/>
                  </a:cubicBezTo>
                  <a:lnTo>
                    <a:pt x="11466" y="12191"/>
                  </a:lnTo>
                  <a:lnTo>
                    <a:pt x="12518" y="12191"/>
                  </a:lnTo>
                  <a:lnTo>
                    <a:pt x="12518" y="13296"/>
                  </a:lnTo>
                  <a:cubicBezTo>
                    <a:pt x="12518" y="13419"/>
                    <a:pt x="12615" y="13545"/>
                    <a:pt x="12754" y="13559"/>
                  </a:cubicBezTo>
                  <a:cubicBezTo>
                    <a:pt x="12769" y="13561"/>
                    <a:pt x="12784" y="13562"/>
                    <a:pt x="12799" y="13562"/>
                  </a:cubicBezTo>
                  <a:cubicBezTo>
                    <a:pt x="12944" y="13562"/>
                    <a:pt x="13059" y="13447"/>
                    <a:pt x="13059" y="13296"/>
                  </a:cubicBezTo>
                  <a:lnTo>
                    <a:pt x="13059" y="12191"/>
                  </a:lnTo>
                  <a:lnTo>
                    <a:pt x="13322" y="12191"/>
                  </a:lnTo>
                  <a:cubicBezTo>
                    <a:pt x="13667" y="12174"/>
                    <a:pt x="13667" y="11663"/>
                    <a:pt x="13322" y="11650"/>
                  </a:cubicBezTo>
                  <a:lnTo>
                    <a:pt x="1922" y="11650"/>
                  </a:lnTo>
                  <a:lnTo>
                    <a:pt x="1922" y="280"/>
                  </a:lnTo>
                  <a:cubicBezTo>
                    <a:pt x="1922" y="141"/>
                    <a:pt x="1839" y="18"/>
                    <a:pt x="1703" y="5"/>
                  </a:cubicBezTo>
                  <a:cubicBezTo>
                    <a:pt x="1687" y="2"/>
                    <a:pt x="1670" y="0"/>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8">
              <a:extLst>
                <a:ext uri="{FF2B5EF4-FFF2-40B4-BE49-F238E27FC236}">
                  <a16:creationId xmlns:a16="http://schemas.microsoft.com/office/drawing/2014/main" id="{75585EBD-9BD3-45B6-FE03-25AF2B0FFE61}"/>
                </a:ext>
              </a:extLst>
            </p:cNvPr>
            <p:cNvSpPr/>
            <p:nvPr/>
          </p:nvSpPr>
          <p:spPr>
            <a:xfrm>
              <a:off x="4120550" y="2148750"/>
              <a:ext cx="53225" cy="212175"/>
            </a:xfrm>
            <a:custGeom>
              <a:avLst/>
              <a:gdLst/>
              <a:ahLst/>
              <a:cxnLst/>
              <a:rect l="l" t="t" r="r" b="b"/>
              <a:pathLst>
                <a:path w="2129" h="8487" extrusionOk="0">
                  <a:moveTo>
                    <a:pt x="1591" y="2122"/>
                  </a:moveTo>
                  <a:lnTo>
                    <a:pt x="1591" y="6367"/>
                  </a:lnTo>
                  <a:lnTo>
                    <a:pt x="539" y="6367"/>
                  </a:lnTo>
                  <a:lnTo>
                    <a:pt x="539" y="2122"/>
                  </a:lnTo>
                  <a:close/>
                  <a:moveTo>
                    <a:pt x="1066" y="0"/>
                  </a:moveTo>
                  <a:cubicBezTo>
                    <a:pt x="918" y="0"/>
                    <a:pt x="801" y="129"/>
                    <a:pt x="801" y="269"/>
                  </a:cubicBezTo>
                  <a:lnTo>
                    <a:pt x="801" y="1597"/>
                  </a:lnTo>
                  <a:lnTo>
                    <a:pt x="276" y="1597"/>
                  </a:lnTo>
                  <a:cubicBezTo>
                    <a:pt x="124" y="1597"/>
                    <a:pt x="1" y="1707"/>
                    <a:pt x="1" y="1859"/>
                  </a:cubicBezTo>
                  <a:lnTo>
                    <a:pt x="1" y="6630"/>
                  </a:lnTo>
                  <a:cubicBezTo>
                    <a:pt x="1" y="6769"/>
                    <a:pt x="124" y="6892"/>
                    <a:pt x="276" y="6892"/>
                  </a:cubicBezTo>
                  <a:lnTo>
                    <a:pt x="801" y="6892"/>
                  </a:lnTo>
                  <a:lnTo>
                    <a:pt x="801" y="8206"/>
                  </a:lnTo>
                  <a:cubicBezTo>
                    <a:pt x="801" y="8346"/>
                    <a:pt x="901" y="8455"/>
                    <a:pt x="1023" y="8485"/>
                  </a:cubicBezTo>
                  <a:cubicBezTo>
                    <a:pt x="1031" y="8486"/>
                    <a:pt x="1039" y="8486"/>
                    <a:pt x="1047" y="8486"/>
                  </a:cubicBezTo>
                  <a:cubicBezTo>
                    <a:pt x="1203" y="8486"/>
                    <a:pt x="1329" y="8365"/>
                    <a:pt x="1329" y="8220"/>
                  </a:cubicBezTo>
                  <a:lnTo>
                    <a:pt x="1329" y="6892"/>
                  </a:lnTo>
                  <a:lnTo>
                    <a:pt x="1853" y="6892"/>
                  </a:lnTo>
                  <a:cubicBezTo>
                    <a:pt x="2006" y="6892"/>
                    <a:pt x="2129" y="6769"/>
                    <a:pt x="2129" y="6630"/>
                  </a:cubicBezTo>
                  <a:lnTo>
                    <a:pt x="2129" y="1859"/>
                  </a:lnTo>
                  <a:cubicBezTo>
                    <a:pt x="2129" y="1707"/>
                    <a:pt x="2006" y="1597"/>
                    <a:pt x="1853" y="1597"/>
                  </a:cubicBezTo>
                  <a:lnTo>
                    <a:pt x="1329" y="1597"/>
                  </a:lnTo>
                  <a:lnTo>
                    <a:pt x="1329" y="282"/>
                  </a:lnTo>
                  <a:cubicBezTo>
                    <a:pt x="1329" y="143"/>
                    <a:pt x="1232" y="34"/>
                    <a:pt x="1106" y="4"/>
                  </a:cubicBezTo>
                  <a:cubicBezTo>
                    <a:pt x="1093" y="1"/>
                    <a:pt x="1079"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8">
              <a:extLst>
                <a:ext uri="{FF2B5EF4-FFF2-40B4-BE49-F238E27FC236}">
                  <a16:creationId xmlns:a16="http://schemas.microsoft.com/office/drawing/2014/main" id="{A91102A9-6D0C-9614-9C97-B944348CE0B3}"/>
                </a:ext>
              </a:extLst>
            </p:cNvPr>
            <p:cNvSpPr/>
            <p:nvPr/>
          </p:nvSpPr>
          <p:spPr>
            <a:xfrm>
              <a:off x="4200075" y="2188550"/>
              <a:ext cx="52950" cy="211850"/>
            </a:xfrm>
            <a:custGeom>
              <a:avLst/>
              <a:gdLst/>
              <a:ahLst/>
              <a:cxnLst/>
              <a:rect l="l" t="t" r="r" b="b"/>
              <a:pathLst>
                <a:path w="2118" h="8474" extrusionOk="0">
                  <a:moveTo>
                    <a:pt x="1590" y="2120"/>
                  </a:moveTo>
                  <a:lnTo>
                    <a:pt x="1590" y="6352"/>
                  </a:lnTo>
                  <a:lnTo>
                    <a:pt x="541" y="6352"/>
                  </a:lnTo>
                  <a:lnTo>
                    <a:pt x="541" y="2120"/>
                  </a:lnTo>
                  <a:close/>
                  <a:moveTo>
                    <a:pt x="1057" y="1"/>
                  </a:moveTo>
                  <a:cubicBezTo>
                    <a:pt x="914" y="1"/>
                    <a:pt x="803" y="118"/>
                    <a:pt x="803" y="267"/>
                  </a:cubicBezTo>
                  <a:lnTo>
                    <a:pt x="803" y="1595"/>
                  </a:lnTo>
                  <a:lnTo>
                    <a:pt x="262" y="1595"/>
                  </a:lnTo>
                  <a:cubicBezTo>
                    <a:pt x="126" y="1595"/>
                    <a:pt x="0" y="1705"/>
                    <a:pt x="0" y="1857"/>
                  </a:cubicBezTo>
                  <a:lnTo>
                    <a:pt x="0" y="6628"/>
                  </a:lnTo>
                  <a:cubicBezTo>
                    <a:pt x="0" y="6767"/>
                    <a:pt x="126" y="6893"/>
                    <a:pt x="262" y="6893"/>
                  </a:cubicBezTo>
                  <a:lnTo>
                    <a:pt x="803" y="6893"/>
                  </a:lnTo>
                  <a:lnTo>
                    <a:pt x="803" y="8204"/>
                  </a:lnTo>
                  <a:cubicBezTo>
                    <a:pt x="803" y="8331"/>
                    <a:pt x="886" y="8453"/>
                    <a:pt x="1022" y="8470"/>
                  </a:cubicBezTo>
                  <a:cubicBezTo>
                    <a:pt x="1037" y="8472"/>
                    <a:pt x="1052" y="8473"/>
                    <a:pt x="1067" y="8473"/>
                  </a:cubicBezTo>
                  <a:cubicBezTo>
                    <a:pt x="1212" y="8473"/>
                    <a:pt x="1328" y="8355"/>
                    <a:pt x="1328" y="8204"/>
                  </a:cubicBezTo>
                  <a:lnTo>
                    <a:pt x="1328" y="6893"/>
                  </a:lnTo>
                  <a:lnTo>
                    <a:pt x="1852" y="6893"/>
                  </a:lnTo>
                  <a:cubicBezTo>
                    <a:pt x="2005" y="6893"/>
                    <a:pt x="2118" y="6767"/>
                    <a:pt x="2118" y="6628"/>
                  </a:cubicBezTo>
                  <a:lnTo>
                    <a:pt x="2118" y="1857"/>
                  </a:lnTo>
                  <a:cubicBezTo>
                    <a:pt x="2118" y="1705"/>
                    <a:pt x="2005" y="1595"/>
                    <a:pt x="1852" y="1595"/>
                  </a:cubicBezTo>
                  <a:lnTo>
                    <a:pt x="1328" y="1595"/>
                  </a:lnTo>
                  <a:lnTo>
                    <a:pt x="1328" y="281"/>
                  </a:lnTo>
                  <a:cubicBezTo>
                    <a:pt x="1328" y="141"/>
                    <a:pt x="1232" y="18"/>
                    <a:pt x="1105" y="5"/>
                  </a:cubicBezTo>
                  <a:cubicBezTo>
                    <a:pt x="1089" y="2"/>
                    <a:pt x="1073" y="1"/>
                    <a:pt x="1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8">
              <a:extLst>
                <a:ext uri="{FF2B5EF4-FFF2-40B4-BE49-F238E27FC236}">
                  <a16:creationId xmlns:a16="http://schemas.microsoft.com/office/drawing/2014/main" id="{BBDD1FEA-7A30-894F-FB8A-E9FB437C5A37}"/>
                </a:ext>
              </a:extLst>
            </p:cNvPr>
            <p:cNvSpPr/>
            <p:nvPr/>
          </p:nvSpPr>
          <p:spPr>
            <a:xfrm>
              <a:off x="4279575" y="2148750"/>
              <a:ext cx="52975" cy="172350"/>
            </a:xfrm>
            <a:custGeom>
              <a:avLst/>
              <a:gdLst/>
              <a:ahLst/>
              <a:cxnLst/>
              <a:rect l="l" t="t" r="r" b="b"/>
              <a:pathLst>
                <a:path w="2119" h="6894" extrusionOk="0">
                  <a:moveTo>
                    <a:pt x="1594" y="2122"/>
                  </a:moveTo>
                  <a:lnTo>
                    <a:pt x="1594" y="4777"/>
                  </a:lnTo>
                  <a:lnTo>
                    <a:pt x="528" y="4777"/>
                  </a:lnTo>
                  <a:lnTo>
                    <a:pt x="528" y="2122"/>
                  </a:lnTo>
                  <a:close/>
                  <a:moveTo>
                    <a:pt x="1058" y="0"/>
                  </a:moveTo>
                  <a:cubicBezTo>
                    <a:pt x="919" y="0"/>
                    <a:pt x="790" y="129"/>
                    <a:pt x="790" y="269"/>
                  </a:cubicBezTo>
                  <a:lnTo>
                    <a:pt x="790" y="1597"/>
                  </a:lnTo>
                  <a:lnTo>
                    <a:pt x="266" y="1597"/>
                  </a:lnTo>
                  <a:cubicBezTo>
                    <a:pt x="126" y="1597"/>
                    <a:pt x="0" y="1707"/>
                    <a:pt x="0" y="1859"/>
                  </a:cubicBezTo>
                  <a:lnTo>
                    <a:pt x="0" y="5039"/>
                  </a:lnTo>
                  <a:cubicBezTo>
                    <a:pt x="0" y="5179"/>
                    <a:pt x="126" y="5302"/>
                    <a:pt x="266" y="5302"/>
                  </a:cubicBezTo>
                  <a:lnTo>
                    <a:pt x="790" y="5302"/>
                  </a:lnTo>
                  <a:lnTo>
                    <a:pt x="790" y="6616"/>
                  </a:lnTo>
                  <a:cubicBezTo>
                    <a:pt x="790" y="6756"/>
                    <a:pt x="887" y="6865"/>
                    <a:pt x="1026" y="6892"/>
                  </a:cubicBezTo>
                  <a:cubicBezTo>
                    <a:pt x="1036" y="6893"/>
                    <a:pt x="1046" y="6893"/>
                    <a:pt x="1055" y="6893"/>
                  </a:cubicBezTo>
                  <a:cubicBezTo>
                    <a:pt x="1208" y="6893"/>
                    <a:pt x="1328" y="6773"/>
                    <a:pt x="1328" y="6630"/>
                  </a:cubicBezTo>
                  <a:lnTo>
                    <a:pt x="1328" y="5302"/>
                  </a:lnTo>
                  <a:lnTo>
                    <a:pt x="1856" y="5302"/>
                  </a:lnTo>
                  <a:cubicBezTo>
                    <a:pt x="2009" y="5302"/>
                    <a:pt x="2118" y="5179"/>
                    <a:pt x="2118" y="5039"/>
                  </a:cubicBezTo>
                  <a:lnTo>
                    <a:pt x="2118" y="1859"/>
                  </a:lnTo>
                  <a:cubicBezTo>
                    <a:pt x="2118" y="1707"/>
                    <a:pt x="2009" y="1597"/>
                    <a:pt x="1856" y="1597"/>
                  </a:cubicBezTo>
                  <a:lnTo>
                    <a:pt x="1328" y="1597"/>
                  </a:lnTo>
                  <a:lnTo>
                    <a:pt x="1328" y="282"/>
                  </a:lnTo>
                  <a:cubicBezTo>
                    <a:pt x="1328" y="143"/>
                    <a:pt x="1232" y="34"/>
                    <a:pt x="1096" y="4"/>
                  </a:cubicBezTo>
                  <a:cubicBezTo>
                    <a:pt x="1083" y="1"/>
                    <a:pt x="1070" y="0"/>
                    <a:pt x="1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58">
            <a:extLst>
              <a:ext uri="{FF2B5EF4-FFF2-40B4-BE49-F238E27FC236}">
                <a16:creationId xmlns:a16="http://schemas.microsoft.com/office/drawing/2014/main" id="{23763B56-ABE3-8084-B037-03143533F71C}"/>
              </a:ext>
            </a:extLst>
          </p:cNvPr>
          <p:cNvGrpSpPr/>
          <p:nvPr/>
        </p:nvGrpSpPr>
        <p:grpSpPr>
          <a:xfrm>
            <a:off x="7340088" y="1297138"/>
            <a:ext cx="339200" cy="338875"/>
            <a:chOff x="4016825" y="3801400"/>
            <a:chExt cx="339200" cy="338875"/>
          </a:xfrm>
        </p:grpSpPr>
        <p:sp>
          <p:nvSpPr>
            <p:cNvPr id="1384" name="Google Shape;1384;p58">
              <a:extLst>
                <a:ext uri="{FF2B5EF4-FFF2-40B4-BE49-F238E27FC236}">
                  <a16:creationId xmlns:a16="http://schemas.microsoft.com/office/drawing/2014/main" id="{FD1F135E-D494-AC32-AF49-AA37C2D0C8DC}"/>
                </a:ext>
              </a:extLst>
            </p:cNvPr>
            <p:cNvSpPr/>
            <p:nvPr/>
          </p:nvSpPr>
          <p:spPr>
            <a:xfrm>
              <a:off x="4016825" y="3801400"/>
              <a:ext cx="339200" cy="338875"/>
            </a:xfrm>
            <a:custGeom>
              <a:avLst/>
              <a:gdLst/>
              <a:ahLst/>
              <a:cxnLst/>
              <a:rect l="l" t="t" r="r" b="b"/>
              <a:pathLst>
                <a:path w="13568" h="13555" extrusionOk="0">
                  <a:moveTo>
                    <a:pt x="10125" y="525"/>
                  </a:moveTo>
                  <a:lnTo>
                    <a:pt x="10125" y="4233"/>
                  </a:lnTo>
                  <a:lnTo>
                    <a:pt x="8767" y="4233"/>
                  </a:lnTo>
                  <a:cubicBezTo>
                    <a:pt x="8701" y="4233"/>
                    <a:pt x="8645" y="4259"/>
                    <a:pt x="8588" y="4316"/>
                  </a:cubicBezTo>
                  <a:lnTo>
                    <a:pt x="8133" y="4771"/>
                  </a:lnTo>
                  <a:lnTo>
                    <a:pt x="7675" y="4316"/>
                  </a:lnTo>
                  <a:cubicBezTo>
                    <a:pt x="7635" y="4259"/>
                    <a:pt x="7566" y="4233"/>
                    <a:pt x="7496" y="4233"/>
                  </a:cubicBezTo>
                  <a:lnTo>
                    <a:pt x="6155" y="4233"/>
                  </a:lnTo>
                  <a:lnTo>
                    <a:pt x="6155" y="525"/>
                  </a:lnTo>
                  <a:close/>
                  <a:moveTo>
                    <a:pt x="11453" y="4024"/>
                  </a:moveTo>
                  <a:lnTo>
                    <a:pt x="11453" y="10650"/>
                  </a:lnTo>
                  <a:lnTo>
                    <a:pt x="2128" y="10650"/>
                  </a:lnTo>
                  <a:lnTo>
                    <a:pt x="2128" y="4024"/>
                  </a:lnTo>
                  <a:lnTo>
                    <a:pt x="5614" y="4024"/>
                  </a:lnTo>
                  <a:lnTo>
                    <a:pt x="5614" y="4233"/>
                  </a:lnTo>
                  <a:cubicBezTo>
                    <a:pt x="5614" y="4522"/>
                    <a:pt x="5850" y="4771"/>
                    <a:pt x="6155" y="4771"/>
                  </a:cubicBezTo>
                  <a:lnTo>
                    <a:pt x="7386" y="4771"/>
                  </a:lnTo>
                  <a:lnTo>
                    <a:pt x="7758" y="5146"/>
                  </a:lnTo>
                  <a:cubicBezTo>
                    <a:pt x="7855" y="5242"/>
                    <a:pt x="7994" y="5298"/>
                    <a:pt x="8133" y="5298"/>
                  </a:cubicBezTo>
                  <a:cubicBezTo>
                    <a:pt x="8270" y="5298"/>
                    <a:pt x="8409" y="5242"/>
                    <a:pt x="8505" y="5146"/>
                  </a:cubicBezTo>
                  <a:lnTo>
                    <a:pt x="8880" y="4771"/>
                  </a:lnTo>
                  <a:lnTo>
                    <a:pt x="10125" y="4771"/>
                  </a:lnTo>
                  <a:cubicBezTo>
                    <a:pt x="10414" y="4771"/>
                    <a:pt x="10650" y="4522"/>
                    <a:pt x="10650" y="4233"/>
                  </a:cubicBezTo>
                  <a:lnTo>
                    <a:pt x="10650" y="4024"/>
                  </a:lnTo>
                  <a:close/>
                  <a:moveTo>
                    <a:pt x="12240" y="2961"/>
                  </a:moveTo>
                  <a:cubicBezTo>
                    <a:pt x="12392" y="2961"/>
                    <a:pt x="12502" y="3084"/>
                    <a:pt x="12502" y="3224"/>
                  </a:cubicBezTo>
                  <a:lnTo>
                    <a:pt x="12502" y="11702"/>
                  </a:lnTo>
                  <a:lnTo>
                    <a:pt x="8369" y="11702"/>
                  </a:lnTo>
                  <a:cubicBezTo>
                    <a:pt x="8230" y="11702"/>
                    <a:pt x="8104" y="11825"/>
                    <a:pt x="8104" y="11964"/>
                  </a:cubicBezTo>
                  <a:lnTo>
                    <a:pt x="5464" y="11964"/>
                  </a:lnTo>
                  <a:cubicBezTo>
                    <a:pt x="5464" y="11825"/>
                    <a:pt x="5338" y="11702"/>
                    <a:pt x="5199" y="11702"/>
                  </a:cubicBezTo>
                  <a:lnTo>
                    <a:pt x="1066" y="11702"/>
                  </a:lnTo>
                  <a:lnTo>
                    <a:pt x="1066" y="3224"/>
                  </a:lnTo>
                  <a:cubicBezTo>
                    <a:pt x="1066" y="3084"/>
                    <a:pt x="1176" y="2961"/>
                    <a:pt x="1328" y="2961"/>
                  </a:cubicBezTo>
                  <a:lnTo>
                    <a:pt x="5614" y="2961"/>
                  </a:lnTo>
                  <a:lnTo>
                    <a:pt x="5614" y="3499"/>
                  </a:lnTo>
                  <a:lnTo>
                    <a:pt x="1853" y="3499"/>
                  </a:lnTo>
                  <a:cubicBezTo>
                    <a:pt x="1713" y="3499"/>
                    <a:pt x="1590" y="3609"/>
                    <a:pt x="1590" y="3761"/>
                  </a:cubicBezTo>
                  <a:lnTo>
                    <a:pt x="1590" y="10912"/>
                  </a:lnTo>
                  <a:cubicBezTo>
                    <a:pt x="1590" y="11051"/>
                    <a:pt x="1713" y="11177"/>
                    <a:pt x="1853" y="11177"/>
                  </a:cubicBezTo>
                  <a:lnTo>
                    <a:pt x="11715" y="11177"/>
                  </a:lnTo>
                  <a:cubicBezTo>
                    <a:pt x="11855" y="11177"/>
                    <a:pt x="11977" y="11051"/>
                    <a:pt x="11977" y="10912"/>
                  </a:cubicBezTo>
                  <a:lnTo>
                    <a:pt x="11977" y="3761"/>
                  </a:lnTo>
                  <a:cubicBezTo>
                    <a:pt x="11977" y="3609"/>
                    <a:pt x="11855" y="3499"/>
                    <a:pt x="11715" y="3499"/>
                  </a:cubicBezTo>
                  <a:lnTo>
                    <a:pt x="10650" y="3499"/>
                  </a:lnTo>
                  <a:lnTo>
                    <a:pt x="10650" y="2961"/>
                  </a:lnTo>
                  <a:close/>
                  <a:moveTo>
                    <a:pt x="13030" y="12240"/>
                  </a:moveTo>
                  <a:lnTo>
                    <a:pt x="13030" y="12767"/>
                  </a:lnTo>
                  <a:cubicBezTo>
                    <a:pt x="13030" y="12904"/>
                    <a:pt x="12917" y="13030"/>
                    <a:pt x="12768" y="13030"/>
                  </a:cubicBezTo>
                  <a:lnTo>
                    <a:pt x="800" y="13030"/>
                  </a:lnTo>
                  <a:cubicBezTo>
                    <a:pt x="651" y="13030"/>
                    <a:pt x="538" y="12904"/>
                    <a:pt x="538" y="12767"/>
                  </a:cubicBezTo>
                  <a:lnTo>
                    <a:pt x="538" y="12240"/>
                  </a:lnTo>
                  <a:lnTo>
                    <a:pt x="5006" y="12240"/>
                  </a:lnTo>
                  <a:cubicBezTo>
                    <a:pt x="5089" y="12392"/>
                    <a:pt x="5269" y="12505"/>
                    <a:pt x="5464" y="12505"/>
                  </a:cubicBezTo>
                  <a:lnTo>
                    <a:pt x="8104" y="12505"/>
                  </a:lnTo>
                  <a:cubicBezTo>
                    <a:pt x="8299" y="12505"/>
                    <a:pt x="8479" y="12392"/>
                    <a:pt x="8562" y="12240"/>
                  </a:cubicBezTo>
                  <a:close/>
                  <a:moveTo>
                    <a:pt x="6155" y="0"/>
                  </a:moveTo>
                  <a:cubicBezTo>
                    <a:pt x="5850" y="0"/>
                    <a:pt x="5614" y="236"/>
                    <a:pt x="5614" y="525"/>
                  </a:cubicBezTo>
                  <a:lnTo>
                    <a:pt x="5614" y="2434"/>
                  </a:lnTo>
                  <a:lnTo>
                    <a:pt x="1328" y="2434"/>
                  </a:lnTo>
                  <a:cubicBezTo>
                    <a:pt x="883" y="2434"/>
                    <a:pt x="538" y="2795"/>
                    <a:pt x="538" y="3224"/>
                  </a:cubicBezTo>
                  <a:lnTo>
                    <a:pt x="538" y="11702"/>
                  </a:lnTo>
                  <a:lnTo>
                    <a:pt x="263" y="11702"/>
                  </a:lnTo>
                  <a:cubicBezTo>
                    <a:pt x="123" y="11702"/>
                    <a:pt x="0" y="11825"/>
                    <a:pt x="0" y="11964"/>
                  </a:cubicBezTo>
                  <a:lnTo>
                    <a:pt x="0" y="12767"/>
                  </a:lnTo>
                  <a:cubicBezTo>
                    <a:pt x="0" y="13209"/>
                    <a:pt x="359" y="13554"/>
                    <a:pt x="800" y="13554"/>
                  </a:cubicBezTo>
                  <a:lnTo>
                    <a:pt x="12768" y="13554"/>
                  </a:lnTo>
                  <a:cubicBezTo>
                    <a:pt x="13209" y="13554"/>
                    <a:pt x="13568" y="13209"/>
                    <a:pt x="13568" y="12767"/>
                  </a:cubicBezTo>
                  <a:lnTo>
                    <a:pt x="13568" y="11964"/>
                  </a:lnTo>
                  <a:cubicBezTo>
                    <a:pt x="13568" y="11825"/>
                    <a:pt x="13445" y="11702"/>
                    <a:pt x="13305" y="11702"/>
                  </a:cubicBezTo>
                  <a:lnTo>
                    <a:pt x="13030" y="11702"/>
                  </a:lnTo>
                  <a:lnTo>
                    <a:pt x="13030" y="3224"/>
                  </a:lnTo>
                  <a:cubicBezTo>
                    <a:pt x="13030" y="2795"/>
                    <a:pt x="12685" y="2434"/>
                    <a:pt x="12240" y="2434"/>
                  </a:cubicBezTo>
                  <a:lnTo>
                    <a:pt x="10650" y="2434"/>
                  </a:lnTo>
                  <a:lnTo>
                    <a:pt x="10650" y="525"/>
                  </a:lnTo>
                  <a:cubicBezTo>
                    <a:pt x="10650" y="236"/>
                    <a:pt x="10414" y="0"/>
                    <a:pt x="10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8">
              <a:extLst>
                <a:ext uri="{FF2B5EF4-FFF2-40B4-BE49-F238E27FC236}">
                  <a16:creationId xmlns:a16="http://schemas.microsoft.com/office/drawing/2014/main" id="{852C116E-A180-9580-DE35-9CB52BA11A70}"/>
                </a:ext>
              </a:extLst>
            </p:cNvPr>
            <p:cNvSpPr/>
            <p:nvPr/>
          </p:nvSpPr>
          <p:spPr>
            <a:xfrm>
              <a:off x="4186625" y="3828025"/>
              <a:ext cx="67000" cy="66150"/>
            </a:xfrm>
            <a:custGeom>
              <a:avLst/>
              <a:gdLst/>
              <a:ahLst/>
              <a:cxnLst/>
              <a:rect l="l" t="t" r="r" b="b"/>
              <a:pathLst>
                <a:path w="2680" h="2646" extrusionOk="0">
                  <a:moveTo>
                    <a:pt x="1617" y="525"/>
                  </a:moveTo>
                  <a:cubicBezTo>
                    <a:pt x="1909" y="525"/>
                    <a:pt x="2141" y="761"/>
                    <a:pt x="2141" y="1067"/>
                  </a:cubicBezTo>
                  <a:cubicBezTo>
                    <a:pt x="2128" y="1412"/>
                    <a:pt x="1869" y="1584"/>
                    <a:pt x="1610" y="1584"/>
                  </a:cubicBezTo>
                  <a:cubicBezTo>
                    <a:pt x="1351" y="1584"/>
                    <a:pt x="1092" y="1412"/>
                    <a:pt x="1079" y="1067"/>
                  </a:cubicBezTo>
                  <a:cubicBezTo>
                    <a:pt x="1079" y="761"/>
                    <a:pt x="1312" y="525"/>
                    <a:pt x="1617" y="525"/>
                  </a:cubicBezTo>
                  <a:close/>
                  <a:moveTo>
                    <a:pt x="1600" y="1"/>
                  </a:moveTo>
                  <a:cubicBezTo>
                    <a:pt x="793" y="1"/>
                    <a:pt x="279" y="919"/>
                    <a:pt x="704" y="1604"/>
                  </a:cubicBezTo>
                  <a:lnTo>
                    <a:pt x="97" y="2199"/>
                  </a:lnTo>
                  <a:cubicBezTo>
                    <a:pt x="0" y="2295"/>
                    <a:pt x="0" y="2461"/>
                    <a:pt x="97" y="2574"/>
                  </a:cubicBezTo>
                  <a:cubicBezTo>
                    <a:pt x="151" y="2622"/>
                    <a:pt x="220" y="2646"/>
                    <a:pt x="287" y="2646"/>
                  </a:cubicBezTo>
                  <a:cubicBezTo>
                    <a:pt x="355" y="2646"/>
                    <a:pt x="420" y="2622"/>
                    <a:pt x="468" y="2574"/>
                  </a:cubicBezTo>
                  <a:lnTo>
                    <a:pt x="1079" y="1979"/>
                  </a:lnTo>
                  <a:cubicBezTo>
                    <a:pt x="1242" y="2079"/>
                    <a:pt x="1420" y="2125"/>
                    <a:pt x="1595" y="2125"/>
                  </a:cubicBezTo>
                  <a:cubicBezTo>
                    <a:pt x="2148" y="2125"/>
                    <a:pt x="2679" y="1674"/>
                    <a:pt x="2669" y="1067"/>
                  </a:cubicBezTo>
                  <a:cubicBezTo>
                    <a:pt x="2669" y="469"/>
                    <a:pt x="2198" y="1"/>
                    <a:pt x="1617" y="1"/>
                  </a:cubicBezTo>
                  <a:cubicBezTo>
                    <a:pt x="1611" y="1"/>
                    <a:pt x="1605" y="1"/>
                    <a:pt x="1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8">
              <a:extLst>
                <a:ext uri="{FF2B5EF4-FFF2-40B4-BE49-F238E27FC236}">
                  <a16:creationId xmlns:a16="http://schemas.microsoft.com/office/drawing/2014/main" id="{2869A876-E6B8-154F-D476-943541201906}"/>
                </a:ext>
              </a:extLst>
            </p:cNvPr>
            <p:cNvSpPr/>
            <p:nvPr/>
          </p:nvSpPr>
          <p:spPr>
            <a:xfrm>
              <a:off x="4083225" y="3928100"/>
              <a:ext cx="119275" cy="126100"/>
            </a:xfrm>
            <a:custGeom>
              <a:avLst/>
              <a:gdLst/>
              <a:ahLst/>
              <a:cxnLst/>
              <a:rect l="l" t="t" r="r" b="b"/>
              <a:pathLst>
                <a:path w="4771" h="5044" extrusionOk="0">
                  <a:moveTo>
                    <a:pt x="2390" y="541"/>
                  </a:moveTo>
                  <a:cubicBezTo>
                    <a:pt x="3188" y="541"/>
                    <a:pt x="3984" y="672"/>
                    <a:pt x="4233" y="934"/>
                  </a:cubicBezTo>
                  <a:cubicBezTo>
                    <a:pt x="3977" y="1190"/>
                    <a:pt x="3178" y="1318"/>
                    <a:pt x="2380" y="1318"/>
                  </a:cubicBezTo>
                  <a:cubicBezTo>
                    <a:pt x="1583" y="1318"/>
                    <a:pt x="787" y="1190"/>
                    <a:pt x="538" y="934"/>
                  </a:cubicBezTo>
                  <a:cubicBezTo>
                    <a:pt x="793" y="672"/>
                    <a:pt x="1593" y="541"/>
                    <a:pt x="2390" y="541"/>
                  </a:cubicBezTo>
                  <a:close/>
                  <a:moveTo>
                    <a:pt x="4233" y="1545"/>
                  </a:moveTo>
                  <a:lnTo>
                    <a:pt x="4233" y="1986"/>
                  </a:lnTo>
                  <a:cubicBezTo>
                    <a:pt x="3997" y="2249"/>
                    <a:pt x="3188" y="2380"/>
                    <a:pt x="2379" y="2380"/>
                  </a:cubicBezTo>
                  <a:cubicBezTo>
                    <a:pt x="1569" y="2380"/>
                    <a:pt x="760" y="2249"/>
                    <a:pt x="525" y="1986"/>
                  </a:cubicBezTo>
                  <a:lnTo>
                    <a:pt x="525" y="1545"/>
                  </a:lnTo>
                  <a:cubicBezTo>
                    <a:pt x="1057" y="1759"/>
                    <a:pt x="1721" y="1866"/>
                    <a:pt x="2384" y="1866"/>
                  </a:cubicBezTo>
                  <a:cubicBezTo>
                    <a:pt x="3046" y="1866"/>
                    <a:pt x="3706" y="1759"/>
                    <a:pt x="4233" y="1545"/>
                  </a:cubicBezTo>
                  <a:close/>
                  <a:moveTo>
                    <a:pt x="4233" y="2607"/>
                  </a:moveTo>
                  <a:lnTo>
                    <a:pt x="4233" y="3039"/>
                  </a:lnTo>
                  <a:cubicBezTo>
                    <a:pt x="3997" y="3308"/>
                    <a:pt x="3188" y="3442"/>
                    <a:pt x="2379" y="3442"/>
                  </a:cubicBezTo>
                  <a:cubicBezTo>
                    <a:pt x="1569" y="3442"/>
                    <a:pt x="760" y="3308"/>
                    <a:pt x="525" y="3039"/>
                  </a:cubicBezTo>
                  <a:lnTo>
                    <a:pt x="525" y="2607"/>
                  </a:lnTo>
                  <a:cubicBezTo>
                    <a:pt x="1057" y="2815"/>
                    <a:pt x="1721" y="2918"/>
                    <a:pt x="2384" y="2918"/>
                  </a:cubicBezTo>
                  <a:cubicBezTo>
                    <a:pt x="3046" y="2918"/>
                    <a:pt x="3706" y="2815"/>
                    <a:pt x="4233" y="2607"/>
                  </a:cubicBezTo>
                  <a:close/>
                  <a:moveTo>
                    <a:pt x="4233" y="3673"/>
                  </a:moveTo>
                  <a:lnTo>
                    <a:pt x="4233" y="4101"/>
                  </a:lnTo>
                  <a:cubicBezTo>
                    <a:pt x="4163" y="4214"/>
                    <a:pt x="3539" y="4503"/>
                    <a:pt x="2377" y="4503"/>
                  </a:cubicBezTo>
                  <a:cubicBezTo>
                    <a:pt x="1215" y="4503"/>
                    <a:pt x="594" y="4214"/>
                    <a:pt x="525" y="4101"/>
                  </a:cubicBezTo>
                  <a:lnTo>
                    <a:pt x="525" y="3673"/>
                  </a:lnTo>
                  <a:cubicBezTo>
                    <a:pt x="1057" y="3880"/>
                    <a:pt x="1721" y="3984"/>
                    <a:pt x="2384" y="3984"/>
                  </a:cubicBezTo>
                  <a:cubicBezTo>
                    <a:pt x="3046" y="3984"/>
                    <a:pt x="3706" y="3880"/>
                    <a:pt x="4233" y="3673"/>
                  </a:cubicBezTo>
                  <a:close/>
                  <a:moveTo>
                    <a:pt x="2380" y="1"/>
                  </a:moveTo>
                  <a:cubicBezTo>
                    <a:pt x="1189" y="1"/>
                    <a:pt x="0" y="312"/>
                    <a:pt x="0" y="934"/>
                  </a:cubicBezTo>
                  <a:lnTo>
                    <a:pt x="0" y="4101"/>
                  </a:lnTo>
                  <a:cubicBezTo>
                    <a:pt x="0" y="4835"/>
                    <a:pt x="1494" y="5044"/>
                    <a:pt x="2377" y="5044"/>
                  </a:cubicBezTo>
                  <a:cubicBezTo>
                    <a:pt x="3263" y="5044"/>
                    <a:pt x="4770" y="4835"/>
                    <a:pt x="4770" y="4101"/>
                  </a:cubicBezTo>
                  <a:lnTo>
                    <a:pt x="4770" y="934"/>
                  </a:lnTo>
                  <a:cubicBezTo>
                    <a:pt x="4764" y="312"/>
                    <a:pt x="3571" y="1"/>
                    <a:pt x="2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8">
              <a:extLst>
                <a:ext uri="{FF2B5EF4-FFF2-40B4-BE49-F238E27FC236}">
                  <a16:creationId xmlns:a16="http://schemas.microsoft.com/office/drawing/2014/main" id="{6BBF4C3B-DFEA-F462-DC5B-385A85748B6C}"/>
                </a:ext>
              </a:extLst>
            </p:cNvPr>
            <p:cNvSpPr/>
            <p:nvPr/>
          </p:nvSpPr>
          <p:spPr>
            <a:xfrm>
              <a:off x="4216325" y="4024400"/>
              <a:ext cx="67425" cy="13200"/>
            </a:xfrm>
            <a:custGeom>
              <a:avLst/>
              <a:gdLst/>
              <a:ahLst/>
              <a:cxnLst/>
              <a:rect l="l" t="t" r="r" b="b"/>
              <a:pathLst>
                <a:path w="2697" h="528" extrusionOk="0">
                  <a:moveTo>
                    <a:pt x="346" y="0"/>
                  </a:moveTo>
                  <a:cubicBezTo>
                    <a:pt x="1" y="17"/>
                    <a:pt x="1" y="528"/>
                    <a:pt x="346" y="528"/>
                  </a:cubicBezTo>
                  <a:lnTo>
                    <a:pt x="2407" y="528"/>
                  </a:lnTo>
                  <a:cubicBezTo>
                    <a:pt x="2530" y="528"/>
                    <a:pt x="2656" y="445"/>
                    <a:pt x="2670" y="305"/>
                  </a:cubicBezTo>
                  <a:cubicBezTo>
                    <a:pt x="2696" y="140"/>
                    <a:pt x="2573" y="0"/>
                    <a:pt x="2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8">
              <a:extLst>
                <a:ext uri="{FF2B5EF4-FFF2-40B4-BE49-F238E27FC236}">
                  <a16:creationId xmlns:a16="http://schemas.microsoft.com/office/drawing/2014/main" id="{8A119838-7FBE-A6FF-83F2-A11CA179940B}"/>
                </a:ext>
              </a:extLst>
            </p:cNvPr>
            <p:cNvSpPr/>
            <p:nvPr/>
          </p:nvSpPr>
          <p:spPr>
            <a:xfrm>
              <a:off x="4216325" y="3998175"/>
              <a:ext cx="67425" cy="13125"/>
            </a:xfrm>
            <a:custGeom>
              <a:avLst/>
              <a:gdLst/>
              <a:ahLst/>
              <a:cxnLst/>
              <a:rect l="l" t="t" r="r" b="b"/>
              <a:pathLst>
                <a:path w="2697" h="525" extrusionOk="0">
                  <a:moveTo>
                    <a:pt x="346" y="0"/>
                  </a:moveTo>
                  <a:cubicBezTo>
                    <a:pt x="1" y="0"/>
                    <a:pt x="1" y="511"/>
                    <a:pt x="346" y="525"/>
                  </a:cubicBezTo>
                  <a:lnTo>
                    <a:pt x="2407" y="525"/>
                  </a:lnTo>
                  <a:cubicBezTo>
                    <a:pt x="2530" y="525"/>
                    <a:pt x="2656" y="428"/>
                    <a:pt x="2670" y="302"/>
                  </a:cubicBezTo>
                  <a:cubicBezTo>
                    <a:pt x="2696" y="136"/>
                    <a:pt x="2573" y="0"/>
                    <a:pt x="2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8">
              <a:extLst>
                <a:ext uri="{FF2B5EF4-FFF2-40B4-BE49-F238E27FC236}">
                  <a16:creationId xmlns:a16="http://schemas.microsoft.com/office/drawing/2014/main" id="{10CEB3F6-6AE9-DE30-0D73-A31FB4216A00}"/>
                </a:ext>
              </a:extLst>
            </p:cNvPr>
            <p:cNvSpPr/>
            <p:nvPr/>
          </p:nvSpPr>
          <p:spPr>
            <a:xfrm>
              <a:off x="4216325" y="3971525"/>
              <a:ext cx="67425" cy="13125"/>
            </a:xfrm>
            <a:custGeom>
              <a:avLst/>
              <a:gdLst/>
              <a:ahLst/>
              <a:cxnLst/>
              <a:rect l="l" t="t" r="r" b="b"/>
              <a:pathLst>
                <a:path w="2697" h="525" extrusionOk="0">
                  <a:moveTo>
                    <a:pt x="346" y="1"/>
                  </a:moveTo>
                  <a:cubicBezTo>
                    <a:pt x="1" y="14"/>
                    <a:pt x="1" y="512"/>
                    <a:pt x="346" y="525"/>
                  </a:cubicBezTo>
                  <a:lnTo>
                    <a:pt x="2407" y="525"/>
                  </a:lnTo>
                  <a:cubicBezTo>
                    <a:pt x="2530" y="525"/>
                    <a:pt x="2656" y="429"/>
                    <a:pt x="2670" y="306"/>
                  </a:cubicBezTo>
                  <a:cubicBezTo>
                    <a:pt x="2696" y="140"/>
                    <a:pt x="2573" y="1"/>
                    <a:pt x="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8">
              <a:extLst>
                <a:ext uri="{FF2B5EF4-FFF2-40B4-BE49-F238E27FC236}">
                  <a16:creationId xmlns:a16="http://schemas.microsoft.com/office/drawing/2014/main" id="{4DF60809-3540-BD69-C346-2AC8D5B92229}"/>
                </a:ext>
              </a:extLst>
            </p:cNvPr>
            <p:cNvSpPr/>
            <p:nvPr/>
          </p:nvSpPr>
          <p:spPr>
            <a:xfrm>
              <a:off x="4216325" y="3944875"/>
              <a:ext cx="67425" cy="13575"/>
            </a:xfrm>
            <a:custGeom>
              <a:avLst/>
              <a:gdLst/>
              <a:ahLst/>
              <a:cxnLst/>
              <a:rect l="l" t="t" r="r" b="b"/>
              <a:pathLst>
                <a:path w="2697" h="543" extrusionOk="0">
                  <a:moveTo>
                    <a:pt x="346" y="1"/>
                  </a:moveTo>
                  <a:cubicBezTo>
                    <a:pt x="1" y="14"/>
                    <a:pt x="1" y="525"/>
                    <a:pt x="346" y="542"/>
                  </a:cubicBezTo>
                  <a:lnTo>
                    <a:pt x="2407" y="542"/>
                  </a:lnTo>
                  <a:cubicBezTo>
                    <a:pt x="2530" y="542"/>
                    <a:pt x="2656" y="442"/>
                    <a:pt x="2670" y="306"/>
                  </a:cubicBezTo>
                  <a:cubicBezTo>
                    <a:pt x="2696" y="154"/>
                    <a:pt x="2573" y="1"/>
                    <a:pt x="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58">
            <a:extLst>
              <a:ext uri="{FF2B5EF4-FFF2-40B4-BE49-F238E27FC236}">
                <a16:creationId xmlns:a16="http://schemas.microsoft.com/office/drawing/2014/main" id="{5F7FF7BD-768E-3C75-61E6-B883069499BF}"/>
              </a:ext>
            </a:extLst>
          </p:cNvPr>
          <p:cNvGrpSpPr/>
          <p:nvPr/>
        </p:nvGrpSpPr>
        <p:grpSpPr>
          <a:xfrm>
            <a:off x="5376025" y="3183400"/>
            <a:ext cx="342025" cy="278050"/>
            <a:chOff x="3306175" y="3831850"/>
            <a:chExt cx="342025" cy="278050"/>
          </a:xfrm>
        </p:grpSpPr>
        <p:sp>
          <p:nvSpPr>
            <p:cNvPr id="1392" name="Google Shape;1392;p58">
              <a:extLst>
                <a:ext uri="{FF2B5EF4-FFF2-40B4-BE49-F238E27FC236}">
                  <a16:creationId xmlns:a16="http://schemas.microsoft.com/office/drawing/2014/main" id="{7B7CB1C4-F3F9-F000-E6C9-5A7EB9CFC225}"/>
                </a:ext>
              </a:extLst>
            </p:cNvPr>
            <p:cNvSpPr/>
            <p:nvPr/>
          </p:nvSpPr>
          <p:spPr>
            <a:xfrm>
              <a:off x="3306175" y="3937675"/>
              <a:ext cx="342025" cy="172225"/>
            </a:xfrm>
            <a:custGeom>
              <a:avLst/>
              <a:gdLst/>
              <a:ahLst/>
              <a:cxnLst/>
              <a:rect l="l" t="t" r="r" b="b"/>
              <a:pathLst>
                <a:path w="13681" h="6889" extrusionOk="0">
                  <a:moveTo>
                    <a:pt x="2036" y="2115"/>
                  </a:moveTo>
                  <a:lnTo>
                    <a:pt x="2036" y="6360"/>
                  </a:lnTo>
                  <a:lnTo>
                    <a:pt x="983" y="6360"/>
                  </a:lnTo>
                  <a:lnTo>
                    <a:pt x="983" y="2115"/>
                  </a:lnTo>
                  <a:close/>
                  <a:moveTo>
                    <a:pt x="4691" y="538"/>
                  </a:moveTo>
                  <a:lnTo>
                    <a:pt x="4691" y="6360"/>
                  </a:lnTo>
                  <a:lnTo>
                    <a:pt x="3626" y="6360"/>
                  </a:lnTo>
                  <a:lnTo>
                    <a:pt x="3626" y="538"/>
                  </a:lnTo>
                  <a:close/>
                  <a:moveTo>
                    <a:pt x="7334" y="3180"/>
                  </a:moveTo>
                  <a:lnTo>
                    <a:pt x="7334" y="6360"/>
                  </a:lnTo>
                  <a:lnTo>
                    <a:pt x="6281" y="6360"/>
                  </a:lnTo>
                  <a:lnTo>
                    <a:pt x="6281" y="3180"/>
                  </a:lnTo>
                  <a:close/>
                  <a:moveTo>
                    <a:pt x="9989" y="538"/>
                  </a:moveTo>
                  <a:lnTo>
                    <a:pt x="9989" y="6360"/>
                  </a:lnTo>
                  <a:lnTo>
                    <a:pt x="8924" y="6360"/>
                  </a:lnTo>
                  <a:lnTo>
                    <a:pt x="8924" y="538"/>
                  </a:lnTo>
                  <a:close/>
                  <a:moveTo>
                    <a:pt x="12629" y="2115"/>
                  </a:moveTo>
                  <a:lnTo>
                    <a:pt x="12629" y="6360"/>
                  </a:lnTo>
                  <a:lnTo>
                    <a:pt x="11580" y="6360"/>
                  </a:lnTo>
                  <a:lnTo>
                    <a:pt x="11580" y="2115"/>
                  </a:lnTo>
                  <a:close/>
                  <a:moveTo>
                    <a:pt x="3364" y="0"/>
                  </a:moveTo>
                  <a:cubicBezTo>
                    <a:pt x="3211" y="0"/>
                    <a:pt x="3101" y="123"/>
                    <a:pt x="3101" y="262"/>
                  </a:cubicBezTo>
                  <a:lnTo>
                    <a:pt x="3101" y="6360"/>
                  </a:lnTo>
                  <a:lnTo>
                    <a:pt x="2573" y="6360"/>
                  </a:lnTo>
                  <a:lnTo>
                    <a:pt x="2573" y="1852"/>
                  </a:lnTo>
                  <a:cubicBezTo>
                    <a:pt x="2573" y="1713"/>
                    <a:pt x="2451" y="1590"/>
                    <a:pt x="2298" y="1590"/>
                  </a:cubicBezTo>
                  <a:lnTo>
                    <a:pt x="708" y="1590"/>
                  </a:lnTo>
                  <a:cubicBezTo>
                    <a:pt x="568" y="1590"/>
                    <a:pt x="446" y="1713"/>
                    <a:pt x="446" y="1852"/>
                  </a:cubicBezTo>
                  <a:lnTo>
                    <a:pt x="446" y="6360"/>
                  </a:lnTo>
                  <a:lnTo>
                    <a:pt x="293" y="6360"/>
                  </a:lnTo>
                  <a:cubicBezTo>
                    <a:pt x="167" y="6360"/>
                    <a:pt x="44" y="6457"/>
                    <a:pt x="31" y="6583"/>
                  </a:cubicBezTo>
                  <a:cubicBezTo>
                    <a:pt x="1" y="6749"/>
                    <a:pt x="127" y="6888"/>
                    <a:pt x="293" y="6888"/>
                  </a:cubicBezTo>
                  <a:lnTo>
                    <a:pt x="13322" y="6888"/>
                  </a:lnTo>
                  <a:cubicBezTo>
                    <a:pt x="13668" y="6872"/>
                    <a:pt x="13681" y="6374"/>
                    <a:pt x="13322" y="6360"/>
                  </a:cubicBezTo>
                  <a:lnTo>
                    <a:pt x="13170" y="6360"/>
                  </a:lnTo>
                  <a:lnTo>
                    <a:pt x="13170" y="1852"/>
                  </a:lnTo>
                  <a:cubicBezTo>
                    <a:pt x="13170" y="1713"/>
                    <a:pt x="13043" y="1590"/>
                    <a:pt x="12894" y="1590"/>
                  </a:cubicBezTo>
                  <a:lnTo>
                    <a:pt x="11301" y="1590"/>
                  </a:lnTo>
                  <a:cubicBezTo>
                    <a:pt x="11165" y="1590"/>
                    <a:pt x="11038" y="1713"/>
                    <a:pt x="11038" y="1852"/>
                  </a:cubicBezTo>
                  <a:lnTo>
                    <a:pt x="11038" y="6360"/>
                  </a:lnTo>
                  <a:lnTo>
                    <a:pt x="10514" y="6360"/>
                  </a:lnTo>
                  <a:lnTo>
                    <a:pt x="10514" y="262"/>
                  </a:lnTo>
                  <a:cubicBezTo>
                    <a:pt x="10514" y="123"/>
                    <a:pt x="10388" y="0"/>
                    <a:pt x="10252" y="0"/>
                  </a:cubicBezTo>
                  <a:lnTo>
                    <a:pt x="8662" y="0"/>
                  </a:lnTo>
                  <a:cubicBezTo>
                    <a:pt x="8509" y="0"/>
                    <a:pt x="8396" y="123"/>
                    <a:pt x="8396" y="262"/>
                  </a:cubicBezTo>
                  <a:lnTo>
                    <a:pt x="8396" y="6360"/>
                  </a:lnTo>
                  <a:lnTo>
                    <a:pt x="7872" y="6360"/>
                  </a:lnTo>
                  <a:lnTo>
                    <a:pt x="7872" y="2918"/>
                  </a:lnTo>
                  <a:cubicBezTo>
                    <a:pt x="7872" y="2765"/>
                    <a:pt x="7749" y="2656"/>
                    <a:pt x="7596" y="2656"/>
                  </a:cubicBezTo>
                  <a:lnTo>
                    <a:pt x="6006" y="2656"/>
                  </a:lnTo>
                  <a:cubicBezTo>
                    <a:pt x="5867" y="2656"/>
                    <a:pt x="5740" y="2765"/>
                    <a:pt x="5740" y="2918"/>
                  </a:cubicBezTo>
                  <a:lnTo>
                    <a:pt x="5740" y="6360"/>
                  </a:lnTo>
                  <a:lnTo>
                    <a:pt x="5216" y="6360"/>
                  </a:lnTo>
                  <a:lnTo>
                    <a:pt x="5216" y="262"/>
                  </a:lnTo>
                  <a:cubicBezTo>
                    <a:pt x="5216" y="123"/>
                    <a:pt x="5093" y="0"/>
                    <a:pt x="4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8">
              <a:extLst>
                <a:ext uri="{FF2B5EF4-FFF2-40B4-BE49-F238E27FC236}">
                  <a16:creationId xmlns:a16="http://schemas.microsoft.com/office/drawing/2014/main" id="{B7F2868A-286C-A96B-1638-794A6A330CD8}"/>
                </a:ext>
              </a:extLst>
            </p:cNvPr>
            <p:cNvSpPr/>
            <p:nvPr/>
          </p:nvSpPr>
          <p:spPr>
            <a:xfrm>
              <a:off x="3320475" y="3831850"/>
              <a:ext cx="311475" cy="112400"/>
            </a:xfrm>
            <a:custGeom>
              <a:avLst/>
              <a:gdLst/>
              <a:ahLst/>
              <a:cxnLst/>
              <a:rect l="l" t="t" r="r" b="b"/>
              <a:pathLst>
                <a:path w="12459" h="4496" extrusionOk="0">
                  <a:moveTo>
                    <a:pt x="3578" y="525"/>
                  </a:moveTo>
                  <a:cubicBezTo>
                    <a:pt x="3801" y="525"/>
                    <a:pt x="3980" y="704"/>
                    <a:pt x="3980" y="927"/>
                  </a:cubicBezTo>
                  <a:cubicBezTo>
                    <a:pt x="3967" y="1189"/>
                    <a:pt x="3773" y="1320"/>
                    <a:pt x="3580" y="1320"/>
                  </a:cubicBezTo>
                  <a:cubicBezTo>
                    <a:pt x="3386" y="1320"/>
                    <a:pt x="3192" y="1189"/>
                    <a:pt x="3177" y="927"/>
                  </a:cubicBezTo>
                  <a:cubicBezTo>
                    <a:pt x="3177" y="704"/>
                    <a:pt x="3359" y="525"/>
                    <a:pt x="3578" y="525"/>
                  </a:cubicBezTo>
                  <a:close/>
                  <a:moveTo>
                    <a:pt x="8876" y="525"/>
                  </a:moveTo>
                  <a:cubicBezTo>
                    <a:pt x="9099" y="525"/>
                    <a:pt x="9278" y="704"/>
                    <a:pt x="9278" y="927"/>
                  </a:cubicBezTo>
                  <a:cubicBezTo>
                    <a:pt x="9265" y="1189"/>
                    <a:pt x="9071" y="1320"/>
                    <a:pt x="8878" y="1320"/>
                  </a:cubicBezTo>
                  <a:cubicBezTo>
                    <a:pt x="8684" y="1320"/>
                    <a:pt x="8490" y="1189"/>
                    <a:pt x="8475" y="927"/>
                  </a:cubicBezTo>
                  <a:cubicBezTo>
                    <a:pt x="8475" y="704"/>
                    <a:pt x="8654" y="525"/>
                    <a:pt x="8876" y="525"/>
                  </a:cubicBezTo>
                  <a:close/>
                  <a:moveTo>
                    <a:pt x="936" y="2115"/>
                  </a:moveTo>
                  <a:cubicBezTo>
                    <a:pt x="1145" y="2115"/>
                    <a:pt x="1324" y="2294"/>
                    <a:pt x="1324" y="2517"/>
                  </a:cubicBezTo>
                  <a:cubicBezTo>
                    <a:pt x="1318" y="2779"/>
                    <a:pt x="1124" y="2910"/>
                    <a:pt x="931" y="2910"/>
                  </a:cubicBezTo>
                  <a:cubicBezTo>
                    <a:pt x="738" y="2910"/>
                    <a:pt x="544" y="2779"/>
                    <a:pt x="538" y="2517"/>
                  </a:cubicBezTo>
                  <a:cubicBezTo>
                    <a:pt x="538" y="2294"/>
                    <a:pt x="717" y="2115"/>
                    <a:pt x="936" y="2115"/>
                  </a:cubicBezTo>
                  <a:close/>
                  <a:moveTo>
                    <a:pt x="11532" y="2115"/>
                  </a:moveTo>
                  <a:cubicBezTo>
                    <a:pt x="11754" y="2115"/>
                    <a:pt x="11920" y="2294"/>
                    <a:pt x="11920" y="2517"/>
                  </a:cubicBezTo>
                  <a:cubicBezTo>
                    <a:pt x="11914" y="2779"/>
                    <a:pt x="11720" y="2910"/>
                    <a:pt x="11525" y="2910"/>
                  </a:cubicBezTo>
                  <a:cubicBezTo>
                    <a:pt x="11331" y="2910"/>
                    <a:pt x="11137" y="2779"/>
                    <a:pt x="11130" y="2517"/>
                  </a:cubicBezTo>
                  <a:cubicBezTo>
                    <a:pt x="11130" y="2294"/>
                    <a:pt x="11310" y="2115"/>
                    <a:pt x="11532" y="2115"/>
                  </a:cubicBezTo>
                  <a:close/>
                  <a:moveTo>
                    <a:pt x="6234" y="3181"/>
                  </a:moveTo>
                  <a:cubicBezTo>
                    <a:pt x="6456" y="3181"/>
                    <a:pt x="6622" y="3360"/>
                    <a:pt x="6622" y="3569"/>
                  </a:cubicBezTo>
                  <a:cubicBezTo>
                    <a:pt x="6622" y="3788"/>
                    <a:pt x="6456" y="3968"/>
                    <a:pt x="6234" y="3968"/>
                  </a:cubicBezTo>
                  <a:cubicBezTo>
                    <a:pt x="5709" y="3954"/>
                    <a:pt x="5709" y="3194"/>
                    <a:pt x="6234" y="3181"/>
                  </a:cubicBezTo>
                  <a:close/>
                  <a:moveTo>
                    <a:pt x="3554" y="0"/>
                  </a:moveTo>
                  <a:cubicBezTo>
                    <a:pt x="2972" y="0"/>
                    <a:pt x="2531" y="589"/>
                    <a:pt x="2679" y="1163"/>
                  </a:cubicBezTo>
                  <a:lnTo>
                    <a:pt x="1560" y="1826"/>
                  </a:lnTo>
                  <a:cubicBezTo>
                    <a:pt x="1381" y="1660"/>
                    <a:pt x="1164" y="1585"/>
                    <a:pt x="949" y="1585"/>
                  </a:cubicBezTo>
                  <a:cubicBezTo>
                    <a:pt x="468" y="1585"/>
                    <a:pt x="1" y="1961"/>
                    <a:pt x="10" y="2517"/>
                  </a:cubicBezTo>
                  <a:cubicBezTo>
                    <a:pt x="10" y="3028"/>
                    <a:pt x="425" y="3443"/>
                    <a:pt x="936" y="3443"/>
                  </a:cubicBezTo>
                  <a:cubicBezTo>
                    <a:pt x="942" y="3443"/>
                    <a:pt x="949" y="3443"/>
                    <a:pt x="956" y="3443"/>
                  </a:cubicBezTo>
                  <a:cubicBezTo>
                    <a:pt x="1543" y="3443"/>
                    <a:pt x="1987" y="2856"/>
                    <a:pt x="1835" y="2281"/>
                  </a:cubicBezTo>
                  <a:lnTo>
                    <a:pt x="2958" y="1604"/>
                  </a:lnTo>
                  <a:cubicBezTo>
                    <a:pt x="3118" y="1765"/>
                    <a:pt x="3358" y="1853"/>
                    <a:pt x="3595" y="1853"/>
                  </a:cubicBezTo>
                  <a:cubicBezTo>
                    <a:pt x="3745" y="1853"/>
                    <a:pt x="3895" y="1818"/>
                    <a:pt x="4023" y="1743"/>
                  </a:cubicBezTo>
                  <a:lnTo>
                    <a:pt x="5417" y="3138"/>
                  </a:lnTo>
                  <a:cubicBezTo>
                    <a:pt x="5075" y="3730"/>
                    <a:pt x="5536" y="4496"/>
                    <a:pt x="6216" y="4496"/>
                  </a:cubicBezTo>
                  <a:cubicBezTo>
                    <a:pt x="6222" y="4496"/>
                    <a:pt x="6228" y="4495"/>
                    <a:pt x="6234" y="4495"/>
                  </a:cubicBezTo>
                  <a:cubicBezTo>
                    <a:pt x="6240" y="4495"/>
                    <a:pt x="6246" y="4496"/>
                    <a:pt x="6252" y="4496"/>
                  </a:cubicBezTo>
                  <a:cubicBezTo>
                    <a:pt x="6935" y="4496"/>
                    <a:pt x="7380" y="3730"/>
                    <a:pt x="7051" y="3138"/>
                  </a:cubicBezTo>
                  <a:lnTo>
                    <a:pt x="8435" y="1743"/>
                  </a:lnTo>
                  <a:cubicBezTo>
                    <a:pt x="8563" y="1818"/>
                    <a:pt x="8712" y="1853"/>
                    <a:pt x="8862" y="1853"/>
                  </a:cubicBezTo>
                  <a:cubicBezTo>
                    <a:pt x="9099" y="1853"/>
                    <a:pt x="9338" y="1765"/>
                    <a:pt x="9500" y="1604"/>
                  </a:cubicBezTo>
                  <a:lnTo>
                    <a:pt x="10632" y="2281"/>
                  </a:lnTo>
                  <a:cubicBezTo>
                    <a:pt x="10481" y="2856"/>
                    <a:pt x="10928" y="3443"/>
                    <a:pt x="11512" y="3443"/>
                  </a:cubicBezTo>
                  <a:cubicBezTo>
                    <a:pt x="11519" y="3443"/>
                    <a:pt x="11525" y="3443"/>
                    <a:pt x="11532" y="3443"/>
                  </a:cubicBezTo>
                  <a:cubicBezTo>
                    <a:pt x="12043" y="3443"/>
                    <a:pt x="12458" y="3028"/>
                    <a:pt x="12458" y="2517"/>
                  </a:cubicBezTo>
                  <a:cubicBezTo>
                    <a:pt x="12458" y="1961"/>
                    <a:pt x="11996" y="1585"/>
                    <a:pt x="11519" y="1585"/>
                  </a:cubicBezTo>
                  <a:cubicBezTo>
                    <a:pt x="11306" y="1585"/>
                    <a:pt x="11090" y="1660"/>
                    <a:pt x="10911" y="1826"/>
                  </a:cubicBezTo>
                  <a:lnTo>
                    <a:pt x="9776" y="1163"/>
                  </a:lnTo>
                  <a:cubicBezTo>
                    <a:pt x="9927" y="589"/>
                    <a:pt x="9483" y="0"/>
                    <a:pt x="8901" y="0"/>
                  </a:cubicBezTo>
                  <a:cubicBezTo>
                    <a:pt x="8892" y="0"/>
                    <a:pt x="8884" y="0"/>
                    <a:pt x="8876" y="1"/>
                  </a:cubicBezTo>
                  <a:cubicBezTo>
                    <a:pt x="8869" y="0"/>
                    <a:pt x="8862" y="0"/>
                    <a:pt x="8855" y="0"/>
                  </a:cubicBezTo>
                  <a:cubicBezTo>
                    <a:pt x="8176" y="0"/>
                    <a:pt x="7731" y="767"/>
                    <a:pt x="8060" y="1368"/>
                  </a:cubicBezTo>
                  <a:lnTo>
                    <a:pt x="6679" y="2766"/>
                  </a:lnTo>
                  <a:cubicBezTo>
                    <a:pt x="6546" y="2690"/>
                    <a:pt x="6387" y="2651"/>
                    <a:pt x="6229" y="2651"/>
                  </a:cubicBezTo>
                  <a:cubicBezTo>
                    <a:pt x="6072" y="2651"/>
                    <a:pt x="5917" y="2690"/>
                    <a:pt x="5792" y="2766"/>
                  </a:cubicBezTo>
                  <a:lnTo>
                    <a:pt x="4395" y="1368"/>
                  </a:lnTo>
                  <a:cubicBezTo>
                    <a:pt x="4723" y="767"/>
                    <a:pt x="4282" y="0"/>
                    <a:pt x="3600" y="0"/>
                  </a:cubicBezTo>
                  <a:cubicBezTo>
                    <a:pt x="3593" y="0"/>
                    <a:pt x="3586" y="0"/>
                    <a:pt x="3578" y="1"/>
                  </a:cubicBezTo>
                  <a:cubicBezTo>
                    <a:pt x="3570" y="0"/>
                    <a:pt x="3562" y="0"/>
                    <a:pt x="3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4" name="Google Shape;1394;p58">
            <a:extLst>
              <a:ext uri="{FF2B5EF4-FFF2-40B4-BE49-F238E27FC236}">
                <a16:creationId xmlns:a16="http://schemas.microsoft.com/office/drawing/2014/main" id="{9D09ED38-2272-A885-7167-C2481E68081A}"/>
              </a:ext>
            </a:extLst>
          </p:cNvPr>
          <p:cNvGrpSpPr/>
          <p:nvPr/>
        </p:nvGrpSpPr>
        <p:grpSpPr>
          <a:xfrm>
            <a:off x="1449813" y="3153063"/>
            <a:ext cx="338975" cy="338725"/>
            <a:chOff x="2528475" y="3801550"/>
            <a:chExt cx="338975" cy="338725"/>
          </a:xfrm>
        </p:grpSpPr>
        <p:sp>
          <p:nvSpPr>
            <p:cNvPr id="1395" name="Google Shape;1395;p58">
              <a:extLst>
                <a:ext uri="{FF2B5EF4-FFF2-40B4-BE49-F238E27FC236}">
                  <a16:creationId xmlns:a16="http://schemas.microsoft.com/office/drawing/2014/main" id="{FBB8747E-CDE5-3813-FED8-4FBF29481A60}"/>
                </a:ext>
              </a:extLst>
            </p:cNvPr>
            <p:cNvSpPr/>
            <p:nvPr/>
          </p:nvSpPr>
          <p:spPr>
            <a:xfrm>
              <a:off x="2528475" y="3801550"/>
              <a:ext cx="338975" cy="338725"/>
            </a:xfrm>
            <a:custGeom>
              <a:avLst/>
              <a:gdLst/>
              <a:ahLst/>
              <a:cxnLst/>
              <a:rect l="l" t="t" r="r" b="b"/>
              <a:pathLst>
                <a:path w="13559" h="13549" extrusionOk="0">
                  <a:moveTo>
                    <a:pt x="9575" y="506"/>
                  </a:moveTo>
                  <a:cubicBezTo>
                    <a:pt x="10308" y="506"/>
                    <a:pt x="10902" y="1100"/>
                    <a:pt x="10902" y="1833"/>
                  </a:cubicBezTo>
                  <a:cubicBezTo>
                    <a:pt x="10902" y="2511"/>
                    <a:pt x="10099" y="3453"/>
                    <a:pt x="9575" y="4034"/>
                  </a:cubicBezTo>
                  <a:cubicBezTo>
                    <a:pt x="9063" y="3453"/>
                    <a:pt x="8260" y="2511"/>
                    <a:pt x="8260" y="1833"/>
                  </a:cubicBezTo>
                  <a:cubicBezTo>
                    <a:pt x="8260" y="1100"/>
                    <a:pt x="8854" y="506"/>
                    <a:pt x="9575" y="506"/>
                  </a:cubicBezTo>
                  <a:close/>
                  <a:moveTo>
                    <a:pt x="7845" y="2428"/>
                  </a:moveTo>
                  <a:cubicBezTo>
                    <a:pt x="7902" y="2594"/>
                    <a:pt x="7998" y="2773"/>
                    <a:pt x="8094" y="2955"/>
                  </a:cubicBezTo>
                  <a:lnTo>
                    <a:pt x="1329" y="2955"/>
                  </a:lnTo>
                  <a:cubicBezTo>
                    <a:pt x="1179" y="2955"/>
                    <a:pt x="1067" y="3065"/>
                    <a:pt x="1067" y="3218"/>
                  </a:cubicBezTo>
                  <a:lnTo>
                    <a:pt x="1067" y="9844"/>
                  </a:lnTo>
                  <a:lnTo>
                    <a:pt x="529" y="9844"/>
                  </a:lnTo>
                  <a:lnTo>
                    <a:pt x="529" y="2690"/>
                  </a:lnTo>
                  <a:cubicBezTo>
                    <a:pt x="529" y="2540"/>
                    <a:pt x="652" y="2428"/>
                    <a:pt x="791" y="2428"/>
                  </a:cubicBezTo>
                  <a:close/>
                  <a:moveTo>
                    <a:pt x="11981" y="3480"/>
                  </a:moveTo>
                  <a:lnTo>
                    <a:pt x="11981" y="9844"/>
                  </a:lnTo>
                  <a:lnTo>
                    <a:pt x="1594" y="9844"/>
                  </a:lnTo>
                  <a:lnTo>
                    <a:pt x="1594" y="3480"/>
                  </a:lnTo>
                  <a:lnTo>
                    <a:pt x="8439" y="3480"/>
                  </a:lnTo>
                  <a:cubicBezTo>
                    <a:pt x="8702" y="3838"/>
                    <a:pt x="8980" y="4170"/>
                    <a:pt x="9229" y="4433"/>
                  </a:cubicBezTo>
                  <a:lnTo>
                    <a:pt x="8038" y="5624"/>
                  </a:lnTo>
                  <a:lnTo>
                    <a:pt x="7194" y="4781"/>
                  </a:lnTo>
                  <a:cubicBezTo>
                    <a:pt x="7146" y="4731"/>
                    <a:pt x="7077" y="4707"/>
                    <a:pt x="7009" y="4707"/>
                  </a:cubicBezTo>
                  <a:cubicBezTo>
                    <a:pt x="6940" y="4707"/>
                    <a:pt x="6871" y="4731"/>
                    <a:pt x="6823" y="4781"/>
                  </a:cubicBezTo>
                  <a:lnTo>
                    <a:pt x="5063" y="6551"/>
                  </a:lnTo>
                  <a:lnTo>
                    <a:pt x="4220" y="5694"/>
                  </a:lnTo>
                  <a:cubicBezTo>
                    <a:pt x="4165" y="5644"/>
                    <a:pt x="4096" y="5619"/>
                    <a:pt x="4029" y="5619"/>
                  </a:cubicBezTo>
                  <a:cubicBezTo>
                    <a:pt x="3962" y="5619"/>
                    <a:pt x="3896" y="5644"/>
                    <a:pt x="3848" y="5694"/>
                  </a:cubicBezTo>
                  <a:lnTo>
                    <a:pt x="2643" y="6883"/>
                  </a:lnTo>
                  <a:lnTo>
                    <a:pt x="2643" y="4283"/>
                  </a:lnTo>
                  <a:cubicBezTo>
                    <a:pt x="2643" y="4157"/>
                    <a:pt x="2560" y="4034"/>
                    <a:pt x="2424" y="4018"/>
                  </a:cubicBezTo>
                  <a:cubicBezTo>
                    <a:pt x="2409" y="4015"/>
                    <a:pt x="2395" y="4014"/>
                    <a:pt x="2380" y="4014"/>
                  </a:cubicBezTo>
                  <a:cubicBezTo>
                    <a:pt x="2234" y="4014"/>
                    <a:pt x="2119" y="4132"/>
                    <a:pt x="2119" y="4283"/>
                  </a:cubicBezTo>
                  <a:lnTo>
                    <a:pt x="2119" y="9040"/>
                  </a:lnTo>
                  <a:cubicBezTo>
                    <a:pt x="2119" y="9193"/>
                    <a:pt x="2242" y="9302"/>
                    <a:pt x="2381" y="9302"/>
                  </a:cubicBezTo>
                  <a:lnTo>
                    <a:pt x="11178" y="9302"/>
                  </a:lnTo>
                  <a:cubicBezTo>
                    <a:pt x="11556" y="9290"/>
                    <a:pt x="11525" y="8777"/>
                    <a:pt x="11153" y="8777"/>
                  </a:cubicBezTo>
                  <a:cubicBezTo>
                    <a:pt x="11143" y="8777"/>
                    <a:pt x="11132" y="8777"/>
                    <a:pt x="11122" y="8778"/>
                  </a:cubicBezTo>
                  <a:lnTo>
                    <a:pt x="11122" y="8529"/>
                  </a:lnTo>
                  <a:cubicBezTo>
                    <a:pt x="11122" y="8390"/>
                    <a:pt x="11025" y="8267"/>
                    <a:pt x="10902" y="8250"/>
                  </a:cubicBezTo>
                  <a:cubicBezTo>
                    <a:pt x="10888" y="8248"/>
                    <a:pt x="10873" y="8247"/>
                    <a:pt x="10858" y="8247"/>
                  </a:cubicBezTo>
                  <a:cubicBezTo>
                    <a:pt x="10713" y="8247"/>
                    <a:pt x="10597" y="8365"/>
                    <a:pt x="10597" y="8516"/>
                  </a:cubicBezTo>
                  <a:lnTo>
                    <a:pt x="10597" y="8778"/>
                  </a:lnTo>
                  <a:lnTo>
                    <a:pt x="9907" y="8778"/>
                  </a:lnTo>
                  <a:lnTo>
                    <a:pt x="9907" y="8529"/>
                  </a:lnTo>
                  <a:cubicBezTo>
                    <a:pt x="9907" y="8390"/>
                    <a:pt x="9810" y="8267"/>
                    <a:pt x="9684" y="8250"/>
                  </a:cubicBezTo>
                  <a:cubicBezTo>
                    <a:pt x="9669" y="8248"/>
                    <a:pt x="9655" y="8247"/>
                    <a:pt x="9640" y="8247"/>
                  </a:cubicBezTo>
                  <a:cubicBezTo>
                    <a:pt x="9494" y="8247"/>
                    <a:pt x="9379" y="8365"/>
                    <a:pt x="9379" y="8516"/>
                  </a:cubicBezTo>
                  <a:lnTo>
                    <a:pt x="9379" y="8778"/>
                  </a:lnTo>
                  <a:lnTo>
                    <a:pt x="8688" y="8778"/>
                  </a:lnTo>
                  <a:lnTo>
                    <a:pt x="8688" y="8529"/>
                  </a:lnTo>
                  <a:cubicBezTo>
                    <a:pt x="8688" y="8390"/>
                    <a:pt x="8592" y="8267"/>
                    <a:pt x="8466" y="8250"/>
                  </a:cubicBezTo>
                  <a:cubicBezTo>
                    <a:pt x="8451" y="8248"/>
                    <a:pt x="8436" y="8247"/>
                    <a:pt x="8422" y="8247"/>
                  </a:cubicBezTo>
                  <a:cubicBezTo>
                    <a:pt x="8277" y="8247"/>
                    <a:pt x="8164" y="8365"/>
                    <a:pt x="8164" y="8516"/>
                  </a:cubicBezTo>
                  <a:lnTo>
                    <a:pt x="8164" y="8778"/>
                  </a:lnTo>
                  <a:lnTo>
                    <a:pt x="7470" y="8778"/>
                  </a:lnTo>
                  <a:lnTo>
                    <a:pt x="7470" y="8529"/>
                  </a:lnTo>
                  <a:cubicBezTo>
                    <a:pt x="7470" y="8390"/>
                    <a:pt x="7374" y="8267"/>
                    <a:pt x="7251" y="8250"/>
                  </a:cubicBezTo>
                  <a:cubicBezTo>
                    <a:pt x="7236" y="8248"/>
                    <a:pt x="7221" y="8247"/>
                    <a:pt x="7207" y="8247"/>
                  </a:cubicBezTo>
                  <a:cubicBezTo>
                    <a:pt x="7061" y="8247"/>
                    <a:pt x="6946" y="8365"/>
                    <a:pt x="6946" y="8516"/>
                  </a:cubicBezTo>
                  <a:lnTo>
                    <a:pt x="6946" y="8778"/>
                  </a:lnTo>
                  <a:lnTo>
                    <a:pt x="6282" y="8778"/>
                  </a:lnTo>
                  <a:lnTo>
                    <a:pt x="6282" y="8529"/>
                  </a:lnTo>
                  <a:cubicBezTo>
                    <a:pt x="6282" y="8390"/>
                    <a:pt x="6185" y="8267"/>
                    <a:pt x="6059" y="8250"/>
                  </a:cubicBezTo>
                  <a:cubicBezTo>
                    <a:pt x="6044" y="8248"/>
                    <a:pt x="6030" y="8247"/>
                    <a:pt x="6015" y="8247"/>
                  </a:cubicBezTo>
                  <a:cubicBezTo>
                    <a:pt x="5870" y="8247"/>
                    <a:pt x="5757" y="8365"/>
                    <a:pt x="5757" y="8516"/>
                  </a:cubicBezTo>
                  <a:lnTo>
                    <a:pt x="5757" y="8778"/>
                  </a:lnTo>
                  <a:lnTo>
                    <a:pt x="5063" y="8778"/>
                  </a:lnTo>
                  <a:lnTo>
                    <a:pt x="5063" y="8529"/>
                  </a:lnTo>
                  <a:cubicBezTo>
                    <a:pt x="5063" y="8390"/>
                    <a:pt x="4967" y="8267"/>
                    <a:pt x="4831" y="8250"/>
                  </a:cubicBezTo>
                  <a:cubicBezTo>
                    <a:pt x="4817" y="8248"/>
                    <a:pt x="4803" y="8247"/>
                    <a:pt x="4790" y="8247"/>
                  </a:cubicBezTo>
                  <a:cubicBezTo>
                    <a:pt x="4652" y="8247"/>
                    <a:pt x="4526" y="8365"/>
                    <a:pt x="4526" y="8516"/>
                  </a:cubicBezTo>
                  <a:lnTo>
                    <a:pt x="4526" y="8778"/>
                  </a:lnTo>
                  <a:lnTo>
                    <a:pt x="3848" y="8778"/>
                  </a:lnTo>
                  <a:lnTo>
                    <a:pt x="3848" y="8529"/>
                  </a:lnTo>
                  <a:cubicBezTo>
                    <a:pt x="3848" y="8390"/>
                    <a:pt x="3752" y="8267"/>
                    <a:pt x="3613" y="8250"/>
                  </a:cubicBezTo>
                  <a:cubicBezTo>
                    <a:pt x="3599" y="8248"/>
                    <a:pt x="3585" y="8247"/>
                    <a:pt x="3572" y="8247"/>
                  </a:cubicBezTo>
                  <a:cubicBezTo>
                    <a:pt x="3434" y="8247"/>
                    <a:pt x="3307" y="8365"/>
                    <a:pt x="3307" y="8516"/>
                  </a:cubicBezTo>
                  <a:lnTo>
                    <a:pt x="3307" y="8778"/>
                  </a:lnTo>
                  <a:lnTo>
                    <a:pt x="2630" y="8778"/>
                  </a:lnTo>
                  <a:lnTo>
                    <a:pt x="2630" y="7629"/>
                  </a:lnTo>
                  <a:lnTo>
                    <a:pt x="4014" y="6245"/>
                  </a:lnTo>
                  <a:lnTo>
                    <a:pt x="4858" y="7088"/>
                  </a:lnTo>
                  <a:cubicBezTo>
                    <a:pt x="4912" y="7145"/>
                    <a:pt x="4981" y="7173"/>
                    <a:pt x="5050" y="7173"/>
                  </a:cubicBezTo>
                  <a:cubicBezTo>
                    <a:pt x="5120" y="7173"/>
                    <a:pt x="5189" y="7145"/>
                    <a:pt x="5246" y="7088"/>
                  </a:cubicBezTo>
                  <a:lnTo>
                    <a:pt x="7002" y="5332"/>
                  </a:lnTo>
                  <a:lnTo>
                    <a:pt x="7845" y="6175"/>
                  </a:lnTo>
                  <a:cubicBezTo>
                    <a:pt x="7893" y="6232"/>
                    <a:pt x="7959" y="6260"/>
                    <a:pt x="8026" y="6260"/>
                  </a:cubicBezTo>
                  <a:cubicBezTo>
                    <a:pt x="8093" y="6260"/>
                    <a:pt x="8162" y="6232"/>
                    <a:pt x="8217" y="6175"/>
                  </a:cubicBezTo>
                  <a:cubicBezTo>
                    <a:pt x="8937" y="5458"/>
                    <a:pt x="10736" y="3480"/>
                    <a:pt x="10736" y="3480"/>
                  </a:cubicBezTo>
                  <a:close/>
                  <a:moveTo>
                    <a:pt x="12768" y="2428"/>
                  </a:moveTo>
                  <a:cubicBezTo>
                    <a:pt x="12921" y="2428"/>
                    <a:pt x="13030" y="2540"/>
                    <a:pt x="13030" y="2690"/>
                  </a:cubicBezTo>
                  <a:lnTo>
                    <a:pt x="13030" y="9844"/>
                  </a:lnTo>
                  <a:lnTo>
                    <a:pt x="12506" y="9844"/>
                  </a:lnTo>
                  <a:lnTo>
                    <a:pt x="12506" y="3218"/>
                  </a:lnTo>
                  <a:cubicBezTo>
                    <a:pt x="12506" y="3065"/>
                    <a:pt x="12383" y="2955"/>
                    <a:pt x="12244" y="2955"/>
                  </a:cubicBezTo>
                  <a:lnTo>
                    <a:pt x="11095" y="2955"/>
                  </a:lnTo>
                  <a:cubicBezTo>
                    <a:pt x="11191" y="2773"/>
                    <a:pt x="11274" y="2594"/>
                    <a:pt x="11331" y="2428"/>
                  </a:cubicBezTo>
                  <a:close/>
                  <a:moveTo>
                    <a:pt x="13030" y="10368"/>
                  </a:moveTo>
                  <a:lnTo>
                    <a:pt x="13030" y="10630"/>
                  </a:lnTo>
                  <a:cubicBezTo>
                    <a:pt x="13030" y="10783"/>
                    <a:pt x="12921" y="10893"/>
                    <a:pt x="12768" y="10893"/>
                  </a:cubicBezTo>
                  <a:lnTo>
                    <a:pt x="791" y="10893"/>
                  </a:lnTo>
                  <a:cubicBezTo>
                    <a:pt x="652" y="10893"/>
                    <a:pt x="529" y="10783"/>
                    <a:pt x="529" y="10630"/>
                  </a:cubicBezTo>
                  <a:lnTo>
                    <a:pt x="529" y="10368"/>
                  </a:lnTo>
                  <a:close/>
                  <a:moveTo>
                    <a:pt x="7596" y="11434"/>
                  </a:moveTo>
                  <a:lnTo>
                    <a:pt x="8011" y="13024"/>
                  </a:lnTo>
                  <a:lnTo>
                    <a:pt x="5535" y="13024"/>
                  </a:lnTo>
                  <a:lnTo>
                    <a:pt x="5950" y="11434"/>
                  </a:lnTo>
                  <a:close/>
                  <a:moveTo>
                    <a:pt x="9593" y="0"/>
                  </a:moveTo>
                  <a:cubicBezTo>
                    <a:pt x="8675" y="0"/>
                    <a:pt x="7756" y="630"/>
                    <a:pt x="7736" y="1890"/>
                  </a:cubicBezTo>
                  <a:lnTo>
                    <a:pt x="791" y="1890"/>
                  </a:lnTo>
                  <a:cubicBezTo>
                    <a:pt x="363" y="1890"/>
                    <a:pt x="1" y="2248"/>
                    <a:pt x="1" y="2690"/>
                  </a:cubicBezTo>
                  <a:lnTo>
                    <a:pt x="1" y="10630"/>
                  </a:lnTo>
                  <a:cubicBezTo>
                    <a:pt x="1" y="11072"/>
                    <a:pt x="363" y="11434"/>
                    <a:pt x="791" y="11434"/>
                  </a:cubicBezTo>
                  <a:lnTo>
                    <a:pt x="5412" y="11434"/>
                  </a:lnTo>
                  <a:lnTo>
                    <a:pt x="4997" y="13024"/>
                  </a:lnTo>
                  <a:lnTo>
                    <a:pt x="4648" y="13024"/>
                  </a:lnTo>
                  <a:cubicBezTo>
                    <a:pt x="4303" y="13024"/>
                    <a:pt x="4303" y="13535"/>
                    <a:pt x="4648" y="13548"/>
                  </a:cubicBezTo>
                  <a:lnTo>
                    <a:pt x="8897" y="13548"/>
                  </a:lnTo>
                  <a:cubicBezTo>
                    <a:pt x="9243" y="13535"/>
                    <a:pt x="9243" y="13037"/>
                    <a:pt x="8897" y="13024"/>
                  </a:cubicBezTo>
                  <a:lnTo>
                    <a:pt x="8565" y="13024"/>
                  </a:lnTo>
                  <a:lnTo>
                    <a:pt x="8134" y="11434"/>
                  </a:lnTo>
                  <a:lnTo>
                    <a:pt x="12768" y="11434"/>
                  </a:lnTo>
                  <a:cubicBezTo>
                    <a:pt x="13213" y="11434"/>
                    <a:pt x="13558" y="11072"/>
                    <a:pt x="13558" y="10630"/>
                  </a:cubicBezTo>
                  <a:lnTo>
                    <a:pt x="13558" y="2690"/>
                  </a:lnTo>
                  <a:cubicBezTo>
                    <a:pt x="13558" y="2248"/>
                    <a:pt x="13213" y="1890"/>
                    <a:pt x="12768" y="1890"/>
                  </a:cubicBezTo>
                  <a:lnTo>
                    <a:pt x="11440" y="1890"/>
                  </a:lnTo>
                  <a:cubicBezTo>
                    <a:pt x="11427" y="630"/>
                    <a:pt x="10511" y="0"/>
                    <a:pt x="9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8">
              <a:extLst>
                <a:ext uri="{FF2B5EF4-FFF2-40B4-BE49-F238E27FC236}">
                  <a16:creationId xmlns:a16="http://schemas.microsoft.com/office/drawing/2014/main" id="{54915F44-7694-CAEB-9F6B-2E6740228087}"/>
                </a:ext>
              </a:extLst>
            </p:cNvPr>
            <p:cNvSpPr/>
            <p:nvPr/>
          </p:nvSpPr>
          <p:spPr>
            <a:xfrm>
              <a:off x="2741525" y="3827300"/>
              <a:ext cx="46325" cy="39850"/>
            </a:xfrm>
            <a:custGeom>
              <a:avLst/>
              <a:gdLst/>
              <a:ahLst/>
              <a:cxnLst/>
              <a:rect l="l" t="t" r="r" b="b"/>
              <a:pathLst>
                <a:path w="1853" h="1594" extrusionOk="0">
                  <a:moveTo>
                    <a:pt x="1053" y="528"/>
                  </a:moveTo>
                  <a:cubicBezTo>
                    <a:pt x="1411" y="541"/>
                    <a:pt x="1411" y="1052"/>
                    <a:pt x="1053" y="1066"/>
                  </a:cubicBezTo>
                  <a:cubicBezTo>
                    <a:pt x="913" y="1066"/>
                    <a:pt x="790" y="943"/>
                    <a:pt x="790" y="803"/>
                  </a:cubicBezTo>
                  <a:cubicBezTo>
                    <a:pt x="790" y="651"/>
                    <a:pt x="913" y="528"/>
                    <a:pt x="1053" y="528"/>
                  </a:cubicBezTo>
                  <a:close/>
                  <a:moveTo>
                    <a:pt x="1053" y="0"/>
                  </a:moveTo>
                  <a:cubicBezTo>
                    <a:pt x="0" y="43"/>
                    <a:pt x="0" y="1550"/>
                    <a:pt x="1053" y="1593"/>
                  </a:cubicBezTo>
                  <a:cubicBezTo>
                    <a:pt x="1494" y="1593"/>
                    <a:pt x="1853" y="1232"/>
                    <a:pt x="1853" y="803"/>
                  </a:cubicBezTo>
                  <a:cubicBezTo>
                    <a:pt x="1853" y="362"/>
                    <a:pt x="1494" y="0"/>
                    <a:pt x="10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7" name="Google Shape;1397;p58">
            <a:extLst>
              <a:ext uri="{FF2B5EF4-FFF2-40B4-BE49-F238E27FC236}">
                <a16:creationId xmlns:a16="http://schemas.microsoft.com/office/drawing/2014/main" id="{E715F965-A935-C041-7693-04DAEFE97FC3}"/>
              </a:ext>
            </a:extLst>
          </p:cNvPr>
          <p:cNvGrpSpPr/>
          <p:nvPr/>
        </p:nvGrpSpPr>
        <p:grpSpPr>
          <a:xfrm>
            <a:off x="3427700" y="3152988"/>
            <a:ext cx="310900" cy="338875"/>
            <a:chOff x="1823825" y="3801400"/>
            <a:chExt cx="310900" cy="338875"/>
          </a:xfrm>
        </p:grpSpPr>
        <p:sp>
          <p:nvSpPr>
            <p:cNvPr id="1398" name="Google Shape;1398;p58">
              <a:extLst>
                <a:ext uri="{FF2B5EF4-FFF2-40B4-BE49-F238E27FC236}">
                  <a16:creationId xmlns:a16="http://schemas.microsoft.com/office/drawing/2014/main" id="{63A6CBB9-7C98-A460-71F1-BDD7C13E9CF2}"/>
                </a:ext>
              </a:extLst>
            </p:cNvPr>
            <p:cNvSpPr/>
            <p:nvPr/>
          </p:nvSpPr>
          <p:spPr>
            <a:xfrm>
              <a:off x="1823825" y="3801400"/>
              <a:ext cx="310900" cy="338875"/>
            </a:xfrm>
            <a:custGeom>
              <a:avLst/>
              <a:gdLst/>
              <a:ahLst/>
              <a:cxnLst/>
              <a:rect l="l" t="t" r="r" b="b"/>
              <a:pathLst>
                <a:path w="12436" h="13555" extrusionOk="0">
                  <a:moveTo>
                    <a:pt x="7689" y="525"/>
                  </a:moveTo>
                  <a:cubicBezTo>
                    <a:pt x="7828" y="525"/>
                    <a:pt x="7954" y="651"/>
                    <a:pt x="7954" y="787"/>
                  </a:cubicBezTo>
                  <a:lnTo>
                    <a:pt x="7954" y="1053"/>
                  </a:lnTo>
                  <a:lnTo>
                    <a:pt x="5823" y="1053"/>
                  </a:lnTo>
                  <a:cubicBezTo>
                    <a:pt x="5683" y="1053"/>
                    <a:pt x="5574" y="1176"/>
                    <a:pt x="5561" y="1328"/>
                  </a:cubicBezTo>
                  <a:cubicBezTo>
                    <a:pt x="5561" y="1468"/>
                    <a:pt x="5448" y="1590"/>
                    <a:pt x="5298" y="1590"/>
                  </a:cubicBezTo>
                  <a:lnTo>
                    <a:pt x="3181" y="1590"/>
                  </a:lnTo>
                  <a:cubicBezTo>
                    <a:pt x="3028" y="1590"/>
                    <a:pt x="2918" y="1468"/>
                    <a:pt x="2918" y="1315"/>
                  </a:cubicBezTo>
                  <a:cubicBezTo>
                    <a:pt x="2918" y="1176"/>
                    <a:pt x="2792" y="1053"/>
                    <a:pt x="2656" y="1053"/>
                  </a:cubicBezTo>
                  <a:lnTo>
                    <a:pt x="538" y="1053"/>
                  </a:lnTo>
                  <a:lnTo>
                    <a:pt x="538" y="787"/>
                  </a:lnTo>
                  <a:cubicBezTo>
                    <a:pt x="538" y="651"/>
                    <a:pt x="651" y="525"/>
                    <a:pt x="800" y="525"/>
                  </a:cubicBezTo>
                  <a:close/>
                  <a:moveTo>
                    <a:pt x="6098" y="5298"/>
                  </a:moveTo>
                  <a:lnTo>
                    <a:pt x="6098" y="10165"/>
                  </a:lnTo>
                  <a:lnTo>
                    <a:pt x="5033" y="10165"/>
                  </a:lnTo>
                  <a:lnTo>
                    <a:pt x="5033" y="5298"/>
                  </a:lnTo>
                  <a:close/>
                  <a:moveTo>
                    <a:pt x="8741" y="3390"/>
                  </a:moveTo>
                  <a:lnTo>
                    <a:pt x="8741" y="10165"/>
                  </a:lnTo>
                  <a:lnTo>
                    <a:pt x="7689" y="10165"/>
                  </a:lnTo>
                  <a:lnTo>
                    <a:pt x="7689" y="3390"/>
                  </a:lnTo>
                  <a:close/>
                  <a:moveTo>
                    <a:pt x="11396" y="7207"/>
                  </a:moveTo>
                  <a:lnTo>
                    <a:pt x="11396" y="10165"/>
                  </a:lnTo>
                  <a:lnTo>
                    <a:pt x="10331" y="10165"/>
                  </a:lnTo>
                  <a:lnTo>
                    <a:pt x="10331" y="7207"/>
                  </a:lnTo>
                  <a:close/>
                  <a:moveTo>
                    <a:pt x="7954" y="1590"/>
                  </a:moveTo>
                  <a:lnTo>
                    <a:pt x="7954" y="2862"/>
                  </a:lnTo>
                  <a:lnTo>
                    <a:pt x="7413" y="2862"/>
                  </a:lnTo>
                  <a:cubicBezTo>
                    <a:pt x="7274" y="2862"/>
                    <a:pt x="7151" y="2975"/>
                    <a:pt x="7151" y="3127"/>
                  </a:cubicBezTo>
                  <a:lnTo>
                    <a:pt x="7151" y="10165"/>
                  </a:lnTo>
                  <a:lnTo>
                    <a:pt x="6626" y="10165"/>
                  </a:lnTo>
                  <a:lnTo>
                    <a:pt x="6626" y="5036"/>
                  </a:lnTo>
                  <a:cubicBezTo>
                    <a:pt x="6626" y="4883"/>
                    <a:pt x="6500" y="4771"/>
                    <a:pt x="6361" y="4771"/>
                  </a:cubicBezTo>
                  <a:lnTo>
                    <a:pt x="4771" y="4771"/>
                  </a:lnTo>
                  <a:cubicBezTo>
                    <a:pt x="4618" y="4771"/>
                    <a:pt x="4508" y="4883"/>
                    <a:pt x="4508" y="5036"/>
                  </a:cubicBezTo>
                  <a:lnTo>
                    <a:pt x="4508" y="10165"/>
                  </a:lnTo>
                  <a:lnTo>
                    <a:pt x="4356" y="10165"/>
                  </a:lnTo>
                  <a:cubicBezTo>
                    <a:pt x="4220" y="10165"/>
                    <a:pt x="4107" y="10265"/>
                    <a:pt x="4080" y="10387"/>
                  </a:cubicBezTo>
                  <a:cubicBezTo>
                    <a:pt x="4067" y="10553"/>
                    <a:pt x="4190" y="10693"/>
                    <a:pt x="4342" y="10693"/>
                  </a:cubicBezTo>
                  <a:lnTo>
                    <a:pt x="7954" y="10693"/>
                  </a:lnTo>
                  <a:lnTo>
                    <a:pt x="7954" y="11964"/>
                  </a:lnTo>
                  <a:lnTo>
                    <a:pt x="538" y="11964"/>
                  </a:lnTo>
                  <a:lnTo>
                    <a:pt x="538" y="1590"/>
                  </a:lnTo>
                  <a:lnTo>
                    <a:pt x="2434" y="1590"/>
                  </a:lnTo>
                  <a:cubicBezTo>
                    <a:pt x="2543" y="1896"/>
                    <a:pt x="2835" y="2115"/>
                    <a:pt x="3181" y="2115"/>
                  </a:cubicBezTo>
                  <a:lnTo>
                    <a:pt x="5298" y="2115"/>
                  </a:lnTo>
                  <a:cubicBezTo>
                    <a:pt x="5644" y="2115"/>
                    <a:pt x="5946" y="1896"/>
                    <a:pt x="6045" y="1590"/>
                  </a:cubicBezTo>
                  <a:close/>
                  <a:moveTo>
                    <a:pt x="7954" y="12505"/>
                  </a:moveTo>
                  <a:lnTo>
                    <a:pt x="7954" y="12767"/>
                  </a:lnTo>
                  <a:cubicBezTo>
                    <a:pt x="7954" y="12904"/>
                    <a:pt x="7828" y="13030"/>
                    <a:pt x="7689" y="13030"/>
                  </a:cubicBezTo>
                  <a:lnTo>
                    <a:pt x="800" y="13030"/>
                  </a:lnTo>
                  <a:cubicBezTo>
                    <a:pt x="651" y="13030"/>
                    <a:pt x="538" y="12904"/>
                    <a:pt x="538" y="12767"/>
                  </a:cubicBezTo>
                  <a:lnTo>
                    <a:pt x="538" y="12505"/>
                  </a:lnTo>
                  <a:close/>
                  <a:moveTo>
                    <a:pt x="800" y="0"/>
                  </a:moveTo>
                  <a:cubicBezTo>
                    <a:pt x="359" y="0"/>
                    <a:pt x="0" y="359"/>
                    <a:pt x="0" y="787"/>
                  </a:cubicBezTo>
                  <a:lnTo>
                    <a:pt x="0" y="12767"/>
                  </a:lnTo>
                  <a:cubicBezTo>
                    <a:pt x="0" y="13209"/>
                    <a:pt x="359" y="13554"/>
                    <a:pt x="800" y="13554"/>
                  </a:cubicBezTo>
                  <a:lnTo>
                    <a:pt x="7689" y="13554"/>
                  </a:lnTo>
                  <a:cubicBezTo>
                    <a:pt x="8120" y="13554"/>
                    <a:pt x="8479" y="13209"/>
                    <a:pt x="8479" y="12767"/>
                  </a:cubicBezTo>
                  <a:lnTo>
                    <a:pt x="8479" y="10693"/>
                  </a:lnTo>
                  <a:lnTo>
                    <a:pt x="12087" y="10693"/>
                  </a:lnTo>
                  <a:cubicBezTo>
                    <a:pt x="12436" y="10693"/>
                    <a:pt x="12436" y="10182"/>
                    <a:pt x="12087" y="10165"/>
                  </a:cubicBezTo>
                  <a:lnTo>
                    <a:pt x="11921" y="10165"/>
                  </a:lnTo>
                  <a:lnTo>
                    <a:pt x="11921" y="6945"/>
                  </a:lnTo>
                  <a:cubicBezTo>
                    <a:pt x="11921" y="6792"/>
                    <a:pt x="11798" y="6666"/>
                    <a:pt x="11659" y="6666"/>
                  </a:cubicBezTo>
                  <a:lnTo>
                    <a:pt x="10069" y="6666"/>
                  </a:lnTo>
                  <a:cubicBezTo>
                    <a:pt x="9916" y="6666"/>
                    <a:pt x="9806" y="6792"/>
                    <a:pt x="9806" y="6945"/>
                  </a:cubicBezTo>
                  <a:lnTo>
                    <a:pt x="9806" y="10165"/>
                  </a:lnTo>
                  <a:lnTo>
                    <a:pt x="9282" y="10165"/>
                  </a:lnTo>
                  <a:lnTo>
                    <a:pt x="9282" y="3127"/>
                  </a:lnTo>
                  <a:cubicBezTo>
                    <a:pt x="9282" y="2975"/>
                    <a:pt x="9156" y="2862"/>
                    <a:pt x="9003" y="2862"/>
                  </a:cubicBezTo>
                  <a:lnTo>
                    <a:pt x="8479" y="2862"/>
                  </a:lnTo>
                  <a:lnTo>
                    <a:pt x="8479" y="787"/>
                  </a:lnTo>
                  <a:cubicBezTo>
                    <a:pt x="8479" y="359"/>
                    <a:pt x="8120" y="0"/>
                    <a:pt x="76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8">
              <a:extLst>
                <a:ext uri="{FF2B5EF4-FFF2-40B4-BE49-F238E27FC236}">
                  <a16:creationId xmlns:a16="http://schemas.microsoft.com/office/drawing/2014/main" id="{1965F695-36F2-B08B-37EB-9D087A70FC1A}"/>
                </a:ext>
              </a:extLst>
            </p:cNvPr>
            <p:cNvSpPr/>
            <p:nvPr/>
          </p:nvSpPr>
          <p:spPr>
            <a:xfrm>
              <a:off x="1847975" y="3872925"/>
              <a:ext cx="102100" cy="13225"/>
            </a:xfrm>
            <a:custGeom>
              <a:avLst/>
              <a:gdLst/>
              <a:ahLst/>
              <a:cxnLst/>
              <a:rect l="l" t="t" r="r" b="b"/>
              <a:pathLst>
                <a:path w="4084" h="529" extrusionOk="0">
                  <a:moveTo>
                    <a:pt x="362" y="1"/>
                  </a:moveTo>
                  <a:cubicBezTo>
                    <a:pt x="0" y="17"/>
                    <a:pt x="0" y="515"/>
                    <a:pt x="362" y="529"/>
                  </a:cubicBezTo>
                  <a:lnTo>
                    <a:pt x="3791" y="529"/>
                  </a:lnTo>
                  <a:cubicBezTo>
                    <a:pt x="3931" y="529"/>
                    <a:pt x="4040" y="432"/>
                    <a:pt x="4067" y="306"/>
                  </a:cubicBezTo>
                  <a:cubicBezTo>
                    <a:pt x="4083" y="140"/>
                    <a:pt x="3957" y="1"/>
                    <a:pt x="3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8">
              <a:extLst>
                <a:ext uri="{FF2B5EF4-FFF2-40B4-BE49-F238E27FC236}">
                  <a16:creationId xmlns:a16="http://schemas.microsoft.com/office/drawing/2014/main" id="{7823381C-63B9-2238-80A6-485B6932D83D}"/>
                </a:ext>
              </a:extLst>
            </p:cNvPr>
            <p:cNvSpPr/>
            <p:nvPr/>
          </p:nvSpPr>
          <p:spPr>
            <a:xfrm>
              <a:off x="1847975" y="3903400"/>
              <a:ext cx="65075" cy="13125"/>
            </a:xfrm>
            <a:custGeom>
              <a:avLst/>
              <a:gdLst/>
              <a:ahLst/>
              <a:cxnLst/>
              <a:rect l="l" t="t" r="r" b="b"/>
              <a:pathLst>
                <a:path w="2603" h="525" extrusionOk="0">
                  <a:moveTo>
                    <a:pt x="362" y="0"/>
                  </a:moveTo>
                  <a:cubicBezTo>
                    <a:pt x="0" y="13"/>
                    <a:pt x="0" y="511"/>
                    <a:pt x="362" y="525"/>
                  </a:cubicBezTo>
                  <a:lnTo>
                    <a:pt x="2311" y="525"/>
                  </a:lnTo>
                  <a:cubicBezTo>
                    <a:pt x="2477" y="525"/>
                    <a:pt x="2603" y="389"/>
                    <a:pt x="2573" y="223"/>
                  </a:cubicBezTo>
                  <a:cubicBezTo>
                    <a:pt x="2560" y="96"/>
                    <a:pt x="2437" y="0"/>
                    <a:pt x="2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8">
              <a:extLst>
                <a:ext uri="{FF2B5EF4-FFF2-40B4-BE49-F238E27FC236}">
                  <a16:creationId xmlns:a16="http://schemas.microsoft.com/office/drawing/2014/main" id="{034F2C0C-FDE7-BF59-B6F1-2C2B90E02B59}"/>
                </a:ext>
              </a:extLst>
            </p:cNvPr>
            <p:cNvSpPr/>
            <p:nvPr/>
          </p:nvSpPr>
          <p:spPr>
            <a:xfrm>
              <a:off x="1847975" y="3933850"/>
              <a:ext cx="65075" cy="13125"/>
            </a:xfrm>
            <a:custGeom>
              <a:avLst/>
              <a:gdLst/>
              <a:ahLst/>
              <a:cxnLst/>
              <a:rect l="l" t="t" r="r" b="b"/>
              <a:pathLst>
                <a:path w="2603" h="525" extrusionOk="0">
                  <a:moveTo>
                    <a:pt x="362" y="0"/>
                  </a:moveTo>
                  <a:cubicBezTo>
                    <a:pt x="0" y="14"/>
                    <a:pt x="0" y="512"/>
                    <a:pt x="362" y="525"/>
                  </a:cubicBezTo>
                  <a:lnTo>
                    <a:pt x="2311" y="525"/>
                  </a:lnTo>
                  <a:cubicBezTo>
                    <a:pt x="2477" y="525"/>
                    <a:pt x="2603" y="385"/>
                    <a:pt x="2573" y="220"/>
                  </a:cubicBezTo>
                  <a:cubicBezTo>
                    <a:pt x="2560" y="97"/>
                    <a:pt x="2437" y="0"/>
                    <a:pt x="2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8">
              <a:extLst>
                <a:ext uri="{FF2B5EF4-FFF2-40B4-BE49-F238E27FC236}">
                  <a16:creationId xmlns:a16="http://schemas.microsoft.com/office/drawing/2014/main" id="{AB20FD01-078E-F05F-E731-9D1FB0F7BD1D}"/>
                </a:ext>
              </a:extLst>
            </p:cNvPr>
            <p:cNvSpPr/>
            <p:nvPr/>
          </p:nvSpPr>
          <p:spPr>
            <a:xfrm>
              <a:off x="1847975" y="3964225"/>
              <a:ext cx="65075" cy="13225"/>
            </a:xfrm>
            <a:custGeom>
              <a:avLst/>
              <a:gdLst/>
              <a:ahLst/>
              <a:cxnLst/>
              <a:rect l="l" t="t" r="r" b="b"/>
              <a:pathLst>
                <a:path w="2603" h="529" extrusionOk="0">
                  <a:moveTo>
                    <a:pt x="362" y="0"/>
                  </a:moveTo>
                  <a:cubicBezTo>
                    <a:pt x="0" y="17"/>
                    <a:pt x="0" y="515"/>
                    <a:pt x="362" y="528"/>
                  </a:cubicBezTo>
                  <a:lnTo>
                    <a:pt x="2311" y="528"/>
                  </a:lnTo>
                  <a:cubicBezTo>
                    <a:pt x="2477" y="528"/>
                    <a:pt x="2603" y="389"/>
                    <a:pt x="2573" y="223"/>
                  </a:cubicBezTo>
                  <a:cubicBezTo>
                    <a:pt x="2560" y="100"/>
                    <a:pt x="2437" y="0"/>
                    <a:pt x="2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8">
              <a:extLst>
                <a:ext uri="{FF2B5EF4-FFF2-40B4-BE49-F238E27FC236}">
                  <a16:creationId xmlns:a16="http://schemas.microsoft.com/office/drawing/2014/main" id="{D458C197-A1B2-EB54-0190-7D3C43A913C5}"/>
                </a:ext>
              </a:extLst>
            </p:cNvPr>
            <p:cNvSpPr/>
            <p:nvPr/>
          </p:nvSpPr>
          <p:spPr>
            <a:xfrm>
              <a:off x="1847975" y="3994675"/>
              <a:ext cx="65075" cy="13150"/>
            </a:xfrm>
            <a:custGeom>
              <a:avLst/>
              <a:gdLst/>
              <a:ahLst/>
              <a:cxnLst/>
              <a:rect l="l" t="t" r="r" b="b"/>
              <a:pathLst>
                <a:path w="2603" h="526" extrusionOk="0">
                  <a:moveTo>
                    <a:pt x="362" y="1"/>
                  </a:moveTo>
                  <a:cubicBezTo>
                    <a:pt x="0" y="14"/>
                    <a:pt x="0" y="512"/>
                    <a:pt x="362" y="525"/>
                  </a:cubicBezTo>
                  <a:lnTo>
                    <a:pt x="2311" y="525"/>
                  </a:lnTo>
                  <a:cubicBezTo>
                    <a:pt x="2477" y="525"/>
                    <a:pt x="2603" y="389"/>
                    <a:pt x="2573" y="223"/>
                  </a:cubicBezTo>
                  <a:cubicBezTo>
                    <a:pt x="2560" y="97"/>
                    <a:pt x="2437" y="1"/>
                    <a:pt x="2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8">
              <a:extLst>
                <a:ext uri="{FF2B5EF4-FFF2-40B4-BE49-F238E27FC236}">
                  <a16:creationId xmlns:a16="http://schemas.microsoft.com/office/drawing/2014/main" id="{E5507184-6F77-34EB-2930-50AF736F52EA}"/>
                </a:ext>
              </a:extLst>
            </p:cNvPr>
            <p:cNvSpPr/>
            <p:nvPr/>
          </p:nvSpPr>
          <p:spPr>
            <a:xfrm>
              <a:off x="1847975" y="4025125"/>
              <a:ext cx="65075" cy="13150"/>
            </a:xfrm>
            <a:custGeom>
              <a:avLst/>
              <a:gdLst/>
              <a:ahLst/>
              <a:cxnLst/>
              <a:rect l="l" t="t" r="r" b="b"/>
              <a:pathLst>
                <a:path w="2603" h="526" extrusionOk="0">
                  <a:moveTo>
                    <a:pt x="362" y="1"/>
                  </a:moveTo>
                  <a:cubicBezTo>
                    <a:pt x="0" y="14"/>
                    <a:pt x="0" y="512"/>
                    <a:pt x="362" y="525"/>
                  </a:cubicBezTo>
                  <a:lnTo>
                    <a:pt x="2311" y="525"/>
                  </a:lnTo>
                  <a:cubicBezTo>
                    <a:pt x="2477" y="525"/>
                    <a:pt x="2603" y="386"/>
                    <a:pt x="2573" y="220"/>
                  </a:cubicBezTo>
                  <a:cubicBezTo>
                    <a:pt x="2560" y="97"/>
                    <a:pt x="2437" y="1"/>
                    <a:pt x="2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8">
              <a:extLst>
                <a:ext uri="{FF2B5EF4-FFF2-40B4-BE49-F238E27FC236}">
                  <a16:creationId xmlns:a16="http://schemas.microsoft.com/office/drawing/2014/main" id="{3B4189F6-2E78-7057-5533-6E243B6DF1AE}"/>
                </a:ext>
              </a:extLst>
            </p:cNvPr>
            <p:cNvSpPr/>
            <p:nvPr/>
          </p:nvSpPr>
          <p:spPr>
            <a:xfrm>
              <a:off x="1847975" y="4055500"/>
              <a:ext cx="65075" cy="13225"/>
            </a:xfrm>
            <a:custGeom>
              <a:avLst/>
              <a:gdLst/>
              <a:ahLst/>
              <a:cxnLst/>
              <a:rect l="l" t="t" r="r" b="b"/>
              <a:pathLst>
                <a:path w="2603" h="529" extrusionOk="0">
                  <a:moveTo>
                    <a:pt x="362" y="1"/>
                  </a:moveTo>
                  <a:cubicBezTo>
                    <a:pt x="0" y="18"/>
                    <a:pt x="0" y="529"/>
                    <a:pt x="362" y="529"/>
                  </a:cubicBezTo>
                  <a:lnTo>
                    <a:pt x="2311" y="529"/>
                  </a:lnTo>
                  <a:cubicBezTo>
                    <a:pt x="2477" y="529"/>
                    <a:pt x="2603" y="389"/>
                    <a:pt x="2573" y="223"/>
                  </a:cubicBezTo>
                  <a:cubicBezTo>
                    <a:pt x="2560" y="101"/>
                    <a:pt x="2437" y="1"/>
                    <a:pt x="2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397;p58">
            <a:extLst>
              <a:ext uri="{FF2B5EF4-FFF2-40B4-BE49-F238E27FC236}">
                <a16:creationId xmlns:a16="http://schemas.microsoft.com/office/drawing/2014/main" id="{CCB5C8EB-246B-C0E8-2A68-41A858AD6E0A}"/>
              </a:ext>
            </a:extLst>
          </p:cNvPr>
          <p:cNvGrpSpPr/>
          <p:nvPr/>
        </p:nvGrpSpPr>
        <p:grpSpPr>
          <a:xfrm>
            <a:off x="1504921" y="1306750"/>
            <a:ext cx="310900" cy="338875"/>
            <a:chOff x="1823825" y="3801400"/>
            <a:chExt cx="310900" cy="338875"/>
          </a:xfrm>
        </p:grpSpPr>
        <p:sp>
          <p:nvSpPr>
            <p:cNvPr id="3" name="Google Shape;1398;p58">
              <a:extLst>
                <a:ext uri="{FF2B5EF4-FFF2-40B4-BE49-F238E27FC236}">
                  <a16:creationId xmlns:a16="http://schemas.microsoft.com/office/drawing/2014/main" id="{4EA9D697-09B9-B693-3291-0D191A96760E}"/>
                </a:ext>
              </a:extLst>
            </p:cNvPr>
            <p:cNvSpPr/>
            <p:nvPr/>
          </p:nvSpPr>
          <p:spPr>
            <a:xfrm>
              <a:off x="1823825" y="3801400"/>
              <a:ext cx="310900" cy="338875"/>
            </a:xfrm>
            <a:custGeom>
              <a:avLst/>
              <a:gdLst/>
              <a:ahLst/>
              <a:cxnLst/>
              <a:rect l="l" t="t" r="r" b="b"/>
              <a:pathLst>
                <a:path w="12436" h="13555" extrusionOk="0">
                  <a:moveTo>
                    <a:pt x="7689" y="525"/>
                  </a:moveTo>
                  <a:cubicBezTo>
                    <a:pt x="7828" y="525"/>
                    <a:pt x="7954" y="651"/>
                    <a:pt x="7954" y="787"/>
                  </a:cubicBezTo>
                  <a:lnTo>
                    <a:pt x="7954" y="1053"/>
                  </a:lnTo>
                  <a:lnTo>
                    <a:pt x="5823" y="1053"/>
                  </a:lnTo>
                  <a:cubicBezTo>
                    <a:pt x="5683" y="1053"/>
                    <a:pt x="5574" y="1176"/>
                    <a:pt x="5561" y="1328"/>
                  </a:cubicBezTo>
                  <a:cubicBezTo>
                    <a:pt x="5561" y="1468"/>
                    <a:pt x="5448" y="1590"/>
                    <a:pt x="5298" y="1590"/>
                  </a:cubicBezTo>
                  <a:lnTo>
                    <a:pt x="3181" y="1590"/>
                  </a:lnTo>
                  <a:cubicBezTo>
                    <a:pt x="3028" y="1590"/>
                    <a:pt x="2918" y="1468"/>
                    <a:pt x="2918" y="1315"/>
                  </a:cubicBezTo>
                  <a:cubicBezTo>
                    <a:pt x="2918" y="1176"/>
                    <a:pt x="2792" y="1053"/>
                    <a:pt x="2656" y="1053"/>
                  </a:cubicBezTo>
                  <a:lnTo>
                    <a:pt x="538" y="1053"/>
                  </a:lnTo>
                  <a:lnTo>
                    <a:pt x="538" y="787"/>
                  </a:lnTo>
                  <a:cubicBezTo>
                    <a:pt x="538" y="651"/>
                    <a:pt x="651" y="525"/>
                    <a:pt x="800" y="525"/>
                  </a:cubicBezTo>
                  <a:close/>
                  <a:moveTo>
                    <a:pt x="6098" y="5298"/>
                  </a:moveTo>
                  <a:lnTo>
                    <a:pt x="6098" y="10165"/>
                  </a:lnTo>
                  <a:lnTo>
                    <a:pt x="5033" y="10165"/>
                  </a:lnTo>
                  <a:lnTo>
                    <a:pt x="5033" y="5298"/>
                  </a:lnTo>
                  <a:close/>
                  <a:moveTo>
                    <a:pt x="8741" y="3390"/>
                  </a:moveTo>
                  <a:lnTo>
                    <a:pt x="8741" y="10165"/>
                  </a:lnTo>
                  <a:lnTo>
                    <a:pt x="7689" y="10165"/>
                  </a:lnTo>
                  <a:lnTo>
                    <a:pt x="7689" y="3390"/>
                  </a:lnTo>
                  <a:close/>
                  <a:moveTo>
                    <a:pt x="11396" y="7207"/>
                  </a:moveTo>
                  <a:lnTo>
                    <a:pt x="11396" y="10165"/>
                  </a:lnTo>
                  <a:lnTo>
                    <a:pt x="10331" y="10165"/>
                  </a:lnTo>
                  <a:lnTo>
                    <a:pt x="10331" y="7207"/>
                  </a:lnTo>
                  <a:close/>
                  <a:moveTo>
                    <a:pt x="7954" y="1590"/>
                  </a:moveTo>
                  <a:lnTo>
                    <a:pt x="7954" y="2862"/>
                  </a:lnTo>
                  <a:lnTo>
                    <a:pt x="7413" y="2862"/>
                  </a:lnTo>
                  <a:cubicBezTo>
                    <a:pt x="7274" y="2862"/>
                    <a:pt x="7151" y="2975"/>
                    <a:pt x="7151" y="3127"/>
                  </a:cubicBezTo>
                  <a:lnTo>
                    <a:pt x="7151" y="10165"/>
                  </a:lnTo>
                  <a:lnTo>
                    <a:pt x="6626" y="10165"/>
                  </a:lnTo>
                  <a:lnTo>
                    <a:pt x="6626" y="5036"/>
                  </a:lnTo>
                  <a:cubicBezTo>
                    <a:pt x="6626" y="4883"/>
                    <a:pt x="6500" y="4771"/>
                    <a:pt x="6361" y="4771"/>
                  </a:cubicBezTo>
                  <a:lnTo>
                    <a:pt x="4771" y="4771"/>
                  </a:lnTo>
                  <a:cubicBezTo>
                    <a:pt x="4618" y="4771"/>
                    <a:pt x="4508" y="4883"/>
                    <a:pt x="4508" y="5036"/>
                  </a:cubicBezTo>
                  <a:lnTo>
                    <a:pt x="4508" y="10165"/>
                  </a:lnTo>
                  <a:lnTo>
                    <a:pt x="4356" y="10165"/>
                  </a:lnTo>
                  <a:cubicBezTo>
                    <a:pt x="4220" y="10165"/>
                    <a:pt x="4107" y="10265"/>
                    <a:pt x="4080" y="10387"/>
                  </a:cubicBezTo>
                  <a:cubicBezTo>
                    <a:pt x="4067" y="10553"/>
                    <a:pt x="4190" y="10693"/>
                    <a:pt x="4342" y="10693"/>
                  </a:cubicBezTo>
                  <a:lnTo>
                    <a:pt x="7954" y="10693"/>
                  </a:lnTo>
                  <a:lnTo>
                    <a:pt x="7954" y="11964"/>
                  </a:lnTo>
                  <a:lnTo>
                    <a:pt x="538" y="11964"/>
                  </a:lnTo>
                  <a:lnTo>
                    <a:pt x="538" y="1590"/>
                  </a:lnTo>
                  <a:lnTo>
                    <a:pt x="2434" y="1590"/>
                  </a:lnTo>
                  <a:cubicBezTo>
                    <a:pt x="2543" y="1896"/>
                    <a:pt x="2835" y="2115"/>
                    <a:pt x="3181" y="2115"/>
                  </a:cubicBezTo>
                  <a:lnTo>
                    <a:pt x="5298" y="2115"/>
                  </a:lnTo>
                  <a:cubicBezTo>
                    <a:pt x="5644" y="2115"/>
                    <a:pt x="5946" y="1896"/>
                    <a:pt x="6045" y="1590"/>
                  </a:cubicBezTo>
                  <a:close/>
                  <a:moveTo>
                    <a:pt x="7954" y="12505"/>
                  </a:moveTo>
                  <a:lnTo>
                    <a:pt x="7954" y="12767"/>
                  </a:lnTo>
                  <a:cubicBezTo>
                    <a:pt x="7954" y="12904"/>
                    <a:pt x="7828" y="13030"/>
                    <a:pt x="7689" y="13030"/>
                  </a:cubicBezTo>
                  <a:lnTo>
                    <a:pt x="800" y="13030"/>
                  </a:lnTo>
                  <a:cubicBezTo>
                    <a:pt x="651" y="13030"/>
                    <a:pt x="538" y="12904"/>
                    <a:pt x="538" y="12767"/>
                  </a:cubicBezTo>
                  <a:lnTo>
                    <a:pt x="538" y="12505"/>
                  </a:lnTo>
                  <a:close/>
                  <a:moveTo>
                    <a:pt x="800" y="0"/>
                  </a:moveTo>
                  <a:cubicBezTo>
                    <a:pt x="359" y="0"/>
                    <a:pt x="0" y="359"/>
                    <a:pt x="0" y="787"/>
                  </a:cubicBezTo>
                  <a:lnTo>
                    <a:pt x="0" y="12767"/>
                  </a:lnTo>
                  <a:cubicBezTo>
                    <a:pt x="0" y="13209"/>
                    <a:pt x="359" y="13554"/>
                    <a:pt x="800" y="13554"/>
                  </a:cubicBezTo>
                  <a:lnTo>
                    <a:pt x="7689" y="13554"/>
                  </a:lnTo>
                  <a:cubicBezTo>
                    <a:pt x="8120" y="13554"/>
                    <a:pt x="8479" y="13209"/>
                    <a:pt x="8479" y="12767"/>
                  </a:cubicBezTo>
                  <a:lnTo>
                    <a:pt x="8479" y="10693"/>
                  </a:lnTo>
                  <a:lnTo>
                    <a:pt x="12087" y="10693"/>
                  </a:lnTo>
                  <a:cubicBezTo>
                    <a:pt x="12436" y="10693"/>
                    <a:pt x="12436" y="10182"/>
                    <a:pt x="12087" y="10165"/>
                  </a:cubicBezTo>
                  <a:lnTo>
                    <a:pt x="11921" y="10165"/>
                  </a:lnTo>
                  <a:lnTo>
                    <a:pt x="11921" y="6945"/>
                  </a:lnTo>
                  <a:cubicBezTo>
                    <a:pt x="11921" y="6792"/>
                    <a:pt x="11798" y="6666"/>
                    <a:pt x="11659" y="6666"/>
                  </a:cubicBezTo>
                  <a:lnTo>
                    <a:pt x="10069" y="6666"/>
                  </a:lnTo>
                  <a:cubicBezTo>
                    <a:pt x="9916" y="6666"/>
                    <a:pt x="9806" y="6792"/>
                    <a:pt x="9806" y="6945"/>
                  </a:cubicBezTo>
                  <a:lnTo>
                    <a:pt x="9806" y="10165"/>
                  </a:lnTo>
                  <a:lnTo>
                    <a:pt x="9282" y="10165"/>
                  </a:lnTo>
                  <a:lnTo>
                    <a:pt x="9282" y="3127"/>
                  </a:lnTo>
                  <a:cubicBezTo>
                    <a:pt x="9282" y="2975"/>
                    <a:pt x="9156" y="2862"/>
                    <a:pt x="9003" y="2862"/>
                  </a:cubicBezTo>
                  <a:lnTo>
                    <a:pt x="8479" y="2862"/>
                  </a:lnTo>
                  <a:lnTo>
                    <a:pt x="8479" y="787"/>
                  </a:lnTo>
                  <a:cubicBezTo>
                    <a:pt x="8479" y="359"/>
                    <a:pt x="8120" y="0"/>
                    <a:pt x="76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99;p58">
              <a:extLst>
                <a:ext uri="{FF2B5EF4-FFF2-40B4-BE49-F238E27FC236}">
                  <a16:creationId xmlns:a16="http://schemas.microsoft.com/office/drawing/2014/main" id="{9C66D6B6-8960-32B6-037E-4A1D9FE2A2B5}"/>
                </a:ext>
              </a:extLst>
            </p:cNvPr>
            <p:cNvSpPr/>
            <p:nvPr/>
          </p:nvSpPr>
          <p:spPr>
            <a:xfrm>
              <a:off x="1847975" y="3872925"/>
              <a:ext cx="102100" cy="13225"/>
            </a:xfrm>
            <a:custGeom>
              <a:avLst/>
              <a:gdLst/>
              <a:ahLst/>
              <a:cxnLst/>
              <a:rect l="l" t="t" r="r" b="b"/>
              <a:pathLst>
                <a:path w="4084" h="529" extrusionOk="0">
                  <a:moveTo>
                    <a:pt x="362" y="1"/>
                  </a:moveTo>
                  <a:cubicBezTo>
                    <a:pt x="0" y="17"/>
                    <a:pt x="0" y="515"/>
                    <a:pt x="362" y="529"/>
                  </a:cubicBezTo>
                  <a:lnTo>
                    <a:pt x="3791" y="529"/>
                  </a:lnTo>
                  <a:cubicBezTo>
                    <a:pt x="3931" y="529"/>
                    <a:pt x="4040" y="432"/>
                    <a:pt x="4067" y="306"/>
                  </a:cubicBezTo>
                  <a:cubicBezTo>
                    <a:pt x="4083" y="140"/>
                    <a:pt x="3957" y="1"/>
                    <a:pt x="3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00;p58">
              <a:extLst>
                <a:ext uri="{FF2B5EF4-FFF2-40B4-BE49-F238E27FC236}">
                  <a16:creationId xmlns:a16="http://schemas.microsoft.com/office/drawing/2014/main" id="{04784C90-0572-1B2C-B9B3-972AEFC4536C}"/>
                </a:ext>
              </a:extLst>
            </p:cNvPr>
            <p:cNvSpPr/>
            <p:nvPr/>
          </p:nvSpPr>
          <p:spPr>
            <a:xfrm>
              <a:off x="1847975" y="3903400"/>
              <a:ext cx="65075" cy="13125"/>
            </a:xfrm>
            <a:custGeom>
              <a:avLst/>
              <a:gdLst/>
              <a:ahLst/>
              <a:cxnLst/>
              <a:rect l="l" t="t" r="r" b="b"/>
              <a:pathLst>
                <a:path w="2603" h="525" extrusionOk="0">
                  <a:moveTo>
                    <a:pt x="362" y="0"/>
                  </a:moveTo>
                  <a:cubicBezTo>
                    <a:pt x="0" y="13"/>
                    <a:pt x="0" y="511"/>
                    <a:pt x="362" y="525"/>
                  </a:cubicBezTo>
                  <a:lnTo>
                    <a:pt x="2311" y="525"/>
                  </a:lnTo>
                  <a:cubicBezTo>
                    <a:pt x="2477" y="525"/>
                    <a:pt x="2603" y="389"/>
                    <a:pt x="2573" y="223"/>
                  </a:cubicBezTo>
                  <a:cubicBezTo>
                    <a:pt x="2560" y="96"/>
                    <a:pt x="2437" y="0"/>
                    <a:pt x="2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01;p58">
              <a:extLst>
                <a:ext uri="{FF2B5EF4-FFF2-40B4-BE49-F238E27FC236}">
                  <a16:creationId xmlns:a16="http://schemas.microsoft.com/office/drawing/2014/main" id="{1DF1C58E-8FE3-F35B-45AA-438F6DF65BA0}"/>
                </a:ext>
              </a:extLst>
            </p:cNvPr>
            <p:cNvSpPr/>
            <p:nvPr/>
          </p:nvSpPr>
          <p:spPr>
            <a:xfrm>
              <a:off x="1847975" y="3933850"/>
              <a:ext cx="65075" cy="13125"/>
            </a:xfrm>
            <a:custGeom>
              <a:avLst/>
              <a:gdLst/>
              <a:ahLst/>
              <a:cxnLst/>
              <a:rect l="l" t="t" r="r" b="b"/>
              <a:pathLst>
                <a:path w="2603" h="525" extrusionOk="0">
                  <a:moveTo>
                    <a:pt x="362" y="0"/>
                  </a:moveTo>
                  <a:cubicBezTo>
                    <a:pt x="0" y="14"/>
                    <a:pt x="0" y="512"/>
                    <a:pt x="362" y="525"/>
                  </a:cubicBezTo>
                  <a:lnTo>
                    <a:pt x="2311" y="525"/>
                  </a:lnTo>
                  <a:cubicBezTo>
                    <a:pt x="2477" y="525"/>
                    <a:pt x="2603" y="385"/>
                    <a:pt x="2573" y="220"/>
                  </a:cubicBezTo>
                  <a:cubicBezTo>
                    <a:pt x="2560" y="97"/>
                    <a:pt x="2437" y="0"/>
                    <a:pt x="2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02;p58">
              <a:extLst>
                <a:ext uri="{FF2B5EF4-FFF2-40B4-BE49-F238E27FC236}">
                  <a16:creationId xmlns:a16="http://schemas.microsoft.com/office/drawing/2014/main" id="{773F9ACC-5CBF-AF42-A68A-12EF0AA7579F}"/>
                </a:ext>
              </a:extLst>
            </p:cNvPr>
            <p:cNvSpPr/>
            <p:nvPr/>
          </p:nvSpPr>
          <p:spPr>
            <a:xfrm>
              <a:off x="1847975" y="3964225"/>
              <a:ext cx="65075" cy="13225"/>
            </a:xfrm>
            <a:custGeom>
              <a:avLst/>
              <a:gdLst/>
              <a:ahLst/>
              <a:cxnLst/>
              <a:rect l="l" t="t" r="r" b="b"/>
              <a:pathLst>
                <a:path w="2603" h="529" extrusionOk="0">
                  <a:moveTo>
                    <a:pt x="362" y="0"/>
                  </a:moveTo>
                  <a:cubicBezTo>
                    <a:pt x="0" y="17"/>
                    <a:pt x="0" y="515"/>
                    <a:pt x="362" y="528"/>
                  </a:cubicBezTo>
                  <a:lnTo>
                    <a:pt x="2311" y="528"/>
                  </a:lnTo>
                  <a:cubicBezTo>
                    <a:pt x="2477" y="528"/>
                    <a:pt x="2603" y="389"/>
                    <a:pt x="2573" y="223"/>
                  </a:cubicBezTo>
                  <a:cubicBezTo>
                    <a:pt x="2560" y="100"/>
                    <a:pt x="2437" y="0"/>
                    <a:pt x="2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03;p58">
              <a:extLst>
                <a:ext uri="{FF2B5EF4-FFF2-40B4-BE49-F238E27FC236}">
                  <a16:creationId xmlns:a16="http://schemas.microsoft.com/office/drawing/2014/main" id="{27C0BD19-8B74-CE91-F8E0-B785FDD4D880}"/>
                </a:ext>
              </a:extLst>
            </p:cNvPr>
            <p:cNvSpPr/>
            <p:nvPr/>
          </p:nvSpPr>
          <p:spPr>
            <a:xfrm>
              <a:off x="1847975" y="3994675"/>
              <a:ext cx="65075" cy="13150"/>
            </a:xfrm>
            <a:custGeom>
              <a:avLst/>
              <a:gdLst/>
              <a:ahLst/>
              <a:cxnLst/>
              <a:rect l="l" t="t" r="r" b="b"/>
              <a:pathLst>
                <a:path w="2603" h="526" extrusionOk="0">
                  <a:moveTo>
                    <a:pt x="362" y="1"/>
                  </a:moveTo>
                  <a:cubicBezTo>
                    <a:pt x="0" y="14"/>
                    <a:pt x="0" y="512"/>
                    <a:pt x="362" y="525"/>
                  </a:cubicBezTo>
                  <a:lnTo>
                    <a:pt x="2311" y="525"/>
                  </a:lnTo>
                  <a:cubicBezTo>
                    <a:pt x="2477" y="525"/>
                    <a:pt x="2603" y="389"/>
                    <a:pt x="2573" y="223"/>
                  </a:cubicBezTo>
                  <a:cubicBezTo>
                    <a:pt x="2560" y="97"/>
                    <a:pt x="2437" y="1"/>
                    <a:pt x="2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04;p58">
              <a:extLst>
                <a:ext uri="{FF2B5EF4-FFF2-40B4-BE49-F238E27FC236}">
                  <a16:creationId xmlns:a16="http://schemas.microsoft.com/office/drawing/2014/main" id="{BF4094D2-D8D6-A916-2067-847CF6F29407}"/>
                </a:ext>
              </a:extLst>
            </p:cNvPr>
            <p:cNvSpPr/>
            <p:nvPr/>
          </p:nvSpPr>
          <p:spPr>
            <a:xfrm>
              <a:off x="1847975" y="4025125"/>
              <a:ext cx="65075" cy="13150"/>
            </a:xfrm>
            <a:custGeom>
              <a:avLst/>
              <a:gdLst/>
              <a:ahLst/>
              <a:cxnLst/>
              <a:rect l="l" t="t" r="r" b="b"/>
              <a:pathLst>
                <a:path w="2603" h="526" extrusionOk="0">
                  <a:moveTo>
                    <a:pt x="362" y="1"/>
                  </a:moveTo>
                  <a:cubicBezTo>
                    <a:pt x="0" y="14"/>
                    <a:pt x="0" y="512"/>
                    <a:pt x="362" y="525"/>
                  </a:cubicBezTo>
                  <a:lnTo>
                    <a:pt x="2311" y="525"/>
                  </a:lnTo>
                  <a:cubicBezTo>
                    <a:pt x="2477" y="525"/>
                    <a:pt x="2603" y="386"/>
                    <a:pt x="2573" y="220"/>
                  </a:cubicBezTo>
                  <a:cubicBezTo>
                    <a:pt x="2560" y="97"/>
                    <a:pt x="2437" y="1"/>
                    <a:pt x="2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05;p58">
              <a:extLst>
                <a:ext uri="{FF2B5EF4-FFF2-40B4-BE49-F238E27FC236}">
                  <a16:creationId xmlns:a16="http://schemas.microsoft.com/office/drawing/2014/main" id="{BA5BB9D7-DB21-D7FC-7526-F47B0AC9D8A5}"/>
                </a:ext>
              </a:extLst>
            </p:cNvPr>
            <p:cNvSpPr/>
            <p:nvPr/>
          </p:nvSpPr>
          <p:spPr>
            <a:xfrm>
              <a:off x="1847975" y="4055500"/>
              <a:ext cx="65075" cy="13225"/>
            </a:xfrm>
            <a:custGeom>
              <a:avLst/>
              <a:gdLst/>
              <a:ahLst/>
              <a:cxnLst/>
              <a:rect l="l" t="t" r="r" b="b"/>
              <a:pathLst>
                <a:path w="2603" h="529" extrusionOk="0">
                  <a:moveTo>
                    <a:pt x="362" y="1"/>
                  </a:moveTo>
                  <a:cubicBezTo>
                    <a:pt x="0" y="18"/>
                    <a:pt x="0" y="529"/>
                    <a:pt x="362" y="529"/>
                  </a:cubicBezTo>
                  <a:lnTo>
                    <a:pt x="2311" y="529"/>
                  </a:lnTo>
                  <a:cubicBezTo>
                    <a:pt x="2477" y="529"/>
                    <a:pt x="2603" y="389"/>
                    <a:pt x="2573" y="223"/>
                  </a:cubicBezTo>
                  <a:cubicBezTo>
                    <a:pt x="2560" y="101"/>
                    <a:pt x="2437" y="1"/>
                    <a:pt x="2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06;p58">
            <a:extLst>
              <a:ext uri="{FF2B5EF4-FFF2-40B4-BE49-F238E27FC236}">
                <a16:creationId xmlns:a16="http://schemas.microsoft.com/office/drawing/2014/main" id="{BDF79988-062E-9A24-2F7A-D61767B1A9DB}"/>
              </a:ext>
            </a:extLst>
          </p:cNvPr>
          <p:cNvSpPr/>
          <p:nvPr/>
        </p:nvSpPr>
        <p:spPr>
          <a:xfrm>
            <a:off x="3419221" y="1307937"/>
            <a:ext cx="341675" cy="338900"/>
          </a:xfrm>
          <a:custGeom>
            <a:avLst/>
            <a:gdLst/>
            <a:ahLst/>
            <a:cxnLst/>
            <a:rect l="l" t="t" r="r" b="b"/>
            <a:pathLst>
              <a:path w="13667" h="13556" extrusionOk="0">
                <a:moveTo>
                  <a:pt x="7857" y="3499"/>
                </a:moveTo>
                <a:cubicBezTo>
                  <a:pt x="8037" y="3556"/>
                  <a:pt x="8216" y="3639"/>
                  <a:pt x="8382" y="3722"/>
                </a:cubicBezTo>
                <a:lnTo>
                  <a:pt x="8382" y="4329"/>
                </a:lnTo>
                <a:cubicBezTo>
                  <a:pt x="8216" y="4220"/>
                  <a:pt x="8037" y="4137"/>
                  <a:pt x="7857" y="4067"/>
                </a:cubicBezTo>
                <a:lnTo>
                  <a:pt x="7857" y="3499"/>
                </a:lnTo>
                <a:close/>
                <a:moveTo>
                  <a:pt x="7330" y="2434"/>
                </a:moveTo>
                <a:lnTo>
                  <a:pt x="7330" y="7304"/>
                </a:lnTo>
                <a:lnTo>
                  <a:pt x="6267" y="7304"/>
                </a:lnTo>
                <a:lnTo>
                  <a:pt x="6267" y="2434"/>
                </a:lnTo>
                <a:close/>
                <a:moveTo>
                  <a:pt x="7857" y="4648"/>
                </a:moveTo>
                <a:cubicBezTo>
                  <a:pt x="8050" y="4731"/>
                  <a:pt x="8229" y="4854"/>
                  <a:pt x="8382" y="4993"/>
                </a:cubicBezTo>
                <a:lnTo>
                  <a:pt x="8382" y="7304"/>
                </a:lnTo>
                <a:lnTo>
                  <a:pt x="7857" y="7304"/>
                </a:lnTo>
                <a:lnTo>
                  <a:pt x="7857" y="4648"/>
                </a:lnTo>
                <a:close/>
                <a:moveTo>
                  <a:pt x="9972" y="525"/>
                </a:moveTo>
                <a:lnTo>
                  <a:pt x="9972" y="7304"/>
                </a:lnTo>
                <a:lnTo>
                  <a:pt x="8923" y="7304"/>
                </a:lnTo>
                <a:lnTo>
                  <a:pt x="8923" y="525"/>
                </a:lnTo>
                <a:close/>
                <a:moveTo>
                  <a:pt x="12628" y="4343"/>
                </a:moveTo>
                <a:lnTo>
                  <a:pt x="12628" y="7304"/>
                </a:lnTo>
                <a:lnTo>
                  <a:pt x="11562" y="7304"/>
                </a:lnTo>
                <a:lnTo>
                  <a:pt x="11562" y="4343"/>
                </a:lnTo>
                <a:close/>
                <a:moveTo>
                  <a:pt x="5740" y="4648"/>
                </a:moveTo>
                <a:lnTo>
                  <a:pt x="5740" y="7304"/>
                </a:lnTo>
                <a:lnTo>
                  <a:pt x="5587" y="7304"/>
                </a:lnTo>
                <a:cubicBezTo>
                  <a:pt x="5451" y="7304"/>
                  <a:pt x="5338" y="7400"/>
                  <a:pt x="5311" y="7539"/>
                </a:cubicBezTo>
                <a:cubicBezTo>
                  <a:pt x="5298" y="7705"/>
                  <a:pt x="5421" y="7841"/>
                  <a:pt x="5574" y="7841"/>
                </a:cubicBezTo>
                <a:lnTo>
                  <a:pt x="8936" y="7841"/>
                </a:lnTo>
                <a:cubicBezTo>
                  <a:pt x="8535" y="8645"/>
                  <a:pt x="7718" y="9156"/>
                  <a:pt x="6805" y="9156"/>
                </a:cubicBezTo>
                <a:cubicBezTo>
                  <a:pt x="4289" y="9143"/>
                  <a:pt x="3512" y="5767"/>
                  <a:pt x="5740" y="4648"/>
                </a:cubicBezTo>
                <a:close/>
                <a:moveTo>
                  <a:pt x="3804" y="9365"/>
                </a:moveTo>
                <a:cubicBezTo>
                  <a:pt x="3927" y="9515"/>
                  <a:pt x="4066" y="9654"/>
                  <a:pt x="4219" y="9780"/>
                </a:cubicBezTo>
                <a:lnTo>
                  <a:pt x="3844" y="10165"/>
                </a:lnTo>
                <a:lnTo>
                  <a:pt x="3416" y="9737"/>
                </a:lnTo>
                <a:lnTo>
                  <a:pt x="3804" y="9365"/>
                </a:lnTo>
                <a:close/>
                <a:moveTo>
                  <a:pt x="5740" y="3499"/>
                </a:moveTo>
                <a:lnTo>
                  <a:pt x="5740" y="4067"/>
                </a:lnTo>
                <a:cubicBezTo>
                  <a:pt x="4621" y="4495"/>
                  <a:pt x="3887" y="5574"/>
                  <a:pt x="3887" y="6776"/>
                </a:cubicBezTo>
                <a:cubicBezTo>
                  <a:pt x="3910" y="8622"/>
                  <a:pt x="5374" y="9676"/>
                  <a:pt x="6841" y="9676"/>
                </a:cubicBezTo>
                <a:cubicBezTo>
                  <a:pt x="7925" y="9676"/>
                  <a:pt x="9011" y="9100"/>
                  <a:pt x="9517" y="7841"/>
                </a:cubicBezTo>
                <a:lnTo>
                  <a:pt x="10085" y="7841"/>
                </a:lnTo>
                <a:cubicBezTo>
                  <a:pt x="9627" y="9252"/>
                  <a:pt x="8312" y="10222"/>
                  <a:pt x="6805" y="10222"/>
                </a:cubicBezTo>
                <a:cubicBezTo>
                  <a:pt x="2891" y="10165"/>
                  <a:pt x="2048" y="4744"/>
                  <a:pt x="5740" y="3499"/>
                </a:cubicBezTo>
                <a:close/>
                <a:moveTo>
                  <a:pt x="3031" y="10095"/>
                </a:moveTo>
                <a:lnTo>
                  <a:pt x="3486" y="10554"/>
                </a:lnTo>
                <a:lnTo>
                  <a:pt x="1288" y="12904"/>
                </a:lnTo>
                <a:cubicBezTo>
                  <a:pt x="1213" y="12985"/>
                  <a:pt x="1102" y="13023"/>
                  <a:pt x="990" y="13023"/>
                </a:cubicBezTo>
                <a:cubicBezTo>
                  <a:pt x="873" y="13023"/>
                  <a:pt x="755" y="12982"/>
                  <a:pt x="677" y="12904"/>
                </a:cubicBezTo>
                <a:cubicBezTo>
                  <a:pt x="524" y="12751"/>
                  <a:pt x="511" y="12449"/>
                  <a:pt x="677" y="12296"/>
                </a:cubicBezTo>
                <a:lnTo>
                  <a:pt x="3031" y="10095"/>
                </a:lnTo>
                <a:close/>
                <a:moveTo>
                  <a:pt x="8657" y="1"/>
                </a:moveTo>
                <a:cubicBezTo>
                  <a:pt x="8508" y="1"/>
                  <a:pt x="8382" y="110"/>
                  <a:pt x="8382" y="263"/>
                </a:cubicBezTo>
                <a:lnTo>
                  <a:pt x="8382" y="3124"/>
                </a:lnTo>
                <a:cubicBezTo>
                  <a:pt x="8216" y="3058"/>
                  <a:pt x="8037" y="3002"/>
                  <a:pt x="7857" y="2945"/>
                </a:cubicBezTo>
                <a:lnTo>
                  <a:pt x="7857" y="2172"/>
                </a:lnTo>
                <a:cubicBezTo>
                  <a:pt x="7857" y="2019"/>
                  <a:pt x="7745" y="1909"/>
                  <a:pt x="7595" y="1909"/>
                </a:cubicBezTo>
                <a:lnTo>
                  <a:pt x="6002" y="1909"/>
                </a:lnTo>
                <a:cubicBezTo>
                  <a:pt x="5852" y="1909"/>
                  <a:pt x="5740" y="2019"/>
                  <a:pt x="5740" y="2172"/>
                </a:cubicBezTo>
                <a:lnTo>
                  <a:pt x="5740" y="2945"/>
                </a:lnTo>
                <a:cubicBezTo>
                  <a:pt x="3167" y="3639"/>
                  <a:pt x="2005" y="6749"/>
                  <a:pt x="3472" y="8950"/>
                </a:cubicBezTo>
                <a:lnTo>
                  <a:pt x="305" y="11921"/>
                </a:lnTo>
                <a:cubicBezTo>
                  <a:pt x="126" y="12087"/>
                  <a:pt x="27" y="12323"/>
                  <a:pt x="13" y="12572"/>
                </a:cubicBezTo>
                <a:cubicBezTo>
                  <a:pt x="0" y="13098"/>
                  <a:pt x="446" y="13556"/>
                  <a:pt x="953" y="13556"/>
                </a:cubicBezTo>
                <a:cubicBezTo>
                  <a:pt x="967" y="13556"/>
                  <a:pt x="982" y="13555"/>
                  <a:pt x="996" y="13554"/>
                </a:cubicBezTo>
                <a:cubicBezTo>
                  <a:pt x="1258" y="13554"/>
                  <a:pt x="1494" y="13458"/>
                  <a:pt x="1660" y="13279"/>
                </a:cubicBezTo>
                <a:lnTo>
                  <a:pt x="4634" y="10112"/>
                </a:lnTo>
                <a:cubicBezTo>
                  <a:pt x="5292" y="10551"/>
                  <a:pt x="6033" y="10753"/>
                  <a:pt x="6766" y="10753"/>
                </a:cubicBezTo>
                <a:cubicBezTo>
                  <a:pt x="8480" y="10753"/>
                  <a:pt x="10152" y="9644"/>
                  <a:pt x="10636" y="7841"/>
                </a:cubicBezTo>
                <a:lnTo>
                  <a:pt x="13322" y="7841"/>
                </a:lnTo>
                <a:cubicBezTo>
                  <a:pt x="13667" y="7828"/>
                  <a:pt x="13667" y="7317"/>
                  <a:pt x="13322" y="7304"/>
                </a:cubicBezTo>
                <a:lnTo>
                  <a:pt x="13156" y="7304"/>
                </a:lnTo>
                <a:lnTo>
                  <a:pt x="13156" y="4080"/>
                </a:lnTo>
                <a:cubicBezTo>
                  <a:pt x="13156" y="3928"/>
                  <a:pt x="13043" y="3818"/>
                  <a:pt x="12890" y="3818"/>
                </a:cubicBezTo>
                <a:lnTo>
                  <a:pt x="11300" y="3818"/>
                </a:lnTo>
                <a:cubicBezTo>
                  <a:pt x="11147" y="3818"/>
                  <a:pt x="11038" y="3928"/>
                  <a:pt x="11038" y="4080"/>
                </a:cubicBezTo>
                <a:lnTo>
                  <a:pt x="11038" y="7304"/>
                </a:lnTo>
                <a:lnTo>
                  <a:pt x="10513" y="7304"/>
                </a:lnTo>
                <a:lnTo>
                  <a:pt x="10513" y="263"/>
                </a:lnTo>
                <a:cubicBezTo>
                  <a:pt x="10513" y="110"/>
                  <a:pt x="10387" y="1"/>
                  <a:pt x="10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962;p71">
            <a:extLst>
              <a:ext uri="{FF2B5EF4-FFF2-40B4-BE49-F238E27FC236}">
                <a16:creationId xmlns:a16="http://schemas.microsoft.com/office/drawing/2014/main" id="{E0CF541D-257A-56A7-02B9-70C66DC47ACB}"/>
              </a:ext>
            </a:extLst>
          </p:cNvPr>
          <p:cNvGrpSpPr/>
          <p:nvPr/>
        </p:nvGrpSpPr>
        <p:grpSpPr>
          <a:xfrm>
            <a:off x="7339942" y="3207063"/>
            <a:ext cx="339200" cy="304700"/>
            <a:chOff x="1049950" y="2164750"/>
            <a:chExt cx="339200" cy="304700"/>
          </a:xfrm>
        </p:grpSpPr>
        <p:sp>
          <p:nvSpPr>
            <p:cNvPr id="19" name="Google Shape;1963;p71">
              <a:extLst>
                <a:ext uri="{FF2B5EF4-FFF2-40B4-BE49-F238E27FC236}">
                  <a16:creationId xmlns:a16="http://schemas.microsoft.com/office/drawing/2014/main" id="{F4874938-6E33-077B-E7EF-FB8586B247CE}"/>
                </a:ext>
              </a:extLst>
            </p:cNvPr>
            <p:cNvSpPr/>
            <p:nvPr/>
          </p:nvSpPr>
          <p:spPr>
            <a:xfrm>
              <a:off x="1049950" y="2164750"/>
              <a:ext cx="339200" cy="304700"/>
            </a:xfrm>
            <a:custGeom>
              <a:avLst/>
              <a:gdLst/>
              <a:ahLst/>
              <a:cxnLst/>
              <a:rect l="l" t="t" r="r" b="b"/>
              <a:pathLst>
                <a:path w="13568" h="12188" extrusionOk="0">
                  <a:moveTo>
                    <a:pt x="3914" y="525"/>
                  </a:moveTo>
                  <a:cubicBezTo>
                    <a:pt x="4037" y="525"/>
                    <a:pt x="4219" y="569"/>
                    <a:pt x="4329" y="901"/>
                  </a:cubicBezTo>
                  <a:lnTo>
                    <a:pt x="4604" y="1730"/>
                  </a:lnTo>
                  <a:cubicBezTo>
                    <a:pt x="4648" y="1827"/>
                    <a:pt x="4744" y="1910"/>
                    <a:pt x="4867" y="1910"/>
                  </a:cubicBezTo>
                  <a:lnTo>
                    <a:pt x="11370" y="1910"/>
                  </a:lnTo>
                  <a:cubicBezTo>
                    <a:pt x="11522" y="1910"/>
                    <a:pt x="11645" y="2036"/>
                    <a:pt x="11645" y="2185"/>
                  </a:cubicBezTo>
                  <a:lnTo>
                    <a:pt x="11645" y="2753"/>
                  </a:lnTo>
                  <a:cubicBezTo>
                    <a:pt x="11562" y="2713"/>
                    <a:pt x="11466" y="2700"/>
                    <a:pt x="11370" y="2700"/>
                  </a:cubicBezTo>
                  <a:lnTo>
                    <a:pt x="817" y="2700"/>
                  </a:lnTo>
                  <a:cubicBezTo>
                    <a:pt x="717" y="2700"/>
                    <a:pt x="621" y="2713"/>
                    <a:pt x="525" y="2753"/>
                  </a:cubicBezTo>
                  <a:lnTo>
                    <a:pt x="525" y="818"/>
                  </a:lnTo>
                  <a:cubicBezTo>
                    <a:pt x="525" y="652"/>
                    <a:pt x="651" y="525"/>
                    <a:pt x="817" y="525"/>
                  </a:cubicBezTo>
                  <a:close/>
                  <a:moveTo>
                    <a:pt x="11370" y="3224"/>
                  </a:moveTo>
                  <a:cubicBezTo>
                    <a:pt x="11522" y="3224"/>
                    <a:pt x="11645" y="3364"/>
                    <a:pt x="11645" y="3513"/>
                  </a:cubicBezTo>
                  <a:lnTo>
                    <a:pt x="11645" y="6351"/>
                  </a:lnTo>
                  <a:lnTo>
                    <a:pt x="9750" y="6351"/>
                  </a:lnTo>
                  <a:cubicBezTo>
                    <a:pt x="9750" y="6351"/>
                    <a:pt x="9488" y="6474"/>
                    <a:pt x="9488" y="6614"/>
                  </a:cubicBezTo>
                  <a:cubicBezTo>
                    <a:pt x="9488" y="7125"/>
                    <a:pt x="9073" y="7540"/>
                    <a:pt x="8561" y="7540"/>
                  </a:cubicBezTo>
                  <a:cubicBezTo>
                    <a:pt x="8422" y="7540"/>
                    <a:pt x="8299" y="7663"/>
                    <a:pt x="8299" y="7802"/>
                  </a:cubicBezTo>
                  <a:cubicBezTo>
                    <a:pt x="8299" y="8466"/>
                    <a:pt x="8339" y="9143"/>
                    <a:pt x="8505" y="9767"/>
                  </a:cubicBezTo>
                  <a:lnTo>
                    <a:pt x="817" y="9767"/>
                  </a:lnTo>
                  <a:cubicBezTo>
                    <a:pt x="664" y="9767"/>
                    <a:pt x="525" y="9475"/>
                    <a:pt x="525" y="9475"/>
                  </a:cubicBezTo>
                  <a:lnTo>
                    <a:pt x="525" y="3513"/>
                  </a:lnTo>
                  <a:cubicBezTo>
                    <a:pt x="525" y="3364"/>
                    <a:pt x="651" y="3224"/>
                    <a:pt x="817" y="3224"/>
                  </a:cubicBezTo>
                  <a:close/>
                  <a:moveTo>
                    <a:pt x="11881" y="6889"/>
                  </a:moveTo>
                  <a:cubicBezTo>
                    <a:pt x="11991" y="7470"/>
                    <a:pt x="12449" y="7941"/>
                    <a:pt x="13043" y="8038"/>
                  </a:cubicBezTo>
                  <a:cubicBezTo>
                    <a:pt x="13016" y="9641"/>
                    <a:pt x="12698" y="11135"/>
                    <a:pt x="10942" y="11646"/>
                  </a:cubicBezTo>
                  <a:cubicBezTo>
                    <a:pt x="9182" y="11135"/>
                    <a:pt x="8867" y="9641"/>
                    <a:pt x="8837" y="8038"/>
                  </a:cubicBezTo>
                  <a:cubicBezTo>
                    <a:pt x="9418" y="7941"/>
                    <a:pt x="9889" y="7470"/>
                    <a:pt x="9999" y="6889"/>
                  </a:cubicBezTo>
                  <a:close/>
                  <a:moveTo>
                    <a:pt x="817" y="1"/>
                  </a:moveTo>
                  <a:cubicBezTo>
                    <a:pt x="359" y="1"/>
                    <a:pt x="0" y="360"/>
                    <a:pt x="0" y="818"/>
                  </a:cubicBezTo>
                  <a:lnTo>
                    <a:pt x="0" y="9488"/>
                  </a:lnTo>
                  <a:cubicBezTo>
                    <a:pt x="0" y="9933"/>
                    <a:pt x="359" y="10305"/>
                    <a:pt x="817" y="10305"/>
                  </a:cubicBezTo>
                  <a:lnTo>
                    <a:pt x="8658" y="10305"/>
                  </a:lnTo>
                  <a:cubicBezTo>
                    <a:pt x="9003" y="11165"/>
                    <a:pt x="9710" y="11925"/>
                    <a:pt x="10925" y="12187"/>
                  </a:cubicBezTo>
                  <a:cubicBezTo>
                    <a:pt x="13222" y="11646"/>
                    <a:pt x="13567" y="9641"/>
                    <a:pt x="13554" y="7815"/>
                  </a:cubicBezTo>
                  <a:cubicBezTo>
                    <a:pt x="13554" y="7663"/>
                    <a:pt x="13445" y="7540"/>
                    <a:pt x="13292" y="7540"/>
                  </a:cubicBezTo>
                  <a:cubicBezTo>
                    <a:pt x="12781" y="7540"/>
                    <a:pt x="12379" y="7125"/>
                    <a:pt x="12379" y="6627"/>
                  </a:cubicBezTo>
                  <a:cubicBezTo>
                    <a:pt x="12379" y="6501"/>
                    <a:pt x="12296" y="6404"/>
                    <a:pt x="12186" y="6365"/>
                  </a:cubicBezTo>
                  <a:lnTo>
                    <a:pt x="12186" y="2185"/>
                  </a:lnTo>
                  <a:cubicBezTo>
                    <a:pt x="12186" y="1744"/>
                    <a:pt x="11811" y="1372"/>
                    <a:pt x="11370" y="1372"/>
                  </a:cubicBezTo>
                  <a:lnTo>
                    <a:pt x="5049" y="1372"/>
                  </a:lnTo>
                  <a:cubicBezTo>
                    <a:pt x="4827" y="735"/>
                    <a:pt x="4717" y="1"/>
                    <a:pt x="3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64;p71">
              <a:extLst>
                <a:ext uri="{FF2B5EF4-FFF2-40B4-BE49-F238E27FC236}">
                  <a16:creationId xmlns:a16="http://schemas.microsoft.com/office/drawing/2014/main" id="{B191447F-BFFF-FC89-50CD-24FF50745C5E}"/>
                </a:ext>
              </a:extLst>
            </p:cNvPr>
            <p:cNvSpPr/>
            <p:nvPr/>
          </p:nvSpPr>
          <p:spPr>
            <a:xfrm>
              <a:off x="1305125" y="2369825"/>
              <a:ext cx="36300" cy="46450"/>
            </a:xfrm>
            <a:custGeom>
              <a:avLst/>
              <a:gdLst/>
              <a:ahLst/>
              <a:cxnLst/>
              <a:rect l="l" t="t" r="r" b="b"/>
              <a:pathLst>
                <a:path w="1452" h="1858" extrusionOk="0">
                  <a:moveTo>
                    <a:pt x="735" y="1"/>
                  </a:moveTo>
                  <a:cubicBezTo>
                    <a:pt x="180" y="14"/>
                    <a:pt x="1" y="721"/>
                    <a:pt x="469" y="997"/>
                  </a:cubicBezTo>
                  <a:lnTo>
                    <a:pt x="469" y="1591"/>
                  </a:lnTo>
                  <a:cubicBezTo>
                    <a:pt x="469" y="1717"/>
                    <a:pt x="552" y="1840"/>
                    <a:pt x="691" y="1853"/>
                  </a:cubicBezTo>
                  <a:cubicBezTo>
                    <a:pt x="708" y="1856"/>
                    <a:pt x="724" y="1857"/>
                    <a:pt x="740" y="1857"/>
                  </a:cubicBezTo>
                  <a:cubicBezTo>
                    <a:pt x="884" y="1857"/>
                    <a:pt x="997" y="1740"/>
                    <a:pt x="997" y="1591"/>
                  </a:cubicBezTo>
                  <a:lnTo>
                    <a:pt x="997" y="997"/>
                  </a:lnTo>
                  <a:cubicBezTo>
                    <a:pt x="1452" y="721"/>
                    <a:pt x="1272" y="14"/>
                    <a:pt x="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Ellipse 21">
            <a:extLst>
              <a:ext uri="{FF2B5EF4-FFF2-40B4-BE49-F238E27FC236}">
                <a16:creationId xmlns:a16="http://schemas.microsoft.com/office/drawing/2014/main" id="{69CAB374-9511-FE5D-D499-43B4C02F6F81}"/>
              </a:ext>
            </a:extLst>
          </p:cNvPr>
          <p:cNvSpPr/>
          <p:nvPr/>
        </p:nvSpPr>
        <p:spPr>
          <a:xfrm>
            <a:off x="7040882" y="950050"/>
            <a:ext cx="922724" cy="1053121"/>
          </a:xfrm>
          <a:prstGeom prst="ellipse">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4" name="Gerade Verbindung mit Pfeil 23">
            <a:extLst>
              <a:ext uri="{FF2B5EF4-FFF2-40B4-BE49-F238E27FC236}">
                <a16:creationId xmlns:a16="http://schemas.microsoft.com/office/drawing/2014/main" id="{6CC6CB88-F421-0637-1B01-F1B5C0B7BF6E}"/>
              </a:ext>
            </a:extLst>
          </p:cNvPr>
          <p:cNvCxnSpPr>
            <a:cxnSpLocks/>
          </p:cNvCxnSpPr>
          <p:nvPr/>
        </p:nvCxnSpPr>
        <p:spPr>
          <a:xfrm flipH="1">
            <a:off x="7981110" y="1002486"/>
            <a:ext cx="555482" cy="29316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F78745B1-3223-87B8-F1A7-D5CC7F81D5B6}"/>
              </a:ext>
            </a:extLst>
          </p:cNvPr>
          <p:cNvSpPr txBox="1"/>
          <p:nvPr/>
        </p:nvSpPr>
        <p:spPr>
          <a:xfrm>
            <a:off x="8074855" y="725424"/>
            <a:ext cx="1058855" cy="276999"/>
          </a:xfrm>
          <a:prstGeom prst="rect">
            <a:avLst/>
          </a:prstGeom>
          <a:noFill/>
        </p:spPr>
        <p:txBody>
          <a:bodyPr wrap="square" rtlCol="0">
            <a:spAutoFit/>
          </a:bodyPr>
          <a:lstStyle/>
          <a:p>
            <a:r>
              <a:rPr lang="de-DE" sz="1200" b="1" dirty="0">
                <a:solidFill>
                  <a:srgbClr val="00B050"/>
                </a:solidFill>
              </a:rPr>
              <a:t>aktuell hier</a:t>
            </a:r>
            <a:endParaRPr lang="de-CH" sz="1200" b="1" dirty="0">
              <a:solidFill>
                <a:srgbClr val="00B050"/>
              </a:solidFill>
            </a:endParaRPr>
          </a:p>
        </p:txBody>
      </p:sp>
    </p:spTree>
    <p:extLst>
      <p:ext uri="{BB962C8B-B14F-4D97-AF65-F5344CB8AC3E}">
        <p14:creationId xmlns:p14="http://schemas.microsoft.com/office/powerpoint/2010/main" val="4160247567"/>
      </p:ext>
    </p:extLst>
  </p:cSld>
  <p:clrMapOvr>
    <a:masterClrMapping/>
  </p:clrMapOvr>
</p:sld>
</file>

<file path=ppt/theme/theme1.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215</Words>
  <Application>Microsoft Office PowerPoint</Application>
  <PresentationFormat>Bildschirmpräsentation (16:9)</PresentationFormat>
  <Paragraphs>52</Paragraphs>
  <Slides>10</Slides>
  <Notes>10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10</vt:i4>
      </vt:variant>
    </vt:vector>
  </HeadingPairs>
  <TitlesOfParts>
    <vt:vector size="19" baseType="lpstr">
      <vt:lpstr>Poppins Black</vt:lpstr>
      <vt:lpstr>Barlow</vt:lpstr>
      <vt:lpstr>Poppins</vt:lpstr>
      <vt:lpstr>Roboto</vt:lpstr>
      <vt:lpstr>Poppins ExtraBold</vt:lpstr>
      <vt:lpstr>Nunito Light</vt:lpstr>
      <vt:lpstr>Arial</vt:lpstr>
      <vt:lpstr>Anaheim</vt:lpstr>
      <vt:lpstr>Data Analytics Strategy Toolkit by Slidesgo</vt:lpstr>
      <vt:lpstr>Remote Work und die mentale Gesundheit</vt:lpstr>
      <vt:lpstr>Ablauf</vt:lpstr>
      <vt:lpstr>Thema</vt:lpstr>
      <vt:lpstr>Remote Work </vt:lpstr>
      <vt:lpstr>Forschungsfrage</vt:lpstr>
      <vt:lpstr>Methodik</vt:lpstr>
      <vt:lpstr>Unser Vorgehen</vt:lpstr>
      <vt:lpstr>aktueller Stand</vt:lpstr>
      <vt:lpstr>Aktueller Stand</vt:lpstr>
      <vt:lpstr>Abschluss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Thalayasingham Saruhan</cp:lastModifiedBy>
  <cp:revision>1</cp:revision>
  <dcterms:modified xsi:type="dcterms:W3CDTF">2025-05-04T08:03:27Z</dcterms:modified>
</cp:coreProperties>
</file>