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71" r:id="rId6"/>
    <p:sldId id="257" r:id="rId7"/>
    <p:sldId id="268" r:id="rId8"/>
    <p:sldId id="269" r:id="rId9"/>
    <p:sldId id="272" r:id="rId10"/>
    <p:sldId id="270" r:id="rId11"/>
    <p:sldId id="264" r:id="rId12"/>
    <p:sldId id="265" r:id="rId13"/>
  </p:sldIdLst>
  <p:sldSz cx="14630400" cy="8229600"/>
  <p:notesSz cx="8229600" cy="14630400"/>
  <p:embeddedFontLst>
    <p:embeddedFont>
      <p:font typeface="Overpass Light" panose="020B0604020202020204" charset="0"/>
      <p:regular r:id="rId15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25258B-DF10-4E02-94ED-19E5F942BD4A}" v="1" dt="2025-06-01T13:18:18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layasingham Saruhan" userId="258d8cc4-8584-422f-8f0c-6af5dd2fc02b" providerId="ADAL" clId="{EE03CA24-B4F7-4949-801F-FF0B14DAAC05}"/>
    <pc:docChg chg="modSld">
      <pc:chgData name="Thalayasingham Saruhan" userId="258d8cc4-8584-422f-8f0c-6af5dd2fc02b" providerId="ADAL" clId="{EE03CA24-B4F7-4949-801F-FF0B14DAAC05}" dt="2025-06-01T08:58:38.703" v="109" actId="20577"/>
      <pc:docMkLst>
        <pc:docMk/>
      </pc:docMkLst>
      <pc:sldChg chg="modSp mod">
        <pc:chgData name="Thalayasingham Saruhan" userId="258d8cc4-8584-422f-8f0c-6af5dd2fc02b" providerId="ADAL" clId="{EE03CA24-B4F7-4949-801F-FF0B14DAAC05}" dt="2025-06-01T08:34:56.866" v="0" actId="113"/>
        <pc:sldMkLst>
          <pc:docMk/>
          <pc:sldMk cId="0" sldId="256"/>
        </pc:sldMkLst>
        <pc:spChg chg="mod">
          <ac:chgData name="Thalayasingham Saruhan" userId="258d8cc4-8584-422f-8f0c-6af5dd2fc02b" providerId="ADAL" clId="{EE03CA24-B4F7-4949-801F-FF0B14DAAC05}" dt="2025-06-01T08:34:56.866" v="0" actId="113"/>
          <ac:spMkLst>
            <pc:docMk/>
            <pc:sldMk cId="0" sldId="256"/>
            <ac:spMk id="5" creationId="{00000000-0000-0000-0000-000000000000}"/>
          </ac:spMkLst>
        </pc:spChg>
      </pc:sldChg>
      <pc:sldChg chg="modSp mod">
        <pc:chgData name="Thalayasingham Saruhan" userId="258d8cc4-8584-422f-8f0c-6af5dd2fc02b" providerId="ADAL" clId="{EE03CA24-B4F7-4949-801F-FF0B14DAAC05}" dt="2025-06-01T08:58:38.703" v="109" actId="20577"/>
        <pc:sldMkLst>
          <pc:docMk/>
          <pc:sldMk cId="0" sldId="257"/>
        </pc:sldMkLst>
        <pc:spChg chg="mod">
          <ac:chgData name="Thalayasingham Saruhan" userId="258d8cc4-8584-422f-8f0c-6af5dd2fc02b" providerId="ADAL" clId="{EE03CA24-B4F7-4949-801F-FF0B14DAAC05}" dt="2025-06-01T08:58:23.061" v="58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Thalayasingham Saruhan" userId="258d8cc4-8584-422f-8f0c-6af5dd2fc02b" providerId="ADAL" clId="{EE03CA24-B4F7-4949-801F-FF0B14DAAC05}" dt="2025-06-01T08:58:38.703" v="109" actId="20577"/>
          <ac:spMkLst>
            <pc:docMk/>
            <pc:sldMk cId="0" sldId="257"/>
            <ac:spMk id="19" creationId="{B6262BED-83AF-8090-22E6-B475BE97794B}"/>
          </ac:spMkLst>
        </pc:spChg>
      </pc:sldChg>
      <pc:sldChg chg="mod modShow">
        <pc:chgData name="Thalayasingham Saruhan" userId="258d8cc4-8584-422f-8f0c-6af5dd2fc02b" providerId="ADAL" clId="{EE03CA24-B4F7-4949-801F-FF0B14DAAC05}" dt="2025-06-01T08:56:41.141" v="42" actId="729"/>
        <pc:sldMkLst>
          <pc:docMk/>
          <pc:sldMk cId="0" sldId="264"/>
        </pc:sldMkLst>
      </pc:sldChg>
      <pc:sldChg chg="modSp mod">
        <pc:chgData name="Thalayasingham Saruhan" userId="258d8cc4-8584-422f-8f0c-6af5dd2fc02b" providerId="ADAL" clId="{EE03CA24-B4F7-4949-801F-FF0B14DAAC05}" dt="2025-06-01T08:51:35.115" v="20" actId="20577"/>
        <pc:sldMkLst>
          <pc:docMk/>
          <pc:sldMk cId="2568754825" sldId="269"/>
        </pc:sldMkLst>
        <pc:spChg chg="mod">
          <ac:chgData name="Thalayasingham Saruhan" userId="258d8cc4-8584-422f-8f0c-6af5dd2fc02b" providerId="ADAL" clId="{EE03CA24-B4F7-4949-801F-FF0B14DAAC05}" dt="2025-06-01T08:51:35.115" v="20" actId="20577"/>
          <ac:spMkLst>
            <pc:docMk/>
            <pc:sldMk cId="2568754825" sldId="269"/>
            <ac:spMk id="3" creationId="{7BEE4707-2EF2-DED1-FA2A-5B8A32742541}"/>
          </ac:spMkLst>
        </pc:spChg>
      </pc:sldChg>
      <pc:sldChg chg="modSp mod">
        <pc:chgData name="Thalayasingham Saruhan" userId="258d8cc4-8584-422f-8f0c-6af5dd2fc02b" providerId="ADAL" clId="{EE03CA24-B4F7-4949-801F-FF0B14DAAC05}" dt="2025-06-01T08:52:25.989" v="41" actId="20577"/>
        <pc:sldMkLst>
          <pc:docMk/>
          <pc:sldMk cId="2845722758" sldId="272"/>
        </pc:sldMkLst>
        <pc:spChg chg="mod">
          <ac:chgData name="Thalayasingham Saruhan" userId="258d8cc4-8584-422f-8f0c-6af5dd2fc02b" providerId="ADAL" clId="{EE03CA24-B4F7-4949-801F-FF0B14DAAC05}" dt="2025-06-01T08:52:25.989" v="41" actId="20577"/>
          <ac:spMkLst>
            <pc:docMk/>
            <pc:sldMk cId="2845722758" sldId="272"/>
            <ac:spMk id="3" creationId="{9DB4E8C7-8135-B68B-0035-8B5D34F2C9A0}"/>
          </ac:spMkLst>
        </pc:spChg>
      </pc:sldChg>
    </pc:docChg>
  </pc:docChgLst>
  <pc:docChgLst>
    <pc:chgData name="Tarraf Karim" userId="S::tarrk1@bfh.ch::22b209ef-0fa4-4baa-b8a4-27e03e9b5f37" providerId="AD" clId="Web-{E3C958D4-8A84-4E57-96B5-3E1A168CB38A}"/>
    <pc:docChg chg="modSld">
      <pc:chgData name="Tarraf Karim" userId="S::tarrk1@bfh.ch::22b209ef-0fa4-4baa-b8a4-27e03e9b5f37" providerId="AD" clId="Web-{E3C958D4-8A84-4E57-96B5-3E1A168CB38A}" dt="2025-05-19T10:10:39.384" v="14" actId="20577"/>
      <pc:docMkLst>
        <pc:docMk/>
      </pc:docMkLst>
      <pc:sldChg chg="modSp">
        <pc:chgData name="Tarraf Karim" userId="S::tarrk1@bfh.ch::22b209ef-0fa4-4baa-b8a4-27e03e9b5f37" providerId="AD" clId="Web-{E3C958D4-8A84-4E57-96B5-3E1A168CB38A}" dt="2025-05-19T10:10:39.384" v="14" actId="20577"/>
        <pc:sldMkLst>
          <pc:docMk/>
          <pc:sldMk cId="0" sldId="257"/>
        </pc:sldMkLst>
        <pc:spChg chg="mod">
          <ac:chgData name="Tarraf Karim" userId="S::tarrk1@bfh.ch::22b209ef-0fa4-4baa-b8a4-27e03e9b5f37" providerId="AD" clId="Web-{E3C958D4-8A84-4E57-96B5-3E1A168CB38A}" dt="2025-05-19T10:10:39.384" v="14" actId="20577"/>
          <ac:spMkLst>
            <pc:docMk/>
            <pc:sldMk cId="0" sldId="257"/>
            <ac:spMk id="19" creationId="{B6262BED-83AF-8090-22E6-B475BE97794B}"/>
          </ac:spMkLst>
        </pc:spChg>
      </pc:sldChg>
    </pc:docChg>
  </pc:docChgLst>
  <pc:docChgLst>
    <pc:chgData name="Jaggi Ismael" userId="7c42b8c1-64f0-4bef-87c3-39952e7f3376" providerId="ADAL" clId="{7C25258B-DF10-4E02-94ED-19E5F942BD4A}"/>
    <pc:docChg chg="modSld">
      <pc:chgData name="Jaggi Ismael" userId="7c42b8c1-64f0-4bef-87c3-39952e7f3376" providerId="ADAL" clId="{7C25258B-DF10-4E02-94ED-19E5F942BD4A}" dt="2025-06-01T13:18:18.360" v="0" actId="20577"/>
      <pc:docMkLst>
        <pc:docMk/>
      </pc:docMkLst>
      <pc:sldChg chg="modSp">
        <pc:chgData name="Jaggi Ismael" userId="7c42b8c1-64f0-4bef-87c3-39952e7f3376" providerId="ADAL" clId="{7C25258B-DF10-4E02-94ED-19E5F942BD4A}" dt="2025-06-01T13:18:18.360" v="0" actId="20577"/>
        <pc:sldMkLst>
          <pc:docMk/>
          <pc:sldMk cId="0" sldId="257"/>
        </pc:sldMkLst>
        <pc:spChg chg="mod">
          <ac:chgData name="Jaggi Ismael" userId="7c42b8c1-64f0-4bef-87c3-39952e7f3376" providerId="ADAL" clId="{7C25258B-DF10-4E02-94ED-19E5F942BD4A}" dt="2025-06-01T13:18:18.360" v="0" actId="20577"/>
          <ac:spMkLst>
            <pc:docMk/>
            <pc:sldMk cId="0" sldId="257"/>
            <ac:spMk id="14" creationId="{00000000-0000-0000-0000-000000000000}"/>
          </ac:spMkLst>
        </pc:spChg>
      </pc:sldChg>
    </pc:docChg>
  </pc:docChgLst>
  <pc:docChgLst>
    <pc:chgData name="Tarraf Karim" userId="22b209ef-0fa4-4baa-b8a4-27e03e9b5f37" providerId="ADAL" clId="{82548102-40D3-46A5-8888-781305CCD01D}"/>
    <pc:docChg chg="undo redo custSel addSld delSld modSld modMainMaster">
      <pc:chgData name="Tarraf Karim" userId="22b209ef-0fa4-4baa-b8a4-27e03e9b5f37" providerId="ADAL" clId="{82548102-40D3-46A5-8888-781305CCD01D}" dt="2025-05-19T07:50:43.923" v="3539"/>
      <pc:docMkLst>
        <pc:docMk/>
      </pc:docMkLst>
      <pc:sldChg chg="addSp delSp modSp mod modTransition">
        <pc:chgData name="Tarraf Karim" userId="22b209ef-0fa4-4baa-b8a4-27e03e9b5f37" providerId="ADAL" clId="{82548102-40D3-46A5-8888-781305CCD01D}" dt="2025-05-19T07:45:16.334" v="3510"/>
        <pc:sldMkLst>
          <pc:docMk/>
          <pc:sldMk cId="0" sldId="256"/>
        </pc:sldMkLst>
        <pc:spChg chg="mod">
          <ac:chgData name="Tarraf Karim" userId="22b209ef-0fa4-4baa-b8a4-27e03e9b5f37" providerId="ADAL" clId="{82548102-40D3-46A5-8888-781305CCD01D}" dt="2025-05-12T09:16:15.982" v="858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Tarraf Karim" userId="22b209ef-0fa4-4baa-b8a4-27e03e9b5f37" providerId="ADAL" clId="{82548102-40D3-46A5-8888-781305CCD01D}" dt="2025-05-19T07:44:36.723" v="3505" actId="1035"/>
          <ac:spMkLst>
            <pc:docMk/>
            <pc:sldMk cId="0" sldId="256"/>
            <ac:spMk id="5" creationId="{00000000-0000-0000-0000-000000000000}"/>
          </ac:spMkLst>
        </pc:spChg>
        <pc:spChg chg="mod">
          <ac:chgData name="Tarraf Karim" userId="22b209ef-0fa4-4baa-b8a4-27e03e9b5f37" providerId="ADAL" clId="{82548102-40D3-46A5-8888-781305CCD01D}" dt="2025-05-19T07:44:36.723" v="3505" actId="1035"/>
          <ac:spMkLst>
            <pc:docMk/>
            <pc:sldMk cId="0" sldId="256"/>
            <ac:spMk id="6" creationId="{00000000-0000-0000-0000-000000000000}"/>
          </ac:spMkLst>
        </pc:spChg>
        <pc:spChg chg="add mod">
          <ac:chgData name="Tarraf Karim" userId="22b209ef-0fa4-4baa-b8a4-27e03e9b5f37" providerId="ADAL" clId="{82548102-40D3-46A5-8888-781305CCD01D}" dt="2025-05-19T07:44:36.723" v="3505" actId="1035"/>
          <ac:spMkLst>
            <pc:docMk/>
            <pc:sldMk cId="0" sldId="256"/>
            <ac:spMk id="9" creationId="{561B0DEB-ED09-2F7A-28D9-E9586786CD0D}"/>
          </ac:spMkLst>
        </pc:spChg>
      </pc:sldChg>
      <pc:sldChg chg="addSp delSp modSp mod modTransition modAnim modShow">
        <pc:chgData name="Tarraf Karim" userId="22b209ef-0fa4-4baa-b8a4-27e03e9b5f37" providerId="ADAL" clId="{82548102-40D3-46A5-8888-781305CCD01D}" dt="2025-05-19T07:49:35.186" v="3531"/>
        <pc:sldMkLst>
          <pc:docMk/>
          <pc:sldMk cId="0" sldId="257"/>
        </pc:sldMkLst>
        <pc:spChg chg="mod">
          <ac:chgData name="Tarraf Karim" userId="22b209ef-0fa4-4baa-b8a4-27e03e9b5f37" providerId="ADAL" clId="{82548102-40D3-46A5-8888-781305CCD01D}" dt="2025-05-19T07:30:55.763" v="2810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Tarraf Karim" userId="22b209ef-0fa4-4baa-b8a4-27e03e9b5f37" providerId="ADAL" clId="{82548102-40D3-46A5-8888-781305CCD01D}" dt="2025-05-19T07:31:06.480" v="2835" actId="1035"/>
          <ac:spMkLst>
            <pc:docMk/>
            <pc:sldMk cId="0" sldId="257"/>
            <ac:spMk id="4" creationId="{00000000-0000-0000-0000-000000000000}"/>
          </ac:spMkLst>
        </pc:spChg>
        <pc:spChg chg="mod">
          <ac:chgData name="Tarraf Karim" userId="22b209ef-0fa4-4baa-b8a4-27e03e9b5f37" providerId="ADAL" clId="{82548102-40D3-46A5-8888-781305CCD01D}" dt="2025-05-19T07:31:06.480" v="2835" actId="1035"/>
          <ac:spMkLst>
            <pc:docMk/>
            <pc:sldMk cId="0" sldId="257"/>
            <ac:spMk id="5" creationId="{00000000-0000-0000-0000-000000000000}"/>
          </ac:spMkLst>
        </pc:spChg>
        <pc:spChg chg="mod">
          <ac:chgData name="Tarraf Karim" userId="22b209ef-0fa4-4baa-b8a4-27e03e9b5f37" providerId="ADAL" clId="{82548102-40D3-46A5-8888-781305CCD01D}" dt="2025-05-19T07:31:06.480" v="2835" actId="1035"/>
          <ac:spMkLst>
            <pc:docMk/>
            <pc:sldMk cId="0" sldId="257"/>
            <ac:spMk id="6" creationId="{00000000-0000-0000-0000-000000000000}"/>
          </ac:spMkLst>
        </pc:spChg>
        <pc:spChg chg="add del mod">
          <ac:chgData name="Tarraf Karim" userId="22b209ef-0fa4-4baa-b8a4-27e03e9b5f37" providerId="ADAL" clId="{82548102-40D3-46A5-8888-781305CCD01D}" dt="2025-05-19T07:31:06.480" v="2835" actId="1035"/>
          <ac:spMkLst>
            <pc:docMk/>
            <pc:sldMk cId="0" sldId="257"/>
            <ac:spMk id="12" creationId="{00000000-0000-0000-0000-000000000000}"/>
          </ac:spMkLst>
        </pc:spChg>
        <pc:spChg chg="mod">
          <ac:chgData name="Tarraf Karim" userId="22b209ef-0fa4-4baa-b8a4-27e03e9b5f37" providerId="ADAL" clId="{82548102-40D3-46A5-8888-781305CCD01D}" dt="2025-05-19T07:31:06.480" v="2835" actId="1035"/>
          <ac:spMkLst>
            <pc:docMk/>
            <pc:sldMk cId="0" sldId="257"/>
            <ac:spMk id="13" creationId="{00000000-0000-0000-0000-000000000000}"/>
          </ac:spMkLst>
        </pc:spChg>
        <pc:spChg chg="mod">
          <ac:chgData name="Tarraf Karim" userId="22b209ef-0fa4-4baa-b8a4-27e03e9b5f37" providerId="ADAL" clId="{82548102-40D3-46A5-8888-781305CCD01D}" dt="2025-05-19T07:31:06.480" v="2835" actId="1035"/>
          <ac:spMkLst>
            <pc:docMk/>
            <pc:sldMk cId="0" sldId="257"/>
            <ac:spMk id="14" creationId="{00000000-0000-0000-0000-000000000000}"/>
          </ac:spMkLst>
        </pc:spChg>
        <pc:spChg chg="add mod">
          <ac:chgData name="Tarraf Karim" userId="22b209ef-0fa4-4baa-b8a4-27e03e9b5f37" providerId="ADAL" clId="{82548102-40D3-46A5-8888-781305CCD01D}" dt="2025-05-16T17:02:10.235" v="2304" actId="14100"/>
          <ac:spMkLst>
            <pc:docMk/>
            <pc:sldMk cId="0" sldId="257"/>
            <ac:spMk id="18" creationId="{CC345FCC-5239-7FDB-0CBA-AD67FF86E97C}"/>
          </ac:spMkLst>
        </pc:spChg>
        <pc:spChg chg="add mod">
          <ac:chgData name="Tarraf Karim" userId="22b209ef-0fa4-4baa-b8a4-27e03e9b5f37" providerId="ADAL" clId="{82548102-40D3-46A5-8888-781305CCD01D}" dt="2025-05-19T07:31:06.480" v="2835" actId="1035"/>
          <ac:spMkLst>
            <pc:docMk/>
            <pc:sldMk cId="0" sldId="257"/>
            <ac:spMk id="19" creationId="{B6262BED-83AF-8090-22E6-B475BE97794B}"/>
          </ac:spMkLst>
        </pc:spChg>
        <pc:spChg chg="add mod">
          <ac:chgData name="Tarraf Karim" userId="22b209ef-0fa4-4baa-b8a4-27e03e9b5f37" providerId="ADAL" clId="{82548102-40D3-46A5-8888-781305CCD01D}" dt="2025-05-19T07:31:06.480" v="2835" actId="1035"/>
          <ac:spMkLst>
            <pc:docMk/>
            <pc:sldMk cId="0" sldId="257"/>
            <ac:spMk id="20" creationId="{68E12BDE-AF03-CC5C-961A-B8284F30BA74}"/>
          </ac:spMkLst>
        </pc:spChg>
        <pc:spChg chg="add mod">
          <ac:chgData name="Tarraf Karim" userId="22b209ef-0fa4-4baa-b8a4-27e03e9b5f37" providerId="ADAL" clId="{82548102-40D3-46A5-8888-781305CCD01D}" dt="2025-05-19T07:31:06.480" v="2835" actId="1035"/>
          <ac:spMkLst>
            <pc:docMk/>
            <pc:sldMk cId="0" sldId="257"/>
            <ac:spMk id="21" creationId="{3DD48DD7-6ED9-44FE-8006-A75B8114DD2E}"/>
          </ac:spMkLst>
        </pc:spChg>
        <pc:spChg chg="add mod">
          <ac:chgData name="Tarraf Karim" userId="22b209ef-0fa4-4baa-b8a4-27e03e9b5f37" providerId="ADAL" clId="{82548102-40D3-46A5-8888-781305CCD01D}" dt="2025-05-19T07:31:06.480" v="2835" actId="1035"/>
          <ac:spMkLst>
            <pc:docMk/>
            <pc:sldMk cId="0" sldId="257"/>
            <ac:spMk id="22" creationId="{F55CD8E0-0F48-1761-82BD-FD0FF999AFDC}"/>
          </ac:spMkLst>
        </pc:spChg>
        <pc:picChg chg="mod">
          <ac:chgData name="Tarraf Karim" userId="22b209ef-0fa4-4baa-b8a4-27e03e9b5f37" providerId="ADAL" clId="{82548102-40D3-46A5-8888-781305CCD01D}" dt="2025-05-16T16:43:56.854" v="1787" actId="14100"/>
          <ac:picMkLst>
            <pc:docMk/>
            <pc:sldMk cId="0" sldId="257"/>
            <ac:picMk id="2" creationId="{00000000-0000-0000-0000-000000000000}"/>
          </ac:picMkLst>
        </pc:picChg>
      </pc:sldChg>
      <pc:sldChg chg="del">
        <pc:chgData name="Tarraf Karim" userId="22b209ef-0fa4-4baa-b8a4-27e03e9b5f37" providerId="ADAL" clId="{82548102-40D3-46A5-8888-781305CCD01D}" dt="2025-05-12T09:08:10.063" v="396" actId="47"/>
        <pc:sldMkLst>
          <pc:docMk/>
          <pc:sldMk cId="0" sldId="258"/>
        </pc:sldMkLst>
      </pc:sldChg>
      <pc:sldChg chg="delSp modSp del mod">
        <pc:chgData name="Tarraf Karim" userId="22b209ef-0fa4-4baa-b8a4-27e03e9b5f37" providerId="ADAL" clId="{82548102-40D3-46A5-8888-781305CCD01D}" dt="2025-05-12T09:14:18.678" v="821" actId="47"/>
        <pc:sldMkLst>
          <pc:docMk/>
          <pc:sldMk cId="0" sldId="259"/>
        </pc:sldMkLst>
      </pc:sldChg>
      <pc:sldChg chg="modSp del mod">
        <pc:chgData name="Tarraf Karim" userId="22b209ef-0fa4-4baa-b8a4-27e03e9b5f37" providerId="ADAL" clId="{82548102-40D3-46A5-8888-781305CCD01D}" dt="2025-05-12T09:19:51.103" v="949" actId="47"/>
        <pc:sldMkLst>
          <pc:docMk/>
          <pc:sldMk cId="0" sldId="260"/>
        </pc:sldMkLst>
      </pc:sldChg>
      <pc:sldChg chg="del">
        <pc:chgData name="Tarraf Karim" userId="22b209ef-0fa4-4baa-b8a4-27e03e9b5f37" providerId="ADAL" clId="{82548102-40D3-46A5-8888-781305CCD01D}" dt="2025-05-12T09:13:48.489" v="816" actId="47"/>
        <pc:sldMkLst>
          <pc:docMk/>
          <pc:sldMk cId="0" sldId="261"/>
        </pc:sldMkLst>
      </pc:sldChg>
      <pc:sldChg chg="del">
        <pc:chgData name="Tarraf Karim" userId="22b209ef-0fa4-4baa-b8a4-27e03e9b5f37" providerId="ADAL" clId="{82548102-40D3-46A5-8888-781305CCD01D}" dt="2025-05-12T09:13:50.668" v="817" actId="47"/>
        <pc:sldMkLst>
          <pc:docMk/>
          <pc:sldMk cId="0" sldId="262"/>
        </pc:sldMkLst>
      </pc:sldChg>
      <pc:sldChg chg="del">
        <pc:chgData name="Tarraf Karim" userId="22b209ef-0fa4-4baa-b8a4-27e03e9b5f37" providerId="ADAL" clId="{82548102-40D3-46A5-8888-781305CCD01D}" dt="2025-05-12T09:11:44.235" v="517" actId="47"/>
        <pc:sldMkLst>
          <pc:docMk/>
          <pc:sldMk cId="0" sldId="263"/>
        </pc:sldMkLst>
      </pc:sldChg>
      <pc:sldChg chg="addSp delSp modSp mod modTransition modAnim">
        <pc:chgData name="Tarraf Karim" userId="22b209ef-0fa4-4baa-b8a4-27e03e9b5f37" providerId="ADAL" clId="{82548102-40D3-46A5-8888-781305CCD01D}" dt="2025-05-19T07:50:43.923" v="3539"/>
        <pc:sldMkLst>
          <pc:docMk/>
          <pc:sldMk cId="0" sldId="264"/>
        </pc:sldMkLst>
        <pc:spChg chg="mod">
          <ac:chgData name="Tarraf Karim" userId="22b209ef-0fa4-4baa-b8a4-27e03e9b5f37" providerId="ADAL" clId="{82548102-40D3-46A5-8888-781305CCD01D}" dt="2025-05-19T07:32:08.613" v="2875" actId="20577"/>
          <ac:spMkLst>
            <pc:docMk/>
            <pc:sldMk cId="0" sldId="264"/>
            <ac:spMk id="3" creationId="{00000000-0000-0000-0000-000000000000}"/>
          </ac:spMkLst>
        </pc:spChg>
        <pc:spChg chg="mod">
          <ac:chgData name="Tarraf Karim" userId="22b209ef-0fa4-4baa-b8a4-27e03e9b5f37" providerId="ADAL" clId="{82548102-40D3-46A5-8888-781305CCD01D}" dt="2025-05-19T07:32:43.859" v="2938" actId="20577"/>
          <ac:spMkLst>
            <pc:docMk/>
            <pc:sldMk cId="0" sldId="264"/>
            <ac:spMk id="5" creationId="{00000000-0000-0000-0000-000000000000}"/>
          </ac:spMkLst>
        </pc:spChg>
        <pc:spChg chg="mod">
          <ac:chgData name="Tarraf Karim" userId="22b209ef-0fa4-4baa-b8a4-27e03e9b5f37" providerId="ADAL" clId="{82548102-40D3-46A5-8888-781305CCD01D}" dt="2025-05-19T07:42:51.851" v="3436" actId="20577"/>
          <ac:spMkLst>
            <pc:docMk/>
            <pc:sldMk cId="0" sldId="264"/>
            <ac:spMk id="6" creationId="{00000000-0000-0000-0000-000000000000}"/>
          </ac:spMkLst>
        </pc:spChg>
        <pc:spChg chg="add mod ord">
          <ac:chgData name="Tarraf Karim" userId="22b209ef-0fa4-4baa-b8a4-27e03e9b5f37" providerId="ADAL" clId="{82548102-40D3-46A5-8888-781305CCD01D}" dt="2025-05-19T07:32:24.466" v="2910" actId="14100"/>
          <ac:spMkLst>
            <pc:docMk/>
            <pc:sldMk cId="0" sldId="264"/>
            <ac:spMk id="13" creationId="{4FD0543D-962A-2A84-7378-8B9BB4570733}"/>
          </ac:spMkLst>
        </pc:spChg>
        <pc:spChg chg="add mod">
          <ac:chgData name="Tarraf Karim" userId="22b209ef-0fa4-4baa-b8a4-27e03e9b5f37" providerId="ADAL" clId="{82548102-40D3-46A5-8888-781305CCD01D}" dt="2025-05-19T07:32:28.569" v="2911" actId="14100"/>
          <ac:spMkLst>
            <pc:docMk/>
            <pc:sldMk cId="0" sldId="264"/>
            <ac:spMk id="14" creationId="{3468D158-8888-6597-0982-F64D17CDF728}"/>
          </ac:spMkLst>
        </pc:spChg>
        <pc:spChg chg="add mod">
          <ac:chgData name="Tarraf Karim" userId="22b209ef-0fa4-4baa-b8a4-27e03e9b5f37" providerId="ADAL" clId="{82548102-40D3-46A5-8888-781305CCD01D}" dt="2025-05-19T07:38:58.465" v="3156" actId="1038"/>
          <ac:spMkLst>
            <pc:docMk/>
            <pc:sldMk cId="0" sldId="264"/>
            <ac:spMk id="15" creationId="{E78DFC9E-85C4-0FFC-C028-4DEB50AF99FF}"/>
          </ac:spMkLst>
        </pc:spChg>
        <pc:spChg chg="add mod">
          <ac:chgData name="Tarraf Karim" userId="22b209ef-0fa4-4baa-b8a4-27e03e9b5f37" providerId="ADAL" clId="{82548102-40D3-46A5-8888-781305CCD01D}" dt="2025-05-19T07:40:50.548" v="3264" actId="20577"/>
          <ac:spMkLst>
            <pc:docMk/>
            <pc:sldMk cId="0" sldId="264"/>
            <ac:spMk id="16" creationId="{C69A0A1C-D732-D5EE-8A71-D678D7A2EE2B}"/>
          </ac:spMkLst>
        </pc:spChg>
        <pc:spChg chg="add mod">
          <ac:chgData name="Tarraf Karim" userId="22b209ef-0fa4-4baa-b8a4-27e03e9b5f37" providerId="ADAL" clId="{82548102-40D3-46A5-8888-781305CCD01D}" dt="2025-05-19T07:32:32.969" v="2912" actId="14100"/>
          <ac:spMkLst>
            <pc:docMk/>
            <pc:sldMk cId="0" sldId="264"/>
            <ac:spMk id="17" creationId="{3DE2667A-4A4C-961C-20AD-256440AA880B}"/>
          </ac:spMkLst>
        </pc:spChg>
        <pc:spChg chg="add mod">
          <ac:chgData name="Tarraf Karim" userId="22b209ef-0fa4-4baa-b8a4-27e03e9b5f37" providerId="ADAL" clId="{82548102-40D3-46A5-8888-781305CCD01D}" dt="2025-05-19T07:38:58.465" v="3156" actId="1038"/>
          <ac:spMkLst>
            <pc:docMk/>
            <pc:sldMk cId="0" sldId="264"/>
            <ac:spMk id="18" creationId="{AE0493C2-FC20-2976-EC56-81171150E371}"/>
          </ac:spMkLst>
        </pc:spChg>
        <pc:spChg chg="add mod">
          <ac:chgData name="Tarraf Karim" userId="22b209ef-0fa4-4baa-b8a4-27e03e9b5f37" providerId="ADAL" clId="{82548102-40D3-46A5-8888-781305CCD01D}" dt="2025-05-19T07:40:29.837" v="3195" actId="20577"/>
          <ac:spMkLst>
            <pc:docMk/>
            <pc:sldMk cId="0" sldId="264"/>
            <ac:spMk id="19" creationId="{9F1C867D-8DB8-AD57-15B3-89BA6E936B55}"/>
          </ac:spMkLst>
        </pc:spChg>
      </pc:sldChg>
      <pc:sldChg chg="delSp modSp mod modTransition">
        <pc:chgData name="Tarraf Karim" userId="22b209ef-0fa4-4baa-b8a4-27e03e9b5f37" providerId="ADAL" clId="{82548102-40D3-46A5-8888-781305CCD01D}" dt="2025-05-19T07:45:16.334" v="3510"/>
        <pc:sldMkLst>
          <pc:docMk/>
          <pc:sldMk cId="0" sldId="265"/>
        </pc:sldMkLst>
        <pc:spChg chg="mod">
          <ac:chgData name="Tarraf Karim" userId="22b209ef-0fa4-4baa-b8a4-27e03e9b5f37" providerId="ADAL" clId="{82548102-40D3-46A5-8888-781305CCD01D}" dt="2025-05-12T09:21:41.298" v="1006" actId="403"/>
          <ac:spMkLst>
            <pc:docMk/>
            <pc:sldMk cId="0" sldId="265"/>
            <ac:spMk id="3" creationId="{00000000-0000-0000-0000-000000000000}"/>
          </ac:spMkLst>
        </pc:spChg>
      </pc:sldChg>
      <pc:sldChg chg="add del">
        <pc:chgData name="Tarraf Karim" userId="22b209ef-0fa4-4baa-b8a4-27e03e9b5f37" providerId="ADAL" clId="{82548102-40D3-46A5-8888-781305CCD01D}" dt="2025-05-12T09:14:19.271" v="822" actId="47"/>
        <pc:sldMkLst>
          <pc:docMk/>
          <pc:sldMk cId="1251373923" sldId="266"/>
        </pc:sldMkLst>
      </pc:sldChg>
      <pc:sldChg chg="add del">
        <pc:chgData name="Tarraf Karim" userId="22b209ef-0fa4-4baa-b8a4-27e03e9b5f37" providerId="ADAL" clId="{82548102-40D3-46A5-8888-781305CCD01D}" dt="2025-05-12T09:14:20.564" v="823" actId="47"/>
        <pc:sldMkLst>
          <pc:docMk/>
          <pc:sldMk cId="1488757756" sldId="267"/>
        </pc:sldMkLst>
      </pc:sldChg>
      <pc:sldChg chg="addSp delSp modSp add mod modTransition modAnim">
        <pc:chgData name="Tarraf Karim" userId="22b209ef-0fa4-4baa-b8a4-27e03e9b5f37" providerId="ADAL" clId="{82548102-40D3-46A5-8888-781305CCD01D}" dt="2025-05-19T07:49:55.177" v="3532"/>
        <pc:sldMkLst>
          <pc:docMk/>
          <pc:sldMk cId="138897579" sldId="268"/>
        </pc:sldMkLst>
        <pc:spChg chg="mod">
          <ac:chgData name="Tarraf Karim" userId="22b209ef-0fa4-4baa-b8a4-27e03e9b5f37" providerId="ADAL" clId="{82548102-40D3-46A5-8888-781305CCD01D}" dt="2025-05-12T09:14:34.362" v="844" actId="20577"/>
          <ac:spMkLst>
            <pc:docMk/>
            <pc:sldMk cId="138897579" sldId="268"/>
            <ac:spMk id="2" creationId="{6B9BCF75-260C-FCAA-7727-29B4FC44A3F4}"/>
          </ac:spMkLst>
        </pc:spChg>
        <pc:spChg chg="mod">
          <ac:chgData name="Tarraf Karim" userId="22b209ef-0fa4-4baa-b8a4-27e03e9b5f37" providerId="ADAL" clId="{82548102-40D3-46A5-8888-781305CCD01D}" dt="2025-05-12T09:18:03.203" v="865" actId="404"/>
          <ac:spMkLst>
            <pc:docMk/>
            <pc:sldMk cId="138897579" sldId="268"/>
            <ac:spMk id="3" creationId="{A7F41073-285B-BB8C-4CA3-CB60D2A4ED30}"/>
          </ac:spMkLst>
        </pc:spChg>
        <pc:picChg chg="add mod">
          <ac:chgData name="Tarraf Karim" userId="22b209ef-0fa4-4baa-b8a4-27e03e9b5f37" providerId="ADAL" clId="{82548102-40D3-46A5-8888-781305CCD01D}" dt="2025-05-16T17:11:39.310" v="2780" actId="208"/>
          <ac:picMkLst>
            <pc:docMk/>
            <pc:sldMk cId="138897579" sldId="268"/>
            <ac:picMk id="5" creationId="{B7C8CDD8-7D8A-2916-772E-F2D0D900E333}"/>
          </ac:picMkLst>
        </pc:picChg>
      </pc:sldChg>
      <pc:sldChg chg="addSp modSp add mod modTransition modAnim">
        <pc:chgData name="Tarraf Karim" userId="22b209ef-0fa4-4baa-b8a4-27e03e9b5f37" providerId="ADAL" clId="{82548102-40D3-46A5-8888-781305CCD01D}" dt="2025-05-19T07:50:00.224" v="3533"/>
        <pc:sldMkLst>
          <pc:docMk/>
          <pc:sldMk cId="2568754825" sldId="269"/>
        </pc:sldMkLst>
        <pc:spChg chg="mod">
          <ac:chgData name="Tarraf Karim" userId="22b209ef-0fa4-4baa-b8a4-27e03e9b5f37" providerId="ADAL" clId="{82548102-40D3-46A5-8888-781305CCD01D}" dt="2025-05-12T09:18:25.978" v="868" actId="14100"/>
          <ac:spMkLst>
            <pc:docMk/>
            <pc:sldMk cId="2568754825" sldId="269"/>
            <ac:spMk id="3" creationId="{7BEE4707-2EF2-DED1-FA2A-5B8A32742541}"/>
          </ac:spMkLst>
        </pc:spChg>
        <pc:picChg chg="add mod">
          <ac:chgData name="Tarraf Karim" userId="22b209ef-0fa4-4baa-b8a4-27e03e9b5f37" providerId="ADAL" clId="{82548102-40D3-46A5-8888-781305CCD01D}" dt="2025-05-16T17:12:41.989" v="2783" actId="1076"/>
          <ac:picMkLst>
            <pc:docMk/>
            <pc:sldMk cId="2568754825" sldId="269"/>
            <ac:picMk id="5" creationId="{CB53CDDE-2DF9-1E66-E8A7-1A2534751036}"/>
          </ac:picMkLst>
        </pc:picChg>
      </pc:sldChg>
      <pc:sldChg chg="addSp modSp add mod modTransition modAnim">
        <pc:chgData name="Tarraf Karim" userId="22b209ef-0fa4-4baa-b8a4-27e03e9b5f37" providerId="ADAL" clId="{82548102-40D3-46A5-8888-781305CCD01D}" dt="2025-05-19T07:50:37.006" v="3538"/>
        <pc:sldMkLst>
          <pc:docMk/>
          <pc:sldMk cId="2041284371" sldId="270"/>
        </pc:sldMkLst>
        <pc:spChg chg="mod">
          <ac:chgData name="Tarraf Karim" userId="22b209ef-0fa4-4baa-b8a4-27e03e9b5f37" providerId="ADAL" clId="{82548102-40D3-46A5-8888-781305CCD01D}" dt="2025-05-12T09:19:00.357" v="906" actId="20577"/>
          <ac:spMkLst>
            <pc:docMk/>
            <pc:sldMk cId="2041284371" sldId="270"/>
            <ac:spMk id="2" creationId="{9E847F35-610B-689D-8234-1982F9C9EDE8}"/>
          </ac:spMkLst>
        </pc:spChg>
        <pc:spChg chg="mod">
          <ac:chgData name="Tarraf Karim" userId="22b209ef-0fa4-4baa-b8a4-27e03e9b5f37" providerId="ADAL" clId="{82548102-40D3-46A5-8888-781305CCD01D}" dt="2025-05-12T09:19:09.014" v="908" actId="20577"/>
          <ac:spMkLst>
            <pc:docMk/>
            <pc:sldMk cId="2041284371" sldId="270"/>
            <ac:spMk id="3" creationId="{6F7EAF50-30C8-66A5-9B15-74405D3248C1}"/>
          </ac:spMkLst>
        </pc:spChg>
        <pc:spChg chg="add mod">
          <ac:chgData name="Tarraf Karim" userId="22b209ef-0fa4-4baa-b8a4-27e03e9b5f37" providerId="ADAL" clId="{82548102-40D3-46A5-8888-781305CCD01D}" dt="2025-05-12T09:19:41.012" v="948" actId="1035"/>
          <ac:spMkLst>
            <pc:docMk/>
            <pc:sldMk cId="2041284371" sldId="270"/>
            <ac:spMk id="4" creationId="{B8072E9C-CFC6-FF09-6DA0-35C7ED21654C}"/>
          </ac:spMkLst>
        </pc:spChg>
        <pc:spChg chg="add mod">
          <ac:chgData name="Tarraf Karim" userId="22b209ef-0fa4-4baa-b8a4-27e03e9b5f37" providerId="ADAL" clId="{82548102-40D3-46A5-8888-781305CCD01D}" dt="2025-05-12T09:19:41.012" v="948" actId="1035"/>
          <ac:spMkLst>
            <pc:docMk/>
            <pc:sldMk cId="2041284371" sldId="270"/>
            <ac:spMk id="5" creationId="{76BB85B9-A24D-7DEE-A39F-005249862AEE}"/>
          </ac:spMkLst>
        </pc:spChg>
        <pc:spChg chg="add mod">
          <ac:chgData name="Tarraf Karim" userId="22b209ef-0fa4-4baa-b8a4-27e03e9b5f37" providerId="ADAL" clId="{82548102-40D3-46A5-8888-781305CCD01D}" dt="2025-05-12T09:19:41.012" v="948" actId="1035"/>
          <ac:spMkLst>
            <pc:docMk/>
            <pc:sldMk cId="2041284371" sldId="270"/>
            <ac:spMk id="6" creationId="{8F68293E-25B4-1FF2-FD4E-AEFFA2D8D0CE}"/>
          </ac:spMkLst>
        </pc:spChg>
        <pc:spChg chg="add mod">
          <ac:chgData name="Tarraf Karim" userId="22b209ef-0fa4-4baa-b8a4-27e03e9b5f37" providerId="ADAL" clId="{82548102-40D3-46A5-8888-781305CCD01D}" dt="2025-05-12T09:19:41.012" v="948" actId="1035"/>
          <ac:spMkLst>
            <pc:docMk/>
            <pc:sldMk cId="2041284371" sldId="270"/>
            <ac:spMk id="7" creationId="{5857B46C-755D-78AD-D943-A494710CDA41}"/>
          </ac:spMkLst>
        </pc:spChg>
        <pc:spChg chg="add mod">
          <ac:chgData name="Tarraf Karim" userId="22b209ef-0fa4-4baa-b8a4-27e03e9b5f37" providerId="ADAL" clId="{82548102-40D3-46A5-8888-781305CCD01D}" dt="2025-05-12T09:19:41.012" v="948" actId="1035"/>
          <ac:spMkLst>
            <pc:docMk/>
            <pc:sldMk cId="2041284371" sldId="270"/>
            <ac:spMk id="8" creationId="{2C83B3CC-F9F8-A2A6-4124-AE2A3858BFE8}"/>
          </ac:spMkLst>
        </pc:spChg>
        <pc:spChg chg="add mod">
          <ac:chgData name="Tarraf Karim" userId="22b209ef-0fa4-4baa-b8a4-27e03e9b5f37" providerId="ADAL" clId="{82548102-40D3-46A5-8888-781305CCD01D}" dt="2025-05-12T09:19:41.012" v="948" actId="1035"/>
          <ac:spMkLst>
            <pc:docMk/>
            <pc:sldMk cId="2041284371" sldId="270"/>
            <ac:spMk id="9" creationId="{EF6DBB01-9348-F994-9DCB-6B49900352EC}"/>
          </ac:spMkLst>
        </pc:spChg>
        <pc:spChg chg="add mod">
          <ac:chgData name="Tarraf Karim" userId="22b209ef-0fa4-4baa-b8a4-27e03e9b5f37" providerId="ADAL" clId="{82548102-40D3-46A5-8888-781305CCD01D}" dt="2025-05-12T09:19:41.012" v="948" actId="1035"/>
          <ac:spMkLst>
            <pc:docMk/>
            <pc:sldMk cId="2041284371" sldId="270"/>
            <ac:spMk id="11" creationId="{88753416-1B2C-3637-BDE1-30AD8AB40E36}"/>
          </ac:spMkLst>
        </pc:spChg>
        <pc:spChg chg="add mod">
          <ac:chgData name="Tarraf Karim" userId="22b209ef-0fa4-4baa-b8a4-27e03e9b5f37" providerId="ADAL" clId="{82548102-40D3-46A5-8888-781305CCD01D}" dt="2025-05-12T09:19:41.012" v="948" actId="1035"/>
          <ac:spMkLst>
            <pc:docMk/>
            <pc:sldMk cId="2041284371" sldId="270"/>
            <ac:spMk id="12" creationId="{53961F47-4879-FA1D-21EC-9317C20F1446}"/>
          </ac:spMkLst>
        </pc:spChg>
        <pc:spChg chg="add mod">
          <ac:chgData name="Tarraf Karim" userId="22b209ef-0fa4-4baa-b8a4-27e03e9b5f37" providerId="ADAL" clId="{82548102-40D3-46A5-8888-781305CCD01D}" dt="2025-05-12T09:19:41.012" v="948" actId="1035"/>
          <ac:spMkLst>
            <pc:docMk/>
            <pc:sldMk cId="2041284371" sldId="270"/>
            <ac:spMk id="14" creationId="{61C6B91B-29B8-DCB2-DCA8-6B414FAC7A2C}"/>
          </ac:spMkLst>
        </pc:spChg>
        <pc:spChg chg="add mod">
          <ac:chgData name="Tarraf Karim" userId="22b209ef-0fa4-4baa-b8a4-27e03e9b5f37" providerId="ADAL" clId="{82548102-40D3-46A5-8888-781305CCD01D}" dt="2025-05-12T09:19:41.012" v="948" actId="1035"/>
          <ac:spMkLst>
            <pc:docMk/>
            <pc:sldMk cId="2041284371" sldId="270"/>
            <ac:spMk id="15" creationId="{309B3C77-9081-746E-A523-E415E60909F0}"/>
          </ac:spMkLst>
        </pc:spChg>
      </pc:sldChg>
      <pc:sldChg chg="modSp add mod modTransition modShow">
        <pc:chgData name="Tarraf Karim" userId="22b209ef-0fa4-4baa-b8a4-27e03e9b5f37" providerId="ADAL" clId="{82548102-40D3-46A5-8888-781305CCD01D}" dt="2025-05-19T07:45:16.334" v="3510"/>
        <pc:sldMkLst>
          <pc:docMk/>
          <pc:sldMk cId="2938038584" sldId="271"/>
        </pc:sldMkLst>
        <pc:spChg chg="mod">
          <ac:chgData name="Tarraf Karim" userId="22b209ef-0fa4-4baa-b8a4-27e03e9b5f37" providerId="ADAL" clId="{82548102-40D3-46A5-8888-781305CCD01D}" dt="2025-05-16T16:35:18.118" v="1030" actId="20577"/>
          <ac:spMkLst>
            <pc:docMk/>
            <pc:sldMk cId="2938038584" sldId="271"/>
            <ac:spMk id="2" creationId="{D0784681-BC16-7D79-1E2B-ACCD0A6F5C1B}"/>
          </ac:spMkLst>
        </pc:spChg>
        <pc:spChg chg="mod">
          <ac:chgData name="Tarraf Karim" userId="22b209ef-0fa4-4baa-b8a4-27e03e9b5f37" providerId="ADAL" clId="{82548102-40D3-46A5-8888-781305CCD01D}" dt="2025-05-16T16:43:08.150" v="1785" actId="5793"/>
          <ac:spMkLst>
            <pc:docMk/>
            <pc:sldMk cId="2938038584" sldId="271"/>
            <ac:spMk id="3" creationId="{C0E6C6D0-8AC4-1D73-653A-8D499090D90E}"/>
          </ac:spMkLst>
        </pc:spChg>
      </pc:sldChg>
      <pc:sldChg chg="modSp add mod modTransition modAnim">
        <pc:chgData name="Tarraf Karim" userId="22b209ef-0fa4-4baa-b8a4-27e03e9b5f37" providerId="ADAL" clId="{82548102-40D3-46A5-8888-781305CCD01D}" dt="2025-05-19T07:50:05.401" v="3534"/>
        <pc:sldMkLst>
          <pc:docMk/>
          <pc:sldMk cId="2845722758" sldId="272"/>
        </pc:sldMkLst>
        <pc:picChg chg="mod">
          <ac:chgData name="Tarraf Karim" userId="22b209ef-0fa4-4baa-b8a4-27e03e9b5f37" providerId="ADAL" clId="{82548102-40D3-46A5-8888-781305CCD01D}" dt="2025-05-16T17:40:21.421" v="2785" actId="14826"/>
          <ac:picMkLst>
            <pc:docMk/>
            <pc:sldMk cId="2845722758" sldId="272"/>
            <ac:picMk id="5" creationId="{353F0C10-53A3-E4F2-CFEA-FA7EB0E722B7}"/>
          </ac:picMkLst>
        </pc:picChg>
      </pc:sldChg>
      <pc:sldMasterChg chg="modSldLayout">
        <pc:chgData name="Tarraf Karim" userId="22b209ef-0fa4-4baa-b8a4-27e03e9b5f37" providerId="ADAL" clId="{82548102-40D3-46A5-8888-781305CCD01D}" dt="2025-05-12T09:02:15.349" v="8" actId="478"/>
        <pc:sldMasterMkLst>
          <pc:docMk/>
          <pc:sldMasterMk cId="0" sldId="2147483648"/>
        </pc:sldMasterMkLst>
        <pc:sldLayoutChg chg="delSp mod">
          <pc:chgData name="Tarraf Karim" userId="22b209ef-0fa4-4baa-b8a4-27e03e9b5f37" providerId="ADAL" clId="{82548102-40D3-46A5-8888-781305CCD01D}" dt="2025-05-12T09:01:47.125" v="0" actId="478"/>
          <pc:sldLayoutMkLst>
            <pc:docMk/>
            <pc:sldMasterMk cId="0" sldId="2147483648"/>
            <pc:sldLayoutMk cId="0" sldId="2147483651"/>
          </pc:sldLayoutMkLst>
        </pc:sldLayoutChg>
        <pc:sldLayoutChg chg="delSp mod">
          <pc:chgData name="Tarraf Karim" userId="22b209ef-0fa4-4baa-b8a4-27e03e9b5f37" providerId="ADAL" clId="{82548102-40D3-46A5-8888-781305CCD01D}" dt="2025-05-12T09:01:51.167" v="1" actId="478"/>
          <pc:sldLayoutMkLst>
            <pc:docMk/>
            <pc:sldMasterMk cId="0" sldId="2147483648"/>
            <pc:sldLayoutMk cId="0" sldId="2147483652"/>
          </pc:sldLayoutMkLst>
        </pc:sldLayoutChg>
        <pc:sldLayoutChg chg="delSp mod">
          <pc:chgData name="Tarraf Karim" userId="22b209ef-0fa4-4baa-b8a4-27e03e9b5f37" providerId="ADAL" clId="{82548102-40D3-46A5-8888-781305CCD01D}" dt="2025-05-12T09:01:57.517" v="2" actId="478"/>
          <pc:sldLayoutMkLst>
            <pc:docMk/>
            <pc:sldMasterMk cId="0" sldId="2147483648"/>
            <pc:sldLayoutMk cId="0" sldId="2147483653"/>
          </pc:sldLayoutMkLst>
        </pc:sldLayoutChg>
        <pc:sldLayoutChg chg="delSp mod">
          <pc:chgData name="Tarraf Karim" userId="22b209ef-0fa4-4baa-b8a4-27e03e9b5f37" providerId="ADAL" clId="{82548102-40D3-46A5-8888-781305CCD01D}" dt="2025-05-12T09:02:00.440" v="3" actId="478"/>
          <pc:sldLayoutMkLst>
            <pc:docMk/>
            <pc:sldMasterMk cId="0" sldId="2147483648"/>
            <pc:sldLayoutMk cId="0" sldId="2147483654"/>
          </pc:sldLayoutMkLst>
        </pc:sldLayoutChg>
        <pc:sldLayoutChg chg="delSp mod">
          <pc:chgData name="Tarraf Karim" userId="22b209ef-0fa4-4baa-b8a4-27e03e9b5f37" providerId="ADAL" clId="{82548102-40D3-46A5-8888-781305CCD01D}" dt="2025-05-12T09:02:03.550" v="4" actId="478"/>
          <pc:sldLayoutMkLst>
            <pc:docMk/>
            <pc:sldMasterMk cId="0" sldId="2147483648"/>
            <pc:sldLayoutMk cId="0" sldId="2147483655"/>
          </pc:sldLayoutMkLst>
        </pc:sldLayoutChg>
        <pc:sldLayoutChg chg="delSp mod">
          <pc:chgData name="Tarraf Karim" userId="22b209ef-0fa4-4baa-b8a4-27e03e9b5f37" providerId="ADAL" clId="{82548102-40D3-46A5-8888-781305CCD01D}" dt="2025-05-12T09:02:06.243" v="5" actId="478"/>
          <pc:sldLayoutMkLst>
            <pc:docMk/>
            <pc:sldMasterMk cId="0" sldId="2147483648"/>
            <pc:sldLayoutMk cId="0" sldId="2147483656"/>
          </pc:sldLayoutMkLst>
        </pc:sldLayoutChg>
        <pc:sldLayoutChg chg="delSp mod">
          <pc:chgData name="Tarraf Karim" userId="22b209ef-0fa4-4baa-b8a4-27e03e9b5f37" providerId="ADAL" clId="{82548102-40D3-46A5-8888-781305CCD01D}" dt="2025-05-12T09:02:08.911" v="6" actId="478"/>
          <pc:sldLayoutMkLst>
            <pc:docMk/>
            <pc:sldMasterMk cId="0" sldId="2147483648"/>
            <pc:sldLayoutMk cId="0" sldId="2147483657"/>
          </pc:sldLayoutMkLst>
        </pc:sldLayoutChg>
        <pc:sldLayoutChg chg="delSp mod">
          <pc:chgData name="Tarraf Karim" userId="22b209ef-0fa4-4baa-b8a4-27e03e9b5f37" providerId="ADAL" clId="{82548102-40D3-46A5-8888-781305CCD01D}" dt="2025-05-12T09:02:12.597" v="7" actId="478"/>
          <pc:sldLayoutMkLst>
            <pc:docMk/>
            <pc:sldMasterMk cId="0" sldId="2147483648"/>
            <pc:sldLayoutMk cId="0" sldId="2147483658"/>
          </pc:sldLayoutMkLst>
        </pc:sldLayoutChg>
        <pc:sldLayoutChg chg="delSp mod">
          <pc:chgData name="Tarraf Karim" userId="22b209ef-0fa4-4baa-b8a4-27e03e9b5f37" providerId="ADAL" clId="{82548102-40D3-46A5-8888-781305CCD01D}" dt="2025-05-12T09:02:15.349" v="8" actId="478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104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54C38-92EA-E94E-8296-39F7FCC18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8F4871-15CF-7881-CC69-6D6605129C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64AD5A-2640-081B-5B91-6EB91678D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9D60A-0CFC-4D46-B809-0C19911447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53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F71B2-0C44-2BD0-B3A4-BBBC51584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33F7CC-16C5-9F2D-95FF-4E016E8C81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457871-1BB1-B25C-D3A6-0FB2EEA5D1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E46D5-0003-F73F-42E2-3AE968A91F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10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3B509-0A40-E82C-E2BA-94939F01C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03B5AE-A07C-550E-6301-8A31573FA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469A0D-7C8D-4EF6-643A-C94614B82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3EFC1-D61D-3404-5C8E-DC7254A19B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23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BC96A-AF86-F3A7-FF39-3883EAE84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69AF01-5A30-B1C1-260D-E8EDE4DB09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26B415-FCC1-9F80-DAF9-A7D386716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9F541-92DD-B30B-73A4-7B03F0DBF1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0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BB20A-EDCE-B391-AE9F-18EA02FFB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917F5E-0594-B7AA-5FBC-CF1B8A304E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A0FAE7-AD37-6523-D09C-299A308DE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49B0E-27B3-6111-0BC4-B1802D831A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2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563814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de-DE" sz="4000" b="1">
                <a:solidFill>
                  <a:srgbClr val="233939"/>
                </a:solidFill>
                <a:latin typeface="+mj-lt"/>
                <a:ea typeface="Syne Bold" pitchFamily="34" charset="-122"/>
                <a:cs typeface="Syne Bold" pitchFamily="34" charset="-120"/>
              </a:rPr>
              <a:t>Welche Faktoren beeinflussen das Stressniveau, die Produktivität und die Work-Life-Balance der Mitarbeitenden?</a:t>
            </a:r>
          </a:p>
        </p:txBody>
      </p:sp>
      <p:sp>
        <p:nvSpPr>
          <p:cNvPr id="5" name="Text 2"/>
          <p:cNvSpPr/>
          <p:nvPr/>
        </p:nvSpPr>
        <p:spPr>
          <a:xfrm>
            <a:off x="793790" y="413381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Datenbasierte</a:t>
            </a:r>
            <a:r>
              <a:rPr lang="en-US" sz="1750" b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Erkenntnisse für das Management</a:t>
            </a:r>
            <a:endParaRPr lang="en-US" sz="1750" b="1"/>
          </a:p>
        </p:txBody>
      </p:sp>
      <p:sp>
        <p:nvSpPr>
          <p:cNvPr id="6" name="Shape 3"/>
          <p:cNvSpPr/>
          <p:nvPr/>
        </p:nvSpPr>
        <p:spPr>
          <a:xfrm>
            <a:off x="793790" y="476877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de-CH"/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561B0DEB-ED09-2F7A-28D9-E9586786CD0D}"/>
              </a:ext>
            </a:extLst>
          </p:cNvPr>
          <p:cNvSpPr/>
          <p:nvPr/>
        </p:nvSpPr>
        <p:spPr>
          <a:xfrm>
            <a:off x="793789" y="4768778"/>
            <a:ext cx="7556421" cy="21263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Studiengang</a:t>
            </a:r>
            <a:r>
              <a:rPr lang="en-US" sz="17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:	MSc </a:t>
            </a:r>
            <a:r>
              <a:rPr lang="en-US" sz="175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Wirtschaftsinformatik</a:t>
            </a:r>
            <a:endParaRPr lang="en-US" sz="1750">
              <a:solidFill>
                <a:srgbClr val="3B4E4E"/>
              </a:solidFill>
              <a:latin typeface="Overpass Light" pitchFamily="34" charset="0"/>
              <a:ea typeface="Overpass Light" pitchFamily="34" charset="-122"/>
              <a:cs typeface="Overpass Light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3B4E4E"/>
                </a:solidFill>
                <a:latin typeface="Overpass Light" pitchFamily="34" charset="0"/>
              </a:rPr>
              <a:t>Modul:		BINA, Business Intelligence &amp; Analytics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3B4E4E"/>
                </a:solidFill>
                <a:latin typeface="Overpass Light" pitchFamily="34" charset="0"/>
              </a:rPr>
              <a:t>Semester:	2. Semester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3B4E4E"/>
                </a:solidFill>
                <a:latin typeface="Overpass Light" pitchFamily="34" charset="0"/>
              </a:rPr>
              <a:t>Jahr:		2025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err="1">
                <a:solidFill>
                  <a:srgbClr val="3B4E4E"/>
                </a:solidFill>
                <a:latin typeface="Overpass Light" pitchFamily="34" charset="0"/>
              </a:rPr>
              <a:t>Autoren</a:t>
            </a:r>
            <a:r>
              <a:rPr lang="en-US" sz="1750">
                <a:solidFill>
                  <a:srgbClr val="3B4E4E"/>
                </a:solidFill>
                <a:latin typeface="Overpass Light" pitchFamily="34" charset="0"/>
              </a:rPr>
              <a:t>:		Laura, Ismael, Saruhan und Karim</a:t>
            </a:r>
            <a:endParaRPr lang="en-US" sz="175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A4D244F-1D4A-E421-5724-93D7046C9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0784681-BC16-7D79-1E2B-ACCD0A6F5C1B}"/>
              </a:ext>
            </a:extLst>
          </p:cNvPr>
          <p:cNvSpPr/>
          <p:nvPr/>
        </p:nvSpPr>
        <p:spPr>
          <a:xfrm>
            <a:off x="793790" y="807374"/>
            <a:ext cx="91284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err="1">
                <a:solidFill>
                  <a:srgbClr val="233939"/>
                </a:solidFill>
                <a:latin typeface="+mj-lt"/>
                <a:ea typeface="Syne Bold" pitchFamily="34" charset="-122"/>
              </a:rPr>
              <a:t>Einführung</a:t>
            </a:r>
            <a:r>
              <a:rPr lang="en-US" sz="4450" b="1">
                <a:solidFill>
                  <a:srgbClr val="233939"/>
                </a:solidFill>
                <a:latin typeface="+mj-lt"/>
                <a:ea typeface="Syne Bold" pitchFamily="34" charset="-122"/>
              </a:rPr>
              <a:t> in das Thema</a:t>
            </a:r>
            <a:endParaRPr lang="en-US" sz="4450">
              <a:latin typeface="+mj-lt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C0E6C6D0-8AC4-1D73-653A-8D499090D90E}"/>
              </a:ext>
            </a:extLst>
          </p:cNvPr>
          <p:cNvSpPr/>
          <p:nvPr/>
        </p:nvSpPr>
        <p:spPr>
          <a:xfrm>
            <a:off x="793790" y="1781713"/>
            <a:ext cx="11734433" cy="54191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750"/>
              </a:lnSpc>
            </a:pPr>
            <a:r>
              <a:rPr lang="de-DE" sz="2400" b="1">
                <a:solidFill>
                  <a:srgbClr val="233939"/>
                </a:solidFill>
                <a:latin typeface="+mj-lt"/>
                <a:ea typeface="Syne Bold" pitchFamily="34" charset="-122"/>
              </a:rPr>
              <a:t>Hintergrund</a:t>
            </a:r>
          </a:p>
          <a:p>
            <a:pPr marL="342900" indent="-342900" algn="l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233939"/>
                </a:solidFill>
                <a:latin typeface="+mj-lt"/>
                <a:ea typeface="Syne Bold" pitchFamily="34" charset="-122"/>
              </a:rPr>
              <a:t>COVID-19 hat Remote Work zum Mainstream gemacht, mit Chancen und Risiken</a:t>
            </a:r>
          </a:p>
          <a:p>
            <a:pPr marL="342900" indent="-342900" algn="l">
              <a:lnSpc>
                <a:spcPts val="2750"/>
              </a:lnSpc>
              <a:buFont typeface="Arial" panose="020B0604020202020204" pitchFamily="34" charset="0"/>
              <a:buChar char="•"/>
            </a:pPr>
            <a:endParaRPr lang="de-DE" sz="2400">
              <a:solidFill>
                <a:srgbClr val="233939"/>
              </a:solidFill>
              <a:latin typeface="+mj-lt"/>
              <a:ea typeface="Syne Bold" pitchFamily="34" charset="-122"/>
            </a:endParaRPr>
          </a:p>
          <a:p>
            <a:pPr algn="l">
              <a:lnSpc>
                <a:spcPts val="2750"/>
              </a:lnSpc>
            </a:pPr>
            <a:r>
              <a:rPr lang="de-DE" sz="2400" b="1">
                <a:solidFill>
                  <a:srgbClr val="233939"/>
                </a:solidFill>
                <a:latin typeface="+mj-lt"/>
                <a:ea typeface="Syne Bold" pitchFamily="34" charset="-122"/>
              </a:rPr>
              <a:t>Datengrundlage</a:t>
            </a:r>
          </a:p>
          <a:p>
            <a:pPr marL="342900" indent="-342900" algn="l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233939"/>
                </a:solidFill>
                <a:latin typeface="+mj-lt"/>
                <a:ea typeface="Syne Bold" pitchFamily="34" charset="-122"/>
              </a:rPr>
              <a:t>Stichprobe:</a:t>
            </a:r>
            <a:r>
              <a:rPr lang="de-DE" sz="2400">
                <a:solidFill>
                  <a:srgbClr val="233939"/>
                </a:solidFill>
                <a:latin typeface="+mj-lt"/>
                <a:ea typeface="Syne Bold" pitchFamily="34" charset="-122"/>
                <a:sym typeface="Wingdings" panose="05000000000000000000" pitchFamily="2" charset="2"/>
              </a:rPr>
              <a:t> 5‘000 Mitarbeitende</a:t>
            </a:r>
          </a:p>
          <a:p>
            <a:pPr marL="342900" indent="-342900" algn="l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233939"/>
                </a:solidFill>
                <a:latin typeface="+mj-lt"/>
                <a:ea typeface="Syne Bold" pitchFamily="34" charset="-122"/>
                <a:sym typeface="Wingdings" panose="05000000000000000000" pitchFamily="2" charset="2"/>
              </a:rPr>
              <a:t>Arbeitsmodelle: Remote, Hybrid und vor Ort</a:t>
            </a:r>
          </a:p>
          <a:p>
            <a:pPr marL="342900" indent="-342900" algn="l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233939"/>
                </a:solidFill>
                <a:latin typeface="+mj-lt"/>
                <a:ea typeface="Syne Bold" pitchFamily="34" charset="-122"/>
                <a:sym typeface="Wingdings" panose="05000000000000000000" pitchFamily="2" charset="2"/>
              </a:rPr>
              <a:t>Erhobene Variablen:</a:t>
            </a:r>
          </a:p>
          <a:p>
            <a:pPr marL="800100" lvl="1" indent="-342900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233939"/>
                </a:solidFill>
                <a:latin typeface="+mj-lt"/>
                <a:ea typeface="Syne Bold" pitchFamily="34" charset="-122"/>
                <a:sym typeface="Wingdings" panose="05000000000000000000" pitchFamily="2" charset="2"/>
              </a:rPr>
              <a:t>Arbeitsbedingungen (Arbeitsstunden, Meetings/Woche)</a:t>
            </a:r>
          </a:p>
          <a:p>
            <a:pPr marL="800100" lvl="1" indent="-342900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233939"/>
                </a:solidFill>
                <a:latin typeface="+mj-lt"/>
                <a:ea typeface="Syne Bold" pitchFamily="34" charset="-122"/>
                <a:sym typeface="Wingdings" panose="05000000000000000000" pitchFamily="2" charset="2"/>
              </a:rPr>
              <a:t>Psychisches Wohlbefinden (Stress-Level, Schlafqualität)</a:t>
            </a:r>
          </a:p>
          <a:p>
            <a:pPr marL="800100" lvl="1" indent="-342900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233939"/>
                </a:solidFill>
                <a:latin typeface="+mj-lt"/>
                <a:ea typeface="Syne Bold" pitchFamily="34" charset="-122"/>
                <a:sym typeface="Wingdings" panose="05000000000000000000" pitchFamily="2" charset="2"/>
              </a:rPr>
              <a:t>Subjektive Bewertungen (Produktivität, Zufriedenheit, Work-Life-Balance)</a:t>
            </a:r>
          </a:p>
          <a:p>
            <a:pPr marL="800100" lvl="1" indent="-342900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233939"/>
                </a:solidFill>
                <a:latin typeface="+mj-lt"/>
                <a:ea typeface="Syne Bold" pitchFamily="34" charset="-122"/>
                <a:sym typeface="Wingdings" panose="05000000000000000000" pitchFamily="2" charset="2"/>
              </a:rPr>
              <a:t>Sozialer Kontext (Isolation, Support-Zugang, körperliche </a:t>
            </a:r>
            <a:r>
              <a:rPr lang="de-DE" sz="2400" err="1">
                <a:solidFill>
                  <a:srgbClr val="233939"/>
                </a:solidFill>
                <a:latin typeface="+mj-lt"/>
                <a:ea typeface="Syne Bold" pitchFamily="34" charset="-122"/>
                <a:sym typeface="Wingdings" panose="05000000000000000000" pitchFamily="2" charset="2"/>
              </a:rPr>
              <a:t>Aktiviät</a:t>
            </a:r>
            <a:r>
              <a:rPr lang="de-DE" sz="2400">
                <a:solidFill>
                  <a:srgbClr val="233939"/>
                </a:solidFill>
                <a:latin typeface="+mj-lt"/>
                <a:ea typeface="Syne Bold" pitchFamily="34" charset="-122"/>
                <a:sym typeface="Wingdings" panose="05000000000000000000" pitchFamily="2" charset="2"/>
              </a:rPr>
              <a:t>)</a:t>
            </a:r>
          </a:p>
          <a:p>
            <a:pPr>
              <a:lnSpc>
                <a:spcPts val="2750"/>
              </a:lnSpc>
            </a:pPr>
            <a:endParaRPr lang="de-DE" sz="2400">
              <a:solidFill>
                <a:srgbClr val="233939"/>
              </a:solidFill>
              <a:latin typeface="+mj-lt"/>
              <a:ea typeface="Syne Bold" pitchFamily="34" charset="-122"/>
              <a:sym typeface="Wingdings" panose="05000000000000000000" pitchFamily="2" charset="2"/>
            </a:endParaRPr>
          </a:p>
          <a:p>
            <a:pPr>
              <a:lnSpc>
                <a:spcPts val="2750"/>
              </a:lnSpc>
            </a:pPr>
            <a:r>
              <a:rPr lang="de-DE" sz="2400" b="1">
                <a:solidFill>
                  <a:srgbClr val="233939"/>
                </a:solidFill>
                <a:latin typeface="+mj-lt"/>
                <a:ea typeface="Syne Bold" pitchFamily="34" charset="-122"/>
                <a:sym typeface="Wingdings" panose="05000000000000000000" pitchFamily="2" charset="2"/>
              </a:rPr>
              <a:t>Zielsetzung</a:t>
            </a:r>
          </a:p>
          <a:p>
            <a:pPr marL="342900" indent="-342900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233939"/>
                </a:solidFill>
                <a:latin typeface="+mj-lt"/>
                <a:ea typeface="Syne Bold" pitchFamily="34" charset="-122"/>
                <a:sym typeface="Wingdings" panose="05000000000000000000" pitchFamily="2" charset="2"/>
              </a:rPr>
              <a:t>Negative Einflussfaktoren</a:t>
            </a:r>
          </a:p>
          <a:p>
            <a:pPr>
              <a:lnSpc>
                <a:spcPts val="2750"/>
              </a:lnSpc>
            </a:pPr>
            <a:endParaRPr lang="de-DE" sz="2400">
              <a:solidFill>
                <a:srgbClr val="233939"/>
              </a:solidFill>
              <a:latin typeface="+mj-lt"/>
              <a:ea typeface="Syne Bold" pitchFamily="34" charset="-122"/>
              <a:sym typeface="Wingdings" panose="05000000000000000000" pitchFamily="2" charset="2"/>
            </a:endParaRPr>
          </a:p>
          <a:p>
            <a:pPr>
              <a:lnSpc>
                <a:spcPts val="2750"/>
              </a:lnSpc>
            </a:pPr>
            <a:r>
              <a:rPr lang="de-DE" sz="2400" b="1">
                <a:solidFill>
                  <a:srgbClr val="233939"/>
                </a:solidFill>
                <a:latin typeface="+mj-lt"/>
                <a:ea typeface="Syne Bold" pitchFamily="34" charset="-122"/>
                <a:sym typeface="Wingdings" panose="05000000000000000000" pitchFamily="2" charset="2"/>
              </a:rPr>
              <a:t>Zielgruppen</a:t>
            </a:r>
          </a:p>
          <a:p>
            <a:pPr marL="342900" indent="-342900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233939"/>
                </a:solidFill>
                <a:latin typeface="+mj-lt"/>
                <a:ea typeface="Syne Bold" pitchFamily="34" charset="-122"/>
                <a:sym typeface="Wingdings" panose="05000000000000000000" pitchFamily="2" charset="2"/>
              </a:rPr>
              <a:t>Personalabteilungen, Führungskräfte und Arbeitgeber</a:t>
            </a:r>
          </a:p>
        </p:txBody>
      </p:sp>
    </p:spTree>
    <p:extLst>
      <p:ext uri="{BB962C8B-B14F-4D97-AF65-F5344CB8AC3E}">
        <p14:creationId xmlns:p14="http://schemas.microsoft.com/office/powerpoint/2010/main" val="293803858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74416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168584" y="297339"/>
            <a:ext cx="7556421" cy="816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err="1">
                <a:solidFill>
                  <a:srgbClr val="233939"/>
                </a:solidFill>
                <a:latin typeface="+mj-lt"/>
                <a:ea typeface="Syne Bold" pitchFamily="34" charset="-122"/>
                <a:cs typeface="Syne Bold" pitchFamily="34" charset="-120"/>
              </a:rPr>
              <a:t>Ausgangslage</a:t>
            </a:r>
            <a:endParaRPr lang="en-US" sz="4450">
              <a:latin typeface="+mj-lt"/>
            </a:endParaRPr>
          </a:p>
        </p:txBody>
      </p:sp>
      <p:sp>
        <p:nvSpPr>
          <p:cNvPr id="4" name="Shape 1"/>
          <p:cNvSpPr/>
          <p:nvPr/>
        </p:nvSpPr>
        <p:spPr>
          <a:xfrm>
            <a:off x="4168584" y="5153439"/>
            <a:ext cx="4279069" cy="2519975"/>
          </a:xfrm>
          <a:prstGeom prst="roundRect">
            <a:avLst>
              <a:gd name="adj" fmla="val 372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/>
          <a:p>
            <a:endParaRPr lang="de-CH">
              <a:latin typeface="+mj-lt"/>
            </a:endParaRPr>
          </a:p>
        </p:txBody>
      </p:sp>
      <p:sp>
        <p:nvSpPr>
          <p:cNvPr id="5" name="Text 2"/>
          <p:cNvSpPr/>
          <p:nvPr/>
        </p:nvSpPr>
        <p:spPr>
          <a:xfrm>
            <a:off x="4403018" y="52558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err="1">
                <a:solidFill>
                  <a:srgbClr val="3B4E4E"/>
                </a:solidFill>
                <a:latin typeface="+mj-lt"/>
                <a:ea typeface="Syne Bold" pitchFamily="34" charset="-122"/>
                <a:cs typeface="Syne Bold" pitchFamily="34" charset="-120"/>
              </a:rPr>
              <a:t>Analysetools</a:t>
            </a:r>
            <a:endParaRPr lang="en-US" sz="2200">
              <a:latin typeface="+mj-lt"/>
            </a:endParaRPr>
          </a:p>
        </p:txBody>
      </p:sp>
      <p:sp>
        <p:nvSpPr>
          <p:cNvPr id="6" name="Text 3"/>
          <p:cNvSpPr/>
          <p:nvPr/>
        </p:nvSpPr>
        <p:spPr>
          <a:xfrm>
            <a:off x="4403018" y="5642616"/>
            <a:ext cx="40446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>
                <a:latin typeface="+mj-lt"/>
              </a:rPr>
              <a:t>Phyton (Pandas, Seaborn)</a:t>
            </a:r>
          </a:p>
          <a:p>
            <a:pPr marL="285750" indent="-28575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>
                <a:latin typeface="+mj-lt"/>
              </a:rPr>
              <a:t>Google </a:t>
            </a:r>
            <a:r>
              <a:rPr lang="en-US" sz="1750" err="1">
                <a:latin typeface="+mj-lt"/>
              </a:rPr>
              <a:t>Colab</a:t>
            </a:r>
            <a:endParaRPr lang="en-US" sz="1750">
              <a:latin typeface="+mj-lt"/>
            </a:endParaRPr>
          </a:p>
          <a:p>
            <a:pPr marL="285750" indent="-28575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err="1">
                <a:latin typeface="+mj-lt"/>
              </a:rPr>
              <a:t>Präsentationsfolien</a:t>
            </a:r>
            <a:r>
              <a:rPr lang="en-US" sz="1750">
                <a:latin typeface="+mj-lt"/>
              </a:rPr>
              <a:t> </a:t>
            </a:r>
            <a:r>
              <a:rPr lang="en-US" sz="1750" err="1">
                <a:latin typeface="+mj-lt"/>
              </a:rPr>
              <a:t>aus</a:t>
            </a:r>
            <a:r>
              <a:rPr lang="en-US" sz="1750">
                <a:latin typeface="+mj-lt"/>
              </a:rPr>
              <a:t> dem </a:t>
            </a:r>
            <a:r>
              <a:rPr lang="en-US" sz="1750" err="1">
                <a:latin typeface="+mj-lt"/>
              </a:rPr>
              <a:t>Unterricht</a:t>
            </a:r>
            <a:endParaRPr lang="en-US" sz="1750">
              <a:latin typeface="+mj-lt"/>
            </a:endParaRPr>
          </a:p>
          <a:p>
            <a:pPr marL="285750" indent="-28575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>
                <a:latin typeface="+mj-lt"/>
              </a:rPr>
              <a:t>Internetrecherche</a:t>
            </a:r>
          </a:p>
          <a:p>
            <a:pPr marL="285750" indent="-28575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err="1">
                <a:latin typeface="+mj-lt"/>
              </a:rPr>
              <a:t>Literaturrecherche</a:t>
            </a:r>
            <a:endParaRPr lang="en-US" sz="1750">
              <a:latin typeface="+mj-lt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4168584" y="2673003"/>
            <a:ext cx="7021031" cy="2323200"/>
          </a:xfrm>
          <a:prstGeom prst="roundRect">
            <a:avLst>
              <a:gd name="adj" fmla="val 4317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/>
          <a:p>
            <a:endParaRPr lang="de-CH">
              <a:latin typeface="+mj-lt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4403018" y="2822594"/>
            <a:ext cx="254137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err="1">
                <a:solidFill>
                  <a:srgbClr val="3B4E4E"/>
                </a:solidFill>
                <a:latin typeface="+mj-lt"/>
                <a:ea typeface="Syne Bold" pitchFamily="34" charset="-122"/>
                <a:cs typeface="Syne Bold" pitchFamily="34" charset="-120"/>
              </a:rPr>
              <a:t>Datengrundlage</a:t>
            </a:r>
            <a:endParaRPr lang="en-US" sz="2200">
              <a:latin typeface="+mj-lt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4403019" y="3237596"/>
            <a:ext cx="6352968" cy="1624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err="1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Stichprobe</a:t>
            </a:r>
            <a:r>
              <a:rPr lang="en-US" sz="1750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: 5‘000 </a:t>
            </a:r>
            <a:r>
              <a:rPr lang="en-US" sz="1750" err="1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Mitarbeitende</a:t>
            </a:r>
            <a:endParaRPr lang="en-US" sz="1750">
              <a:solidFill>
                <a:srgbClr val="3B4E4E"/>
              </a:solidFill>
              <a:latin typeface="+mj-lt"/>
              <a:ea typeface="Overpass Light" pitchFamily="34" charset="-122"/>
              <a:cs typeface="Overpass Light" pitchFamily="34" charset="-120"/>
            </a:endParaRP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Arbeitsmodelle: Remote, Hybrid und </a:t>
            </a:r>
            <a:r>
              <a:rPr lang="en-US" sz="1750" err="1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vor</a:t>
            </a:r>
            <a:r>
              <a:rPr lang="en-US" sz="1750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 Ort</a:t>
            </a: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err="1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Erhobene</a:t>
            </a:r>
            <a:r>
              <a:rPr lang="en-US" sz="1750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 </a:t>
            </a:r>
            <a:r>
              <a:rPr lang="en-US" sz="1750" err="1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Variablen</a:t>
            </a:r>
            <a:r>
              <a:rPr lang="en-US" sz="1750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: Arbeitsmodelle, </a:t>
            </a:r>
            <a:r>
              <a:rPr lang="en-US" sz="1750" err="1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Psychisches</a:t>
            </a:r>
            <a:r>
              <a:rPr lang="en-US" sz="1750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 </a:t>
            </a:r>
            <a:r>
              <a:rPr lang="en-US" sz="1750" err="1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Wohlbefinden</a:t>
            </a:r>
            <a:r>
              <a:rPr lang="en-US" sz="1750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, </a:t>
            </a:r>
          </a:p>
          <a:p>
            <a:pPr algn="l">
              <a:lnSpc>
                <a:spcPts val="2850"/>
              </a:lnSpc>
              <a:buSzPct val="100000"/>
            </a:pPr>
            <a:r>
              <a:rPr lang="en-US" sz="1750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       </a:t>
            </a:r>
            <a:r>
              <a:rPr lang="en-US" sz="1750" err="1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Regionen</a:t>
            </a:r>
            <a:r>
              <a:rPr lang="en-US" sz="1750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, Zufriedenheit &amp; </a:t>
            </a:r>
            <a:r>
              <a:rPr lang="en-US" sz="1750" err="1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Schlafqualität</a:t>
            </a:r>
            <a:endParaRPr lang="en-US" sz="1750">
              <a:solidFill>
                <a:srgbClr val="3B4E4E"/>
              </a:solidFill>
              <a:latin typeface="+mj-lt"/>
              <a:ea typeface="Overpass Light" pitchFamily="34" charset="-122"/>
              <a:cs typeface="Overpass Light" pitchFamily="34" charset="-120"/>
            </a:endParaRPr>
          </a:p>
        </p:txBody>
      </p:sp>
      <p:sp>
        <p:nvSpPr>
          <p:cNvPr id="18" name="Shape 4">
            <a:extLst>
              <a:ext uri="{FF2B5EF4-FFF2-40B4-BE49-F238E27FC236}">
                <a16:creationId xmlns:a16="http://schemas.microsoft.com/office/drawing/2014/main" id="{CC345FCC-5239-7FDB-0CBA-AD67FF86E97C}"/>
              </a:ext>
            </a:extLst>
          </p:cNvPr>
          <p:cNvSpPr/>
          <p:nvPr/>
        </p:nvSpPr>
        <p:spPr>
          <a:xfrm>
            <a:off x="4168584" y="1232120"/>
            <a:ext cx="5013123" cy="1283646"/>
          </a:xfrm>
          <a:prstGeom prst="roundRect">
            <a:avLst>
              <a:gd name="adj" fmla="val 372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/>
          <a:p>
            <a:endParaRPr lang="de-CH">
              <a:latin typeface="+mj-lt"/>
            </a:endParaRPr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B6262BED-83AF-8090-22E6-B475BE97794B}"/>
              </a:ext>
            </a:extLst>
          </p:cNvPr>
          <p:cNvSpPr/>
          <p:nvPr/>
        </p:nvSpPr>
        <p:spPr>
          <a:xfrm>
            <a:off x="4393591" y="1362856"/>
            <a:ext cx="4573237" cy="10273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err="1">
                <a:solidFill>
                  <a:srgbClr val="3B4E4E"/>
                </a:solidFill>
                <a:latin typeface="+mj-lt"/>
                <a:ea typeface="Syne Bold" pitchFamily="34" charset="-122"/>
                <a:cs typeface="Syne Bold" pitchFamily="34" charset="-120"/>
              </a:rPr>
              <a:t>Relevanz</a:t>
            </a:r>
            <a:r>
              <a:rPr lang="en-US" sz="2200" b="1">
                <a:solidFill>
                  <a:srgbClr val="3B4E4E"/>
                </a:solidFill>
                <a:latin typeface="+mj-lt"/>
                <a:ea typeface="Syne Bold" pitchFamily="34" charset="-122"/>
                <a:cs typeface="Syne Bold" pitchFamily="34" charset="-120"/>
              </a:rPr>
              <a:t> des </a:t>
            </a:r>
            <a:r>
              <a:rPr lang="en-US" sz="2200" b="1" err="1">
                <a:solidFill>
                  <a:srgbClr val="3B4E4E"/>
                </a:solidFill>
                <a:latin typeface="+mj-lt"/>
                <a:ea typeface="Syne Bold" pitchFamily="34" charset="-122"/>
                <a:cs typeface="Syne Bold" pitchFamily="34" charset="-120"/>
              </a:rPr>
              <a:t>Themas</a:t>
            </a:r>
            <a:endParaRPr lang="en-US" sz="2200" b="1">
              <a:solidFill>
                <a:srgbClr val="3B4E4E"/>
              </a:solidFill>
              <a:latin typeface="+mj-lt"/>
              <a:ea typeface="Syne Bold" pitchFamily="34" charset="-122"/>
              <a:cs typeface="Syne Bold" pitchFamily="34" charset="-120"/>
            </a:endParaRPr>
          </a:p>
          <a:p>
            <a:pPr marL="342900" indent="-342900" algn="l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de-DE" sz="1800">
                <a:solidFill>
                  <a:srgbClr val="233939"/>
                </a:solidFill>
                <a:latin typeface="+mj-lt"/>
                <a:ea typeface="Syne Bold"/>
              </a:rPr>
              <a:t>COVID-19 hat Remote Work zum Mainstream gemacht</a:t>
            </a:r>
            <a:endParaRPr lang="en-US" sz="1750">
              <a:latin typeface="+mj-lt"/>
              <a:ea typeface="Syne Bold"/>
            </a:endParaRPr>
          </a:p>
        </p:txBody>
      </p:sp>
      <p:sp>
        <p:nvSpPr>
          <p:cNvPr id="20" name="Shape 1">
            <a:extLst>
              <a:ext uri="{FF2B5EF4-FFF2-40B4-BE49-F238E27FC236}">
                <a16:creationId xmlns:a16="http://schemas.microsoft.com/office/drawing/2014/main" id="{68E12BDE-AF03-CC5C-961A-B8284F30BA74}"/>
              </a:ext>
            </a:extLst>
          </p:cNvPr>
          <p:cNvSpPr/>
          <p:nvPr/>
        </p:nvSpPr>
        <p:spPr>
          <a:xfrm>
            <a:off x="8741821" y="5153440"/>
            <a:ext cx="4279069" cy="1596148"/>
          </a:xfrm>
          <a:prstGeom prst="roundRect">
            <a:avLst>
              <a:gd name="adj" fmla="val 372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/>
          <a:p>
            <a:endParaRPr lang="de-CH">
              <a:latin typeface="+mj-lt"/>
            </a:endParaRPr>
          </a:p>
        </p:txBody>
      </p:sp>
      <p:sp>
        <p:nvSpPr>
          <p:cNvPr id="21" name="Text 2">
            <a:extLst>
              <a:ext uri="{FF2B5EF4-FFF2-40B4-BE49-F238E27FC236}">
                <a16:creationId xmlns:a16="http://schemas.microsoft.com/office/drawing/2014/main" id="{3DD48DD7-6ED9-44FE-8006-A75B8114DD2E}"/>
              </a:ext>
            </a:extLst>
          </p:cNvPr>
          <p:cNvSpPr/>
          <p:nvPr/>
        </p:nvSpPr>
        <p:spPr>
          <a:xfrm>
            <a:off x="8976255" y="52936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err="1">
                <a:solidFill>
                  <a:srgbClr val="3B4E4E"/>
                </a:solidFill>
                <a:latin typeface="+mj-lt"/>
                <a:ea typeface="Syne Bold" pitchFamily="34" charset="-122"/>
                <a:cs typeface="Syne Bold" pitchFamily="34" charset="-120"/>
              </a:rPr>
              <a:t>Zielgruppen</a:t>
            </a:r>
            <a:endParaRPr lang="en-US" sz="2200">
              <a:latin typeface="+mj-lt"/>
            </a:endParaRPr>
          </a:p>
        </p:txBody>
      </p:sp>
      <p:sp>
        <p:nvSpPr>
          <p:cNvPr id="22" name="Text 3">
            <a:extLst>
              <a:ext uri="{FF2B5EF4-FFF2-40B4-BE49-F238E27FC236}">
                <a16:creationId xmlns:a16="http://schemas.microsoft.com/office/drawing/2014/main" id="{F55CD8E0-0F48-1761-82BD-FD0FF999AFDC}"/>
              </a:ext>
            </a:extLst>
          </p:cNvPr>
          <p:cNvSpPr/>
          <p:nvPr/>
        </p:nvSpPr>
        <p:spPr>
          <a:xfrm>
            <a:off x="8976255" y="5633191"/>
            <a:ext cx="40446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>
                <a:latin typeface="+mj-lt"/>
              </a:rPr>
              <a:t>HR-</a:t>
            </a:r>
            <a:r>
              <a:rPr lang="en-US" sz="1750" err="1">
                <a:latin typeface="+mj-lt"/>
              </a:rPr>
              <a:t>Abteilungen</a:t>
            </a:r>
            <a:endParaRPr lang="en-US" sz="1750">
              <a:latin typeface="+mj-lt"/>
            </a:endParaRPr>
          </a:p>
          <a:p>
            <a:pPr marL="285750" indent="-28575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err="1">
                <a:latin typeface="+mj-lt"/>
              </a:rPr>
              <a:t>Führungskräfte</a:t>
            </a:r>
            <a:endParaRPr lang="en-US" sz="1750">
              <a:latin typeface="+mj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FBB6B-2F4D-EA15-AA63-0C82CA643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B9BCF75-260C-FCAA-7727-29B4FC44A3F4}"/>
              </a:ext>
            </a:extLst>
          </p:cNvPr>
          <p:cNvSpPr/>
          <p:nvPr/>
        </p:nvSpPr>
        <p:spPr>
          <a:xfrm>
            <a:off x="793790" y="807374"/>
            <a:ext cx="91284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err="1">
                <a:solidFill>
                  <a:srgbClr val="233939"/>
                </a:solidFill>
                <a:latin typeface="+mj-lt"/>
                <a:ea typeface="Syne Bold" pitchFamily="34" charset="-122"/>
              </a:rPr>
              <a:t>Hauptergebnisse</a:t>
            </a:r>
            <a:endParaRPr lang="en-US" sz="4450">
              <a:latin typeface="+mj-lt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A7F41073-285B-BB8C-4CA3-CB60D2A4ED30}"/>
              </a:ext>
            </a:extLst>
          </p:cNvPr>
          <p:cNvSpPr/>
          <p:nvPr/>
        </p:nvSpPr>
        <p:spPr>
          <a:xfrm>
            <a:off x="793790" y="1781713"/>
            <a:ext cx="11734433" cy="810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de-DE" sz="2400" b="1">
                <a:solidFill>
                  <a:srgbClr val="233939"/>
                </a:solidFill>
                <a:latin typeface="+mj-lt"/>
                <a:ea typeface="Syne Bold" pitchFamily="34" charset="-122"/>
                <a:cs typeface="Syne Bold" pitchFamily="34" charset="-120"/>
              </a:rPr>
              <a:t>Gibt es deutliche Unterschiede im wahrgenommenen Stress zwischen </a:t>
            </a:r>
            <a:br>
              <a:rPr lang="de-DE" sz="2400" b="1">
                <a:solidFill>
                  <a:srgbClr val="233939"/>
                </a:solidFill>
                <a:latin typeface="+mj-lt"/>
                <a:ea typeface="Syne Bold" pitchFamily="34" charset="-122"/>
                <a:cs typeface="Syne Bold" pitchFamily="34" charset="-120"/>
              </a:rPr>
            </a:br>
            <a:r>
              <a:rPr lang="de-DE" sz="2400" b="1">
                <a:solidFill>
                  <a:srgbClr val="233939"/>
                </a:solidFill>
                <a:latin typeface="+mj-lt"/>
                <a:ea typeface="Syne Bold" pitchFamily="34" charset="-122"/>
                <a:cs typeface="Syne Bold" pitchFamily="34" charset="-120"/>
              </a:rPr>
              <a:t>Remote-, Hybrid- und vor-Ort-Arbeitsmodellen?</a:t>
            </a:r>
            <a:endParaRPr lang="en-US" sz="2400">
              <a:latin typeface="+mj-l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C8CDD8-7D8A-2916-772E-F2D0D900E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592371"/>
            <a:ext cx="8014616" cy="55304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897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EDD91-F555-AFB6-5399-6ED1897AA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6AB3C73-2F82-C3F1-A447-039775B52F9D}"/>
              </a:ext>
            </a:extLst>
          </p:cNvPr>
          <p:cNvSpPr/>
          <p:nvPr/>
        </p:nvSpPr>
        <p:spPr>
          <a:xfrm>
            <a:off x="793790" y="807374"/>
            <a:ext cx="91284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err="1">
                <a:solidFill>
                  <a:srgbClr val="233939"/>
                </a:solidFill>
                <a:latin typeface="+mj-lt"/>
                <a:ea typeface="Syne Bold" pitchFamily="34" charset="-122"/>
              </a:rPr>
              <a:t>Hauptergebnisse</a:t>
            </a:r>
            <a:endParaRPr lang="en-US" sz="4450">
              <a:latin typeface="+mj-lt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7BEE4707-2EF2-DED1-FA2A-5B8A32742541}"/>
              </a:ext>
            </a:extLst>
          </p:cNvPr>
          <p:cNvSpPr/>
          <p:nvPr/>
        </p:nvSpPr>
        <p:spPr>
          <a:xfrm>
            <a:off x="793790" y="1781713"/>
            <a:ext cx="11734433" cy="4618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de-DE" sz="2400" b="1">
                <a:solidFill>
                  <a:srgbClr val="233939"/>
                </a:solidFill>
                <a:latin typeface="+mj-lt"/>
                <a:ea typeface="Syne Bold" pitchFamily="34" charset="-122"/>
                <a:cs typeface="Syne Bold" pitchFamily="34" charset="-120"/>
              </a:rPr>
              <a:t>Welchen Einfluss hat die Anzahl der Meetings pro Woche auf Stress-Level?</a:t>
            </a:r>
            <a:endParaRPr lang="en-US" sz="2400">
              <a:latin typeface="+mj-l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53CDDE-2DF9-1E66-E8A7-1A2534751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243579"/>
            <a:ext cx="8859486" cy="55157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8754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27A3F-5FED-0BA1-0716-2C1842ED5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152B3CC-D68C-747C-4E65-0C8DA7CE40C9}"/>
              </a:ext>
            </a:extLst>
          </p:cNvPr>
          <p:cNvSpPr/>
          <p:nvPr/>
        </p:nvSpPr>
        <p:spPr>
          <a:xfrm>
            <a:off x="793790" y="807374"/>
            <a:ext cx="91284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err="1">
                <a:solidFill>
                  <a:srgbClr val="233939"/>
                </a:solidFill>
                <a:latin typeface="+mj-lt"/>
                <a:ea typeface="Syne Bold" pitchFamily="34" charset="-122"/>
              </a:rPr>
              <a:t>Hauptergebnisse</a:t>
            </a:r>
            <a:endParaRPr lang="en-US" sz="4450">
              <a:latin typeface="+mj-lt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9DB4E8C7-8135-B68B-0035-8B5D34F2C9A0}"/>
              </a:ext>
            </a:extLst>
          </p:cNvPr>
          <p:cNvSpPr/>
          <p:nvPr/>
        </p:nvSpPr>
        <p:spPr>
          <a:xfrm>
            <a:off x="793790" y="1781713"/>
            <a:ext cx="11734433" cy="4618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de-DE" sz="2400" b="1">
                <a:solidFill>
                  <a:srgbClr val="233939"/>
                </a:solidFill>
                <a:latin typeface="+mj-lt"/>
                <a:ea typeface="Syne Bold" pitchFamily="34" charset="-122"/>
                <a:cs typeface="Syne Bold" pitchFamily="34" charset="-120"/>
              </a:rPr>
              <a:t>Welchen Einfluss hat die Anzahl der Meetings pro Woche auf die Zufriedenheit?</a:t>
            </a:r>
            <a:endParaRPr lang="en-US" sz="2400">
              <a:latin typeface="+mj-l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3F0C10-53A3-E4F2-CFEA-FA7EB0E722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3790" y="2420552"/>
            <a:ext cx="8859486" cy="51617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5722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86F9A-75D6-773A-9F1E-8823F59FE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E847F35-610B-689D-8234-1982F9C9EDE8}"/>
              </a:ext>
            </a:extLst>
          </p:cNvPr>
          <p:cNvSpPr/>
          <p:nvPr/>
        </p:nvSpPr>
        <p:spPr>
          <a:xfrm>
            <a:off x="793790" y="807374"/>
            <a:ext cx="91284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err="1">
                <a:solidFill>
                  <a:srgbClr val="233939"/>
                </a:solidFill>
                <a:latin typeface="+mj-lt"/>
                <a:ea typeface="Syne Bold" pitchFamily="34" charset="-122"/>
              </a:rPr>
              <a:t>Abschliessende</a:t>
            </a:r>
            <a:r>
              <a:rPr lang="en-US" sz="4450" b="1">
                <a:solidFill>
                  <a:srgbClr val="233939"/>
                </a:solidFill>
                <a:latin typeface="+mj-lt"/>
                <a:ea typeface="Syne Bold" pitchFamily="34" charset="-122"/>
              </a:rPr>
              <a:t> </a:t>
            </a:r>
            <a:r>
              <a:rPr lang="en-US" sz="4450" b="1" err="1">
                <a:solidFill>
                  <a:srgbClr val="233939"/>
                </a:solidFill>
                <a:latin typeface="+mj-lt"/>
                <a:ea typeface="Syne Bold" pitchFamily="34" charset="-122"/>
              </a:rPr>
              <a:t>Hauptforschungsfrage</a:t>
            </a:r>
            <a:endParaRPr lang="en-US" sz="4450">
              <a:latin typeface="+mj-lt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6F7EAF50-30C8-66A5-9B15-74405D3248C1}"/>
              </a:ext>
            </a:extLst>
          </p:cNvPr>
          <p:cNvSpPr/>
          <p:nvPr/>
        </p:nvSpPr>
        <p:spPr>
          <a:xfrm>
            <a:off x="793790" y="1781713"/>
            <a:ext cx="11734433" cy="4618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de-DE" sz="2400" b="1">
                <a:solidFill>
                  <a:srgbClr val="233939"/>
                </a:solidFill>
                <a:latin typeface="+mj-lt"/>
                <a:ea typeface="Syne Bold" pitchFamily="34" charset="-122"/>
                <a:cs typeface="Syne Bold" pitchFamily="34" charset="-120"/>
              </a:rPr>
              <a:t>Welche arbeitsbezogenen, sozialen und persönlichen Faktoren beeinflussen das Stressniveau, </a:t>
            </a:r>
            <a:br>
              <a:rPr lang="de-DE" sz="2400" b="1">
                <a:solidFill>
                  <a:srgbClr val="233939"/>
                </a:solidFill>
                <a:latin typeface="+mj-lt"/>
                <a:ea typeface="Syne Bold" pitchFamily="34" charset="-122"/>
                <a:cs typeface="Syne Bold" pitchFamily="34" charset="-120"/>
              </a:rPr>
            </a:br>
            <a:r>
              <a:rPr lang="de-DE" sz="2400" b="1">
                <a:solidFill>
                  <a:srgbClr val="233939"/>
                </a:solidFill>
                <a:latin typeface="+mj-lt"/>
                <a:ea typeface="Syne Bold" pitchFamily="34" charset="-122"/>
                <a:cs typeface="Syne Bold" pitchFamily="34" charset="-120"/>
              </a:rPr>
              <a:t>die Produktivität und die Work-Life-Balance von den Mitarbeitenden?</a:t>
            </a:r>
            <a:endParaRPr lang="en-US" sz="2400">
              <a:latin typeface="+mj-lt"/>
            </a:endParaRP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B8072E9C-CFC6-FF09-6DA0-35C7ED21654C}"/>
              </a:ext>
            </a:extLst>
          </p:cNvPr>
          <p:cNvSpPr/>
          <p:nvPr/>
        </p:nvSpPr>
        <p:spPr>
          <a:xfrm>
            <a:off x="793790" y="35442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>
                <a:solidFill>
                  <a:srgbClr val="233939"/>
                </a:solidFill>
                <a:latin typeface="+mj-lt"/>
                <a:ea typeface="Syne Bold" pitchFamily="34" charset="-122"/>
                <a:cs typeface="Syne Bold" pitchFamily="34" charset="-120"/>
              </a:rPr>
              <a:t>Onsite</a:t>
            </a:r>
            <a:endParaRPr lang="en-US" sz="3200">
              <a:latin typeface="+mj-lt"/>
            </a:endParaRP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76BB85B9-A24D-7DEE-A39F-005249862AEE}"/>
              </a:ext>
            </a:extLst>
          </p:cNvPr>
          <p:cNvSpPr/>
          <p:nvPr/>
        </p:nvSpPr>
        <p:spPr>
          <a:xfrm>
            <a:off x="793790" y="412542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Hohe Arbeitsbelastung</a:t>
            </a:r>
            <a:endParaRPr lang="en-US" sz="2400">
              <a:latin typeface="+mj-lt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8F68293E-25B4-1FF2-FD4E-AEFFA2D8D0CE}"/>
              </a:ext>
            </a:extLst>
          </p:cNvPr>
          <p:cNvSpPr/>
          <p:nvPr/>
        </p:nvSpPr>
        <p:spPr>
          <a:xfrm>
            <a:off x="793790" y="4567626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Wenig Flexibilität</a:t>
            </a:r>
            <a:endParaRPr lang="en-US" sz="2400">
              <a:latin typeface="+mj-lt"/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5857B46C-755D-78AD-D943-A494710CDA41}"/>
              </a:ext>
            </a:extLst>
          </p:cNvPr>
          <p:cNvSpPr/>
          <p:nvPr/>
        </p:nvSpPr>
        <p:spPr>
          <a:xfrm>
            <a:off x="793790" y="500982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Kommunikationsdruck</a:t>
            </a:r>
            <a:endParaRPr lang="en-US" sz="2400">
              <a:latin typeface="+mj-lt"/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2C83B3CC-F9F8-A2A6-4124-AE2A3858BFE8}"/>
              </a:ext>
            </a:extLst>
          </p:cNvPr>
          <p:cNvSpPr/>
          <p:nvPr/>
        </p:nvSpPr>
        <p:spPr>
          <a:xfrm>
            <a:off x="4899292" y="35442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>
                <a:solidFill>
                  <a:srgbClr val="233939"/>
                </a:solidFill>
                <a:latin typeface="+mj-lt"/>
                <a:ea typeface="Syne Bold" pitchFamily="34" charset="-122"/>
                <a:cs typeface="Syne Bold" pitchFamily="34" charset="-120"/>
              </a:rPr>
              <a:t>Hybrid</a:t>
            </a:r>
            <a:endParaRPr lang="en-US" sz="3200">
              <a:latin typeface="+mj-lt"/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EF6DBB01-9348-F994-9DCB-6B49900352EC}"/>
              </a:ext>
            </a:extLst>
          </p:cNvPr>
          <p:cNvSpPr/>
          <p:nvPr/>
        </p:nvSpPr>
        <p:spPr>
          <a:xfrm>
            <a:off x="4899292" y="412542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Unklare Grenzen Arbeit/Freizeit</a:t>
            </a:r>
            <a:endParaRPr lang="en-US" sz="2400">
              <a:latin typeface="+mj-lt"/>
            </a:endParaRPr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77CE26FE-DECF-6E65-EDC2-7B43922896D3}"/>
              </a:ext>
            </a:extLst>
          </p:cNvPr>
          <p:cNvSpPr/>
          <p:nvPr/>
        </p:nvSpPr>
        <p:spPr>
          <a:xfrm>
            <a:off x="4899292" y="4567626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Technische Herausforderungen</a:t>
            </a:r>
            <a:endParaRPr lang="en-US" sz="2400">
              <a:latin typeface="+mj-lt"/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88753416-1B2C-3637-BDE1-30AD8AB40E36}"/>
              </a:ext>
            </a:extLst>
          </p:cNvPr>
          <p:cNvSpPr/>
          <p:nvPr/>
        </p:nvSpPr>
        <p:spPr>
          <a:xfrm>
            <a:off x="4899292" y="500982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Mangelnde Präsenz</a:t>
            </a:r>
            <a:endParaRPr lang="en-US" sz="2400">
              <a:latin typeface="+mj-lt"/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53961F47-4879-FA1D-21EC-9317C20F1446}"/>
              </a:ext>
            </a:extLst>
          </p:cNvPr>
          <p:cNvSpPr/>
          <p:nvPr/>
        </p:nvSpPr>
        <p:spPr>
          <a:xfrm>
            <a:off x="9872067" y="35442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>
                <a:solidFill>
                  <a:srgbClr val="233939"/>
                </a:solidFill>
                <a:latin typeface="+mj-lt"/>
                <a:ea typeface="Syne Bold" pitchFamily="34" charset="-122"/>
                <a:cs typeface="Syne Bold" pitchFamily="34" charset="-120"/>
              </a:rPr>
              <a:t>Remote</a:t>
            </a:r>
            <a:endParaRPr lang="en-US" sz="3200">
              <a:latin typeface="+mj-lt"/>
            </a:endParaRPr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463C5762-84EF-1C71-0FEC-ACD15ABF1B45}"/>
              </a:ext>
            </a:extLst>
          </p:cNvPr>
          <p:cNvSpPr/>
          <p:nvPr/>
        </p:nvSpPr>
        <p:spPr>
          <a:xfrm>
            <a:off x="9872067" y="412542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Isolation</a:t>
            </a:r>
            <a:endParaRPr lang="en-US" sz="2400">
              <a:latin typeface="+mj-lt"/>
            </a:endParaRPr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61C6B91B-29B8-DCB2-DCA8-6B414FAC7A2C}"/>
              </a:ext>
            </a:extLst>
          </p:cNvPr>
          <p:cNvSpPr/>
          <p:nvPr/>
        </p:nvSpPr>
        <p:spPr>
          <a:xfrm>
            <a:off x="9872067" y="4567626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Kommunikationsbarrieren</a:t>
            </a:r>
            <a:endParaRPr lang="en-US" sz="2400">
              <a:latin typeface="+mj-lt"/>
            </a:endParaRPr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309B3C77-9081-746E-A523-E415E60909F0}"/>
              </a:ext>
            </a:extLst>
          </p:cNvPr>
          <p:cNvSpPr/>
          <p:nvPr/>
        </p:nvSpPr>
        <p:spPr>
          <a:xfrm>
            <a:off x="9872067" y="500982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Selbstorganisation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1284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">
            <a:extLst>
              <a:ext uri="{FF2B5EF4-FFF2-40B4-BE49-F238E27FC236}">
                <a16:creationId xmlns:a16="http://schemas.microsoft.com/office/drawing/2014/main" id="{4FD0543D-962A-2A84-7378-8B9BB4570733}"/>
              </a:ext>
            </a:extLst>
          </p:cNvPr>
          <p:cNvSpPr/>
          <p:nvPr/>
        </p:nvSpPr>
        <p:spPr>
          <a:xfrm>
            <a:off x="484285" y="3748851"/>
            <a:ext cx="4002871" cy="3698323"/>
          </a:xfrm>
          <a:prstGeom prst="roundRect">
            <a:avLst>
              <a:gd name="adj" fmla="val 372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/>
          <a:p>
            <a:endParaRPr lang="de-CH">
              <a:latin typeface="+mj-lt"/>
            </a:endParaRPr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0928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6527" y="2975679"/>
            <a:ext cx="13057346" cy="7191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b="1" err="1">
                <a:solidFill>
                  <a:srgbClr val="233939"/>
                </a:solidFill>
                <a:latin typeface="+mj-lt"/>
                <a:ea typeface="Syne Bold" pitchFamily="34" charset="-122"/>
                <a:cs typeface="Syne Bold" pitchFamily="34" charset="-120"/>
              </a:rPr>
              <a:t>Unsere</a:t>
            </a:r>
            <a:r>
              <a:rPr lang="en-US" sz="4400" b="1">
                <a:solidFill>
                  <a:srgbClr val="233939"/>
                </a:solidFill>
                <a:latin typeface="+mj-lt"/>
                <a:ea typeface="Syne Bold" pitchFamily="34" charset="-122"/>
                <a:cs typeface="Syne Bold" pitchFamily="34" charset="-120"/>
              </a:rPr>
              <a:t> </a:t>
            </a:r>
            <a:r>
              <a:rPr lang="en-US" sz="4400" b="1" err="1">
                <a:solidFill>
                  <a:srgbClr val="233939"/>
                </a:solidFill>
                <a:latin typeface="+mj-lt"/>
                <a:ea typeface="Syne Bold" pitchFamily="34" charset="-122"/>
                <a:cs typeface="Syne Bold" pitchFamily="34" charset="-120"/>
              </a:rPr>
              <a:t>persönlichen</a:t>
            </a:r>
            <a:r>
              <a:rPr lang="en-US" sz="4400" b="1">
                <a:solidFill>
                  <a:srgbClr val="233939"/>
                </a:solidFill>
                <a:latin typeface="+mj-lt"/>
                <a:ea typeface="Syne Bold" pitchFamily="34" charset="-122"/>
                <a:cs typeface="Syne Bold" pitchFamily="34" charset="-120"/>
              </a:rPr>
              <a:t> </a:t>
            </a:r>
            <a:r>
              <a:rPr lang="en-US" sz="4400" b="1" err="1">
                <a:solidFill>
                  <a:srgbClr val="233939"/>
                </a:solidFill>
                <a:latin typeface="+mj-lt"/>
                <a:ea typeface="Syne Bold" pitchFamily="34" charset="-122"/>
                <a:cs typeface="Syne Bold" pitchFamily="34" charset="-120"/>
              </a:rPr>
              <a:t>Erfahrungen</a:t>
            </a:r>
            <a:endParaRPr lang="en-US" sz="4400">
              <a:latin typeface="+mj-lt"/>
            </a:endParaRPr>
          </a:p>
        </p:txBody>
      </p:sp>
      <p:sp>
        <p:nvSpPr>
          <p:cNvPr id="5" name="Text 2"/>
          <p:cNvSpPr/>
          <p:nvPr/>
        </p:nvSpPr>
        <p:spPr>
          <a:xfrm>
            <a:off x="635695" y="3904299"/>
            <a:ext cx="3634644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800" b="1">
                <a:solidFill>
                  <a:srgbClr val="3B4E4E"/>
                </a:solidFill>
                <a:latin typeface="+mj-lt"/>
                <a:ea typeface="Syne Bold" pitchFamily="34" charset="-122"/>
                <a:cs typeface="Syne Bold" pitchFamily="34" charset="-120"/>
              </a:rPr>
              <a:t>Was war </a:t>
            </a:r>
            <a:r>
              <a:rPr lang="en-US" sz="2800" b="1" err="1">
                <a:solidFill>
                  <a:srgbClr val="3B4E4E"/>
                </a:solidFill>
                <a:latin typeface="+mj-lt"/>
                <a:ea typeface="Syne Bold" pitchFamily="34" charset="-122"/>
                <a:cs typeface="Syne Bold" pitchFamily="34" charset="-120"/>
              </a:rPr>
              <a:t>besonders</a:t>
            </a:r>
            <a:r>
              <a:rPr lang="en-US" sz="2800" b="1">
                <a:solidFill>
                  <a:srgbClr val="3B4E4E"/>
                </a:solidFill>
                <a:latin typeface="+mj-lt"/>
                <a:ea typeface="Syne Bold" pitchFamily="34" charset="-122"/>
                <a:cs typeface="Syne Bold" pitchFamily="34" charset="-120"/>
              </a:rPr>
              <a:t> gut?</a:t>
            </a:r>
            <a:endParaRPr lang="en-US" sz="2800">
              <a:latin typeface="+mj-lt"/>
            </a:endParaRPr>
          </a:p>
        </p:txBody>
      </p:sp>
      <p:sp>
        <p:nvSpPr>
          <p:cNvPr id="6" name="Text 3"/>
          <p:cNvSpPr/>
          <p:nvPr/>
        </p:nvSpPr>
        <p:spPr>
          <a:xfrm>
            <a:off x="635695" y="4274820"/>
            <a:ext cx="3710059" cy="302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Teamarbeit</a:t>
            </a:r>
            <a:endParaRPr lang="en-US" sz="2000">
              <a:solidFill>
                <a:srgbClr val="3B4E4E"/>
              </a:solidFill>
              <a:latin typeface="+mj-lt"/>
              <a:ea typeface="Overpass Light" pitchFamily="34" charset="-122"/>
              <a:cs typeface="Overpass Light" pitchFamily="34" charset="-120"/>
            </a:endParaRP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3B4E4E"/>
                </a:solidFill>
                <a:latin typeface="+mj-lt"/>
              </a:rPr>
              <a:t>Gemeinsame</a:t>
            </a:r>
            <a:r>
              <a:rPr lang="en-US" sz="2000">
                <a:solidFill>
                  <a:srgbClr val="3B4E4E"/>
                </a:solidFill>
                <a:latin typeface="+mj-lt"/>
              </a:rPr>
              <a:t> Recherche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3B4E4E"/>
                </a:solidFill>
                <a:latin typeface="+mj-lt"/>
              </a:rPr>
              <a:t>Erfolge</a:t>
            </a:r>
            <a:r>
              <a:rPr lang="en-US" sz="2000">
                <a:solidFill>
                  <a:srgbClr val="3B4E4E"/>
                </a:solidFill>
                <a:latin typeface="+mj-lt"/>
              </a:rPr>
              <a:t> </a:t>
            </a:r>
            <a:r>
              <a:rPr lang="en-US" sz="2000" err="1">
                <a:solidFill>
                  <a:srgbClr val="3B4E4E"/>
                </a:solidFill>
                <a:latin typeface="+mj-lt"/>
              </a:rPr>
              <a:t>bei</a:t>
            </a:r>
            <a:r>
              <a:rPr lang="en-US" sz="2000">
                <a:solidFill>
                  <a:srgbClr val="3B4E4E"/>
                </a:solidFill>
                <a:latin typeface="+mj-lt"/>
              </a:rPr>
              <a:t> </a:t>
            </a:r>
            <a:r>
              <a:rPr lang="en-US" sz="2000" err="1">
                <a:solidFill>
                  <a:srgbClr val="3B4E4E"/>
                </a:solidFill>
                <a:latin typeface="+mj-lt"/>
              </a:rPr>
              <a:t>funktionierenden</a:t>
            </a:r>
            <a:r>
              <a:rPr lang="en-US" sz="2000">
                <a:solidFill>
                  <a:srgbClr val="3B4E4E"/>
                </a:solidFill>
                <a:latin typeface="+mj-lt"/>
              </a:rPr>
              <a:t> Codes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B4E4E"/>
                </a:solidFill>
                <a:latin typeface="+mj-lt"/>
              </a:rPr>
              <a:t>Ideen für </a:t>
            </a:r>
            <a:r>
              <a:rPr lang="en-US" sz="2000" err="1">
                <a:solidFill>
                  <a:srgbClr val="3B4E4E"/>
                </a:solidFill>
                <a:latin typeface="+mj-lt"/>
              </a:rPr>
              <a:t>mögliche</a:t>
            </a:r>
            <a:r>
              <a:rPr lang="en-US" sz="2000">
                <a:solidFill>
                  <a:srgbClr val="3B4E4E"/>
                </a:solidFill>
                <a:latin typeface="+mj-lt"/>
              </a:rPr>
              <a:t> </a:t>
            </a:r>
            <a:r>
              <a:rPr lang="en-US" sz="2000" err="1">
                <a:solidFill>
                  <a:srgbClr val="3B4E4E"/>
                </a:solidFill>
                <a:latin typeface="+mj-lt"/>
              </a:rPr>
              <a:t>Visualisierungen</a:t>
            </a:r>
            <a:endParaRPr lang="en-US" sz="2000">
              <a:solidFill>
                <a:srgbClr val="3B4E4E"/>
              </a:solidFill>
              <a:latin typeface="+mj-lt"/>
            </a:endParaRP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3B4E4E"/>
                </a:solidFill>
                <a:latin typeface="+mj-lt"/>
              </a:rPr>
              <a:t>Datensatz</a:t>
            </a:r>
            <a:r>
              <a:rPr lang="en-US" sz="2000">
                <a:solidFill>
                  <a:srgbClr val="3B4E4E"/>
                </a:solidFill>
                <a:latin typeface="+mj-lt"/>
              </a:rPr>
              <a:t> </a:t>
            </a:r>
            <a:r>
              <a:rPr lang="en-US" sz="2000" err="1">
                <a:solidFill>
                  <a:srgbClr val="3B4E4E"/>
                </a:solidFill>
                <a:latin typeface="+mj-lt"/>
              </a:rPr>
              <a:t>mit</a:t>
            </a:r>
            <a:r>
              <a:rPr lang="en-US" sz="2000">
                <a:solidFill>
                  <a:srgbClr val="3B4E4E"/>
                </a:solidFill>
                <a:latin typeface="+mj-lt"/>
              </a:rPr>
              <a:t> </a:t>
            </a:r>
            <a:r>
              <a:rPr lang="en-US" sz="2000" err="1">
                <a:solidFill>
                  <a:srgbClr val="3B4E4E"/>
                </a:solidFill>
                <a:latin typeface="+mj-lt"/>
              </a:rPr>
              <a:t>vielen</a:t>
            </a:r>
            <a:r>
              <a:rPr lang="en-US" sz="2000">
                <a:solidFill>
                  <a:srgbClr val="3B4E4E"/>
                </a:solidFill>
                <a:latin typeface="+mj-lt"/>
              </a:rPr>
              <a:t> </a:t>
            </a:r>
            <a:r>
              <a:rPr lang="en-US" sz="2000" err="1">
                <a:solidFill>
                  <a:srgbClr val="3B4E4E"/>
                </a:solidFill>
                <a:latin typeface="+mj-lt"/>
              </a:rPr>
              <a:t>Variablen</a:t>
            </a:r>
            <a:endParaRPr lang="en-US" sz="2000">
              <a:solidFill>
                <a:srgbClr val="3B4E4E"/>
              </a:solidFill>
              <a:latin typeface="+mj-lt"/>
            </a:endParaRP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B4E4E"/>
                </a:solidFill>
                <a:latin typeface="+mj-lt"/>
              </a:rPr>
              <a:t>Coaching/Feedback </a:t>
            </a:r>
            <a:r>
              <a:rPr lang="en-US" sz="2000" err="1">
                <a:solidFill>
                  <a:srgbClr val="3B4E4E"/>
                </a:solidFill>
                <a:latin typeface="+mj-lt"/>
              </a:rPr>
              <a:t>Dozent</a:t>
            </a:r>
            <a:endParaRPr lang="en-US" sz="2000">
              <a:latin typeface="+mj-lt"/>
            </a:endParaRPr>
          </a:p>
        </p:txBody>
      </p:sp>
      <p:sp>
        <p:nvSpPr>
          <p:cNvPr id="14" name="Shape 1">
            <a:extLst>
              <a:ext uri="{FF2B5EF4-FFF2-40B4-BE49-F238E27FC236}">
                <a16:creationId xmlns:a16="http://schemas.microsoft.com/office/drawing/2014/main" id="{3468D158-8888-6597-0982-F64D17CDF728}"/>
              </a:ext>
            </a:extLst>
          </p:cNvPr>
          <p:cNvSpPr/>
          <p:nvPr/>
        </p:nvSpPr>
        <p:spPr>
          <a:xfrm>
            <a:off x="5100190" y="3748852"/>
            <a:ext cx="4002871" cy="3698322"/>
          </a:xfrm>
          <a:prstGeom prst="roundRect">
            <a:avLst>
              <a:gd name="adj" fmla="val 372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/>
          <a:p>
            <a:endParaRPr lang="de-CH">
              <a:latin typeface="+mj-lt"/>
            </a:endParaRPr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E78DFC9E-85C4-0FFC-C028-4DEB50AF99FF}"/>
              </a:ext>
            </a:extLst>
          </p:cNvPr>
          <p:cNvSpPr/>
          <p:nvPr/>
        </p:nvSpPr>
        <p:spPr>
          <a:xfrm>
            <a:off x="5251600" y="3904299"/>
            <a:ext cx="3634644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800" b="1" err="1">
                <a:solidFill>
                  <a:srgbClr val="3B4E4E"/>
                </a:solidFill>
                <a:latin typeface="+mj-lt"/>
                <a:ea typeface="Syne Bold" pitchFamily="34" charset="-122"/>
                <a:cs typeface="Syne Bold" pitchFamily="34" charset="-120"/>
              </a:rPr>
              <a:t>Zeitintensive</a:t>
            </a:r>
            <a:r>
              <a:rPr lang="en-US" sz="2800" b="1">
                <a:solidFill>
                  <a:srgbClr val="3B4E4E"/>
                </a:solidFill>
                <a:latin typeface="+mj-lt"/>
                <a:ea typeface="Syne Bold" pitchFamily="34" charset="-122"/>
                <a:cs typeface="Syne Bold" pitchFamily="34" charset="-120"/>
              </a:rPr>
              <a:t> </a:t>
            </a:r>
            <a:r>
              <a:rPr lang="en-US" sz="2800" b="1" err="1">
                <a:solidFill>
                  <a:srgbClr val="3B4E4E"/>
                </a:solidFill>
                <a:latin typeface="+mj-lt"/>
                <a:ea typeface="Syne Bold" pitchFamily="34" charset="-122"/>
                <a:cs typeface="Syne Bold" pitchFamily="34" charset="-120"/>
              </a:rPr>
              <a:t>Bereiche</a:t>
            </a:r>
            <a:r>
              <a:rPr lang="en-US" sz="2800" b="1">
                <a:solidFill>
                  <a:srgbClr val="3B4E4E"/>
                </a:solidFill>
                <a:latin typeface="+mj-lt"/>
                <a:ea typeface="Syne Bold" pitchFamily="34" charset="-122"/>
                <a:cs typeface="Syne Bold" pitchFamily="34" charset="-120"/>
              </a:rPr>
              <a:t>?</a:t>
            </a:r>
            <a:endParaRPr lang="en-US" sz="2800">
              <a:latin typeface="+mj-lt"/>
            </a:endParaRPr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C69A0A1C-D732-D5EE-8A71-D678D7A2EE2B}"/>
              </a:ext>
            </a:extLst>
          </p:cNvPr>
          <p:cNvSpPr/>
          <p:nvPr/>
        </p:nvSpPr>
        <p:spPr>
          <a:xfrm>
            <a:off x="5251600" y="4274821"/>
            <a:ext cx="3710059" cy="30215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Auswahl</a:t>
            </a:r>
            <a:r>
              <a:rPr lang="en-US" sz="2000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 der </a:t>
            </a:r>
            <a:r>
              <a:rPr lang="en-US" sz="2000" err="1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Variablen</a:t>
            </a:r>
            <a:endParaRPr lang="en-US" sz="2000">
              <a:solidFill>
                <a:srgbClr val="3B4E4E"/>
              </a:solidFill>
              <a:latin typeface="+mj-lt"/>
              <a:ea typeface="Overpass Light" pitchFamily="34" charset="-122"/>
              <a:cs typeface="Overpass Light" pitchFamily="34" charset="-120"/>
            </a:endParaRP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3B4E4E"/>
                </a:solidFill>
                <a:latin typeface="+mj-lt"/>
              </a:rPr>
              <a:t>Suche</a:t>
            </a:r>
            <a:r>
              <a:rPr lang="en-US" sz="2000">
                <a:solidFill>
                  <a:srgbClr val="3B4E4E"/>
                </a:solidFill>
                <a:latin typeface="+mj-lt"/>
              </a:rPr>
              <a:t> </a:t>
            </a:r>
            <a:r>
              <a:rPr lang="en-US" sz="2000" err="1">
                <a:solidFill>
                  <a:srgbClr val="3B4E4E"/>
                </a:solidFill>
                <a:latin typeface="+mj-lt"/>
              </a:rPr>
              <a:t>nach</a:t>
            </a:r>
            <a:r>
              <a:rPr lang="en-US" sz="2000">
                <a:solidFill>
                  <a:srgbClr val="3B4E4E"/>
                </a:solidFill>
                <a:latin typeface="+mj-lt"/>
              </a:rPr>
              <a:t> Codes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3B4E4E"/>
                </a:solidFill>
                <a:latin typeface="+mj-lt"/>
              </a:rPr>
              <a:t>Geomap</a:t>
            </a:r>
            <a:endParaRPr lang="en-US" sz="2000">
              <a:solidFill>
                <a:srgbClr val="3B4E4E"/>
              </a:solidFill>
              <a:latin typeface="+mj-lt"/>
            </a:endParaRP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3B4E4E"/>
                </a:solidFill>
                <a:latin typeface="+mj-lt"/>
              </a:rPr>
              <a:t>Vorhersagungen</a:t>
            </a:r>
            <a:endParaRPr lang="en-US" sz="2000">
              <a:solidFill>
                <a:srgbClr val="3B4E4E"/>
              </a:solidFill>
              <a:latin typeface="+mj-lt"/>
            </a:endParaRP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3B4E4E"/>
                </a:solidFill>
                <a:latin typeface="+mj-lt"/>
              </a:rPr>
              <a:t>Interpretationen</a:t>
            </a:r>
            <a:r>
              <a:rPr lang="en-US" sz="2000">
                <a:solidFill>
                  <a:srgbClr val="3B4E4E"/>
                </a:solidFill>
                <a:latin typeface="+mj-lt"/>
              </a:rPr>
              <a:t> </a:t>
            </a:r>
            <a:r>
              <a:rPr lang="en-US" sz="2000" err="1">
                <a:solidFill>
                  <a:srgbClr val="3B4E4E"/>
                </a:solidFill>
                <a:latin typeface="+mj-lt"/>
              </a:rPr>
              <a:t>einzelner</a:t>
            </a:r>
            <a:r>
              <a:rPr lang="en-US" sz="2000">
                <a:solidFill>
                  <a:srgbClr val="3B4E4E"/>
                </a:solidFill>
                <a:latin typeface="+mj-lt"/>
              </a:rPr>
              <a:t> </a:t>
            </a:r>
            <a:r>
              <a:rPr lang="en-US" sz="2000" err="1">
                <a:solidFill>
                  <a:srgbClr val="3B4E4E"/>
                </a:solidFill>
                <a:latin typeface="+mj-lt"/>
              </a:rPr>
              <a:t>Ergebnisse</a:t>
            </a:r>
            <a:r>
              <a:rPr lang="en-US" sz="2000">
                <a:solidFill>
                  <a:srgbClr val="3B4E4E"/>
                </a:solidFill>
                <a:latin typeface="+mj-lt"/>
              </a:rPr>
              <a:t>/</a:t>
            </a:r>
            <a:r>
              <a:rPr lang="en-US" sz="2000" err="1">
                <a:solidFill>
                  <a:srgbClr val="3B4E4E"/>
                </a:solidFill>
                <a:latin typeface="+mj-lt"/>
              </a:rPr>
              <a:t>Diagramme</a:t>
            </a:r>
            <a:endParaRPr lang="en-US" sz="2000">
              <a:solidFill>
                <a:srgbClr val="3B4E4E"/>
              </a:solidFill>
              <a:latin typeface="+mj-lt"/>
            </a:endParaRP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endParaRPr lang="en-US" sz="2000">
              <a:latin typeface="+mj-lt"/>
            </a:endParaRPr>
          </a:p>
        </p:txBody>
      </p:sp>
      <p:sp>
        <p:nvSpPr>
          <p:cNvPr id="17" name="Shape 1">
            <a:extLst>
              <a:ext uri="{FF2B5EF4-FFF2-40B4-BE49-F238E27FC236}">
                <a16:creationId xmlns:a16="http://schemas.microsoft.com/office/drawing/2014/main" id="{3DE2667A-4A4C-961C-20AD-256440AA880B}"/>
              </a:ext>
            </a:extLst>
          </p:cNvPr>
          <p:cNvSpPr/>
          <p:nvPr/>
        </p:nvSpPr>
        <p:spPr>
          <a:xfrm>
            <a:off x="9716095" y="3748851"/>
            <a:ext cx="4002871" cy="3698321"/>
          </a:xfrm>
          <a:prstGeom prst="roundRect">
            <a:avLst>
              <a:gd name="adj" fmla="val 372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/>
          <a:p>
            <a:endParaRPr lang="de-CH">
              <a:latin typeface="+mj-lt"/>
            </a:endParaRPr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AE0493C2-FC20-2976-EC56-81171150E371}"/>
              </a:ext>
            </a:extLst>
          </p:cNvPr>
          <p:cNvSpPr/>
          <p:nvPr/>
        </p:nvSpPr>
        <p:spPr>
          <a:xfrm>
            <a:off x="9867505" y="3904299"/>
            <a:ext cx="3634644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800" b="1" err="1">
                <a:solidFill>
                  <a:srgbClr val="3B4E4E"/>
                </a:solidFill>
                <a:latin typeface="+mj-lt"/>
                <a:ea typeface="Syne Bold" pitchFamily="34" charset="-122"/>
                <a:cs typeface="Syne Bold" pitchFamily="34" charset="-120"/>
              </a:rPr>
              <a:t>Herausforderungen</a:t>
            </a:r>
            <a:r>
              <a:rPr lang="en-US" sz="2800" b="1">
                <a:solidFill>
                  <a:srgbClr val="3B4E4E"/>
                </a:solidFill>
                <a:latin typeface="+mj-lt"/>
                <a:ea typeface="Syne Bold" pitchFamily="34" charset="-122"/>
                <a:cs typeface="Syne Bold" pitchFamily="34" charset="-120"/>
              </a:rPr>
              <a:t>?</a:t>
            </a:r>
            <a:endParaRPr lang="en-US" sz="2800">
              <a:latin typeface="+mj-lt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9F1C867D-8DB8-AD57-15B3-89BA6E936B55}"/>
              </a:ext>
            </a:extLst>
          </p:cNvPr>
          <p:cNvSpPr/>
          <p:nvPr/>
        </p:nvSpPr>
        <p:spPr>
          <a:xfrm>
            <a:off x="9867505" y="4274821"/>
            <a:ext cx="3710059" cy="30215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Passendes</a:t>
            </a:r>
            <a:r>
              <a:rPr lang="en-US" sz="2000">
                <a:solidFill>
                  <a:srgbClr val="3B4E4E"/>
                </a:solidFill>
                <a:latin typeface="+mj-lt"/>
                <a:ea typeface="Overpass Light" pitchFamily="34" charset="-122"/>
                <a:cs typeface="Overpass Light" pitchFamily="34" charset="-120"/>
              </a:rPr>
              <a:t> Dataset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3B4E4E"/>
                </a:solidFill>
                <a:latin typeface="+mj-lt"/>
              </a:rPr>
              <a:t>Verstehen </a:t>
            </a:r>
            <a:r>
              <a:rPr lang="en-US" sz="2000" err="1">
                <a:solidFill>
                  <a:srgbClr val="3B4E4E"/>
                </a:solidFill>
                <a:latin typeface="+mj-lt"/>
              </a:rPr>
              <a:t>einiger</a:t>
            </a:r>
            <a:r>
              <a:rPr lang="en-US" sz="2000">
                <a:solidFill>
                  <a:srgbClr val="3B4E4E"/>
                </a:solidFill>
                <a:latin typeface="+mj-lt"/>
              </a:rPr>
              <a:t> </a:t>
            </a:r>
            <a:r>
              <a:rPr lang="en-US" sz="2000" err="1">
                <a:solidFill>
                  <a:srgbClr val="3B4E4E"/>
                </a:solidFill>
                <a:latin typeface="+mj-lt"/>
              </a:rPr>
              <a:t>Diagramme</a:t>
            </a:r>
            <a:endParaRPr lang="en-US" sz="2000">
              <a:latin typeface="+mj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183737"/>
            <a:ext cx="11847554" cy="23678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6000" b="1" err="1">
                <a:solidFill>
                  <a:srgbClr val="233939"/>
                </a:solidFill>
                <a:latin typeface="+mj-lt"/>
                <a:ea typeface="Syne Bold" pitchFamily="34" charset="-122"/>
                <a:cs typeface="Syne Bold" pitchFamily="34" charset="-120"/>
              </a:rPr>
              <a:t>Vielen</a:t>
            </a:r>
            <a:r>
              <a:rPr lang="en-US" sz="6000" b="1">
                <a:solidFill>
                  <a:srgbClr val="233939"/>
                </a:solidFill>
                <a:latin typeface="+mj-lt"/>
                <a:ea typeface="Syne Bold" pitchFamily="34" charset="-122"/>
                <a:cs typeface="Syne Bold" pitchFamily="34" charset="-120"/>
              </a:rPr>
              <a:t> Dank für die </a:t>
            </a:r>
            <a:r>
              <a:rPr lang="en-US" sz="6000" b="1" err="1">
                <a:solidFill>
                  <a:srgbClr val="233939"/>
                </a:solidFill>
                <a:latin typeface="+mj-lt"/>
                <a:ea typeface="Syne Bold" pitchFamily="34" charset="-122"/>
                <a:cs typeface="Syne Bold" pitchFamily="34" charset="-120"/>
              </a:rPr>
              <a:t>Aufmerksamkeit</a:t>
            </a:r>
            <a:r>
              <a:rPr lang="en-US" sz="6000" b="1">
                <a:solidFill>
                  <a:srgbClr val="233939"/>
                </a:solidFill>
                <a:latin typeface="+mj-lt"/>
                <a:ea typeface="Syne Bold" pitchFamily="34" charset="-122"/>
                <a:cs typeface="Syne Bold" pitchFamily="34" charset="-120"/>
              </a:rPr>
              <a:t>!</a:t>
            </a:r>
            <a:endParaRPr lang="en-US" sz="6000">
              <a:latin typeface="+mj-lt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977A087DE29A748B3FB654AE2CF8CFD" ma:contentTypeVersion="7" ma:contentTypeDescription="Ein neues Dokument erstellen." ma:contentTypeScope="" ma:versionID="e3232d6b38e8caa37a84ad267a90b4b3">
  <xsd:schema xmlns:xsd="http://www.w3.org/2001/XMLSchema" xmlns:xs="http://www.w3.org/2001/XMLSchema" xmlns:p="http://schemas.microsoft.com/office/2006/metadata/properties" xmlns:ns2="7fb5c269-88fd-4aa4-a67d-35e108b49552" targetNamespace="http://schemas.microsoft.com/office/2006/metadata/properties" ma:root="true" ma:fieldsID="ad499c8b0818f319726b31e592f6c439" ns2:_="">
    <xsd:import namespace="7fb5c269-88fd-4aa4-a67d-35e108b495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b5c269-88fd-4aa4-a67d-35e108b495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B06364-C1AB-4E64-A011-6E619BD15594}">
  <ds:schemaRefs>
    <ds:schemaRef ds:uri="7fb5c269-88fd-4aa4-a67d-35e108b495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44070AC-25D9-4997-97D5-6090C18D1B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7B07D5-E65B-4EA1-A870-9F5F614A06B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Custom</PresentationFormat>
  <Slides>9</Slides>
  <Notes>9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revision>1</cp:revision>
  <dcterms:created xsi:type="dcterms:W3CDTF">2025-05-12T08:59:22Z</dcterms:created>
  <dcterms:modified xsi:type="dcterms:W3CDTF">2025-06-01T13:18:20Z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0x0101009977A087DE29A748B3FB654AE2CF8CFD</vt:lpwstr>
  </property>
</Properties>
</file>