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481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35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8678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1405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227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990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59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18413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1046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280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601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21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6532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9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19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651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738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67318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10629901"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 SARUKESH M</a:t>
            </a:r>
          </a:p>
          <a:p>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    :312204527, A11CEE701BD5B5BBC054CFDD07BCB2EF</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:COMMERCE</a:t>
            </a:r>
          </a:p>
          <a:p>
            <a:r>
              <a:rPr lang="en-US" sz="2400" b="1" dirty="0">
                <a:latin typeface="Times New Roman" panose="02020603050405020304" pitchFamily="18" charset="0"/>
                <a:cs typeface="Times New Roman" panose="02020603050405020304" pitchFamily="18" charset="0"/>
              </a:rPr>
              <a:t>COLLEGE            :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12725"/>
            <a:ext cx="4365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10537443" cy="3046988"/>
          </a:xfrm>
          <a:prstGeom prst="rect">
            <a:avLst/>
          </a:prstGeom>
          <a:noFill/>
        </p:spPr>
        <p:txBody>
          <a:bodyPr wrap="square" rtlCol="0">
            <a:spAutoFit/>
          </a:bodyPr>
          <a:lstStyle/>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cleaning.</a:t>
            </a: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Creating table.</a:t>
            </a: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Creating pivot chart.</a:t>
            </a: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Creating dashboard.</a:t>
            </a: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Inserting pivot chart in dashboard.</a:t>
            </a:r>
          </a:p>
          <a:p>
            <a:pPr marL="514350" indent="-5143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C6881424-FB76-C616-E429-C2ADC9236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218" y="1357340"/>
            <a:ext cx="9573782" cy="5034737"/>
          </a:xfrm>
          <a:prstGeom prst="rect">
            <a:avLst/>
          </a:prstGeom>
        </p:spPr>
      </p:pic>
      <p:graphicFrame>
        <p:nvGraphicFramePr>
          <p:cNvPr id="13" name="Object 12">
            <a:extLst>
              <a:ext uri="{FF2B5EF4-FFF2-40B4-BE49-F238E27FC236}">
                <a16:creationId xmlns:a16="http://schemas.microsoft.com/office/drawing/2014/main" id="{CB45FD84-6C8C-AC46-81B2-B0D4661188C5}"/>
              </a:ext>
            </a:extLst>
          </p:cNvPr>
          <p:cNvGraphicFramePr>
            <a:graphicFrameLocks noChangeAspect="1"/>
          </p:cNvGraphicFramePr>
          <p:nvPr>
            <p:extLst>
              <p:ext uri="{D42A27DB-BD31-4B8C-83A1-F6EECF244321}">
                <p14:modId xmlns:p14="http://schemas.microsoft.com/office/powerpoint/2010/main" val="1537543743"/>
              </p:ext>
            </p:extLst>
          </p:nvPr>
        </p:nvGraphicFramePr>
        <p:xfrm>
          <a:off x="3908425" y="381000"/>
          <a:ext cx="1049338" cy="2517775"/>
        </p:xfrm>
        <a:graphic>
          <a:graphicData uri="http://schemas.openxmlformats.org/presentationml/2006/ole">
            <mc:AlternateContent xmlns:mc="http://schemas.openxmlformats.org/markup-compatibility/2006">
              <mc:Choice xmlns:v="urn:schemas-microsoft-com:vml" Requires="v">
                <p:oleObj name="Worksheet" showAsIcon="1" r:id="rId6" imgW="362520" imgH="868680" progId="Excel.Sheet.12">
                  <p:embed/>
                </p:oleObj>
              </mc:Choice>
              <mc:Fallback>
                <p:oleObj name="Worksheet" showAsIcon="1" r:id="rId6" imgW="362520" imgH="868680" progId="Excel.Sheet.12">
                  <p:embed/>
                  <p:pic>
                    <p:nvPicPr>
                      <p:cNvPr id="13" name="Object 12">
                        <a:extLst>
                          <a:ext uri="{FF2B5EF4-FFF2-40B4-BE49-F238E27FC236}">
                            <a16:creationId xmlns:a16="http://schemas.microsoft.com/office/drawing/2014/main" id="{CB45FD84-6C8C-AC46-81B2-B0D4661188C5}"/>
                          </a:ext>
                        </a:extLst>
                      </p:cNvPr>
                      <p:cNvPicPr/>
                      <p:nvPr/>
                    </p:nvPicPr>
                    <p:blipFill>
                      <a:blip r:embed="rId7"/>
                      <a:stretch>
                        <a:fillRect/>
                      </a:stretch>
                    </p:blipFill>
                    <p:spPr>
                      <a:xfrm>
                        <a:off x="3908425" y="381000"/>
                        <a:ext cx="1049338" cy="2517775"/>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11284268"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employee data analysis highlights significant disparities and provides actionable insights for refining compensation strategies, improving equity, and enhancing overall departmental performance. By addressing these findings, the organization can better align its compensation practices with its strategic objectives and improve employee satisfaction and retention.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D0F6-8139-1904-0FD4-4567655C642A}"/>
              </a:ext>
            </a:extLst>
          </p:cNvPr>
          <p:cNvSpPr>
            <a:spLocks noGrp="1"/>
          </p:cNvSpPr>
          <p:nvPr>
            <p:ph type="ctrTitle"/>
          </p:nvPr>
        </p:nvSpPr>
        <p:spPr>
          <a:xfrm>
            <a:off x="1507067" y="685800"/>
            <a:ext cx="7766936" cy="914400"/>
          </a:xfrm>
        </p:spPr>
        <p:txBody>
          <a:bodyPr/>
          <a:lstStyle/>
          <a:p>
            <a:pPr algn="l"/>
            <a:r>
              <a:rPr lang="en-IN" dirty="0">
                <a:latin typeface="Times New Roman" panose="02020603050405020304" pitchFamily="18" charset="0"/>
                <a:cs typeface="Times New Roman" panose="02020603050405020304" pitchFamily="18" charset="0"/>
              </a:rPr>
              <a:t>PROJECT TITLE </a:t>
            </a:r>
          </a:p>
        </p:txBody>
      </p:sp>
      <p:sp>
        <p:nvSpPr>
          <p:cNvPr id="3" name="Subtitle 2">
            <a:extLst>
              <a:ext uri="{FF2B5EF4-FFF2-40B4-BE49-F238E27FC236}">
                <a16:creationId xmlns:a16="http://schemas.microsoft.com/office/drawing/2014/main" id="{5A904528-D7FC-C80A-E26C-E5192D6D7C40}"/>
              </a:ext>
            </a:extLst>
          </p:cNvPr>
          <p:cNvSpPr>
            <a:spLocks noGrp="1"/>
          </p:cNvSpPr>
          <p:nvPr>
            <p:ph type="subTitle" idx="1"/>
          </p:nvPr>
        </p:nvSpPr>
        <p:spPr>
          <a:xfrm>
            <a:off x="1295400" y="2057401"/>
            <a:ext cx="8381999" cy="1828800"/>
          </a:xfrm>
        </p:spPr>
        <p:txBody>
          <a:bodyPr>
            <a:normAutofit/>
          </a:bodyPr>
          <a:lstStyle/>
          <a:p>
            <a:pPr algn="l"/>
            <a:r>
              <a:rPr lang="en-IN" sz="3600" b="1" dirty="0">
                <a:latin typeface="Times New Roman" panose="02020603050405020304" pitchFamily="18" charset="0"/>
                <a:cs typeface="Times New Roman" panose="02020603050405020304" pitchFamily="18" charset="0"/>
              </a:rPr>
              <a:t>Employee Data Analysis</a:t>
            </a:r>
          </a:p>
        </p:txBody>
      </p:sp>
    </p:spTree>
    <p:extLst>
      <p:ext uri="{BB962C8B-B14F-4D97-AF65-F5344CB8AC3E}">
        <p14:creationId xmlns:p14="http://schemas.microsoft.com/office/powerpoint/2010/main" val="392965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56FA-39BA-A99E-80F4-C8E76C2829F0}"/>
              </a:ext>
            </a:extLst>
          </p:cNvPr>
          <p:cNvSpPr>
            <a:spLocks noGrp="1"/>
          </p:cNvSpPr>
          <p:nvPr>
            <p:ph type="ctrTitle"/>
          </p:nvPr>
        </p:nvSpPr>
        <p:spPr>
          <a:xfrm>
            <a:off x="1507067" y="533400"/>
            <a:ext cx="7766936" cy="990600"/>
          </a:xfrm>
        </p:spPr>
        <p:txBody>
          <a:bodyPr/>
          <a:lstStyle/>
          <a:p>
            <a:pPr algn="l"/>
            <a:r>
              <a:rPr lang="en-IN" dirty="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C0405687-CE44-404A-0B3F-C56E64A12561}"/>
              </a:ext>
            </a:extLst>
          </p:cNvPr>
          <p:cNvSpPr>
            <a:spLocks noGrp="1"/>
          </p:cNvSpPr>
          <p:nvPr>
            <p:ph type="subTitle" idx="1"/>
          </p:nvPr>
        </p:nvSpPr>
        <p:spPr>
          <a:xfrm>
            <a:off x="1507067" y="1676400"/>
            <a:ext cx="7766936" cy="3886199"/>
          </a:xfrm>
        </p:spPr>
        <p:txBody>
          <a:bodyPr>
            <a:normAutofit lnSpcReduction="10000"/>
          </a:bodyPr>
          <a:lstStyle/>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End Users</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Dataset Description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Modelling Approach</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Results And Discussion </a:t>
            </a:r>
          </a:p>
          <a:p>
            <a:pPr marL="342900" indent="-342900" algn="just">
              <a:buFont typeface="+mj-lt"/>
              <a:buAutoNum type="arabicPeriod"/>
            </a:pPr>
            <a:r>
              <a:rPr lang="en-IN" sz="2400"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27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228600" y="1600200"/>
            <a:ext cx="12115800"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THE EMPLOYEES  DATA  ACCORDING THEIR Employee name, Employee ID, Department,</a:t>
            </a:r>
          </a:p>
          <a:p>
            <a:pPr algn="just"/>
            <a:r>
              <a:rPr lang="en-US" sz="3200" dirty="0">
                <a:latin typeface="Times New Roman" panose="02020603050405020304" pitchFamily="18" charset="0"/>
                <a:cs typeface="Times New Roman" panose="02020603050405020304" pitchFamily="18" charset="0"/>
              </a:rPr>
              <a:t>Gender, Recruitment Source, Salary per month .</a:t>
            </a:r>
            <a:r>
              <a:rPr lang="en-US" sz="3200" b="1" dirty="0">
                <a:latin typeface="Times New Roman" panose="02020603050405020304" pitchFamily="18" charset="0"/>
                <a:cs typeface="Times New Roman" panose="02020603050405020304" pitchFamily="18" charset="0"/>
              </a:rPr>
              <a:t>																								</a:t>
            </a:r>
            <a:r>
              <a:rPr lang="en-US" sz="3200" b="1" dirty="0"/>
              <a:t>				</a:t>
            </a:r>
          </a:p>
          <a:p>
            <a:endParaRPr lang="en-U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57201"/>
            <a:ext cx="5965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105918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IM GOING TO EASE THE PROCESS OF IDENTIFY  THE EMPLOYEES SALARY,RECRUITMENT SOURCE,DEPARTMENT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Conditional formatting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685801"/>
            <a:ext cx="104908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381001" y="814003"/>
            <a:ext cx="11055666" cy="4955203"/>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analyze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Employee name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Employee ID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Department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Gender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Recruitment Source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Salary per month 															</a:t>
            </a:r>
            <a:r>
              <a:rPr lang="en-US" dirty="0"/>
              <a:t>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Wingdings" panose="05000000000000000000" pitchFamily="2" charset="2"/>
              <a:buChar char="ü"/>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539</TotalTime>
  <Words>433</Words>
  <Application>Microsoft Office PowerPoint</Application>
  <PresentationFormat>Widescreen</PresentationFormat>
  <Paragraphs>84</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38</cp:revision>
  <dcterms:created xsi:type="dcterms:W3CDTF">2024-03-29T15:07:22Z</dcterms:created>
  <dcterms:modified xsi:type="dcterms:W3CDTF">2024-08-27T06:16:14Z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