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42925" y="231445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Sarulatha</a:t>
            </a:r>
            <a:r>
              <a:rPr lang="en-US" sz="2400" dirty="0"/>
              <a:t>. P</a:t>
            </a:r>
          </a:p>
          <a:p>
            <a:r>
              <a:rPr lang="en-US" sz="2400" dirty="0"/>
              <a:t>REGISTER NO</a:t>
            </a:r>
            <a:r>
              <a:rPr lang="en-US" sz="2400"/>
              <a:t>: 312211264 (3E87AF61CB1C223AF3643C816D7B8)</a:t>
            </a:r>
            <a:endParaRPr lang="en-US" sz="2400" dirty="0"/>
          </a:p>
          <a:p>
            <a:r>
              <a:rPr lang="en-US" sz="2400" dirty="0"/>
              <a:t>DEPARTMENT: Bachelor of Commerce</a:t>
            </a:r>
          </a:p>
          <a:p>
            <a:r>
              <a:rPr lang="en-US" sz="2400" dirty="0"/>
              <a:t>COLLEGE: DR.MGR Janaki College of Arts and Science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4230A3-848A-E0D1-15BF-AC4F27D1A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1" y="1221489"/>
            <a:ext cx="8908621" cy="55118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84843" y="331403"/>
            <a:ext cx="8425907" cy="724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b="0" dirty="0"/>
              <a:t>PROBLEM STATEMENT</a:t>
            </a:r>
            <a:br>
              <a:rPr lang="en-US" sz="4250" b="0" dirty="0"/>
            </a:br>
            <a:br>
              <a:rPr lang="en-US" sz="4250" b="0" dirty="0"/>
            </a:br>
            <a:r>
              <a:rPr lang="en-US" sz="4250" b="0" dirty="0"/>
              <a:t>- Develop a standardized performance evaluation framework
- Identify key performance indicators (KPIs) and metrics
- Analyze relationships between performance, engagement, and retention.
- </a:t>
            </a:r>
            <a:endParaRPr sz="425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806679" cy="65825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- Develop a data-driven approach to analyze and improve employee performance
- Enhance talent management decisions through actionable insights
- Increase employee engagement, retention, and overall business performance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6" y="2151529"/>
            <a:ext cx="8296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9701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HR business partners, Line Managers, Employees, Senior Leadership, Talent Management Team, Analytics Team, IT Department, Training and Development Team.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 - Develop a standardized performance evaluation framework
- Identify key performance indicators (KPIs) and metrics
- Analyze relationships between performance, engagement, and retention.
- </vt:lpstr>
      <vt:lpstr>PROJECT OVERVIEW - Develop a data-driven approach to analyze and improve employee performance
- Enhance talent management decisions through actionable insights
- Increase employee engagement, retention, and overall business performance </vt:lpstr>
      <vt:lpstr>WHO ARE THE END USERS? HR business partners, Line Managers, Employees, Senior Leadership, Talent Management Team, Analytics Team, IT Department, Training and Development Team.</vt:lpstr>
      <vt:lpstr>OUR SOLUTION AND ITS VALUE PROPOSITION  Develop a consistent evaluation process to ensure fairness and accuracy. Create a centralised platform for data integration, analysis, and visualization.</vt:lpstr>
      <vt:lpstr>Dataset Description  This dataset contains employee performance data, including demographic information, performance ratings, and talent management metrics.</vt:lpstr>
      <vt:lpstr>THE "WOW" IN OUR SOLUTION  Assess progress towards goals, objectives, and key performance indicators Determine areas of excellence and areas for improvement.
Provide data-driven insights for strategic decisions.</vt:lpstr>
      <vt:lpstr>PowerPoint Presentation</vt:lpstr>
      <vt:lpstr>RESULTS</vt:lpstr>
      <vt:lpstr>Conclusion The employee performance analysis project aimed to develop a data-driven approach to understanding and improving employee performance.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pd173629@gmail.com</cp:lastModifiedBy>
  <cp:revision>18</cp:revision>
  <dcterms:created xsi:type="dcterms:W3CDTF">2024-03-29T15:07:22Z</dcterms:created>
  <dcterms:modified xsi:type="dcterms:W3CDTF">2024-09-28T06:39:06Z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