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7" r:id="rId7"/>
    <p:sldId id="268" r:id="rId8"/>
    <p:sldId id="269" r:id="rId9"/>
    <p:sldId id="262" r:id="rId10"/>
    <p:sldId id="264" r:id="rId11"/>
    <p:sldId id="263"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046" y="-235"/>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35A50CC-3AE3-4F7E-9FB2-A878AFFB777E}" type="datetimeFigureOut">
              <a:rPr lang="en-US" smtClean="0"/>
              <a:pPr/>
              <a:t>9/3/2024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81F8F78-C3FF-481C-968E-DD4A94A0417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5A50CC-3AE3-4F7E-9FB2-A878AFFB777E}"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F8F78-C3FF-481C-968E-DD4A94A041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5A50CC-3AE3-4F7E-9FB2-A878AFFB777E}"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F8F78-C3FF-481C-968E-DD4A94A041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35A50CC-3AE3-4F7E-9FB2-A878AFFB777E}" type="datetimeFigureOut">
              <a:rPr lang="en-US" smtClean="0"/>
              <a:pPr/>
              <a:t>9/3/2024</a:t>
            </a:fld>
            <a:endParaRPr lang="en-US"/>
          </a:p>
        </p:txBody>
      </p:sp>
      <p:sp>
        <p:nvSpPr>
          <p:cNvPr id="9" name="Slide Number Placeholder 8"/>
          <p:cNvSpPr>
            <a:spLocks noGrp="1"/>
          </p:cNvSpPr>
          <p:nvPr>
            <p:ph type="sldNum" sz="quarter" idx="15"/>
          </p:nvPr>
        </p:nvSpPr>
        <p:spPr/>
        <p:txBody>
          <a:bodyPr rtlCol="0"/>
          <a:lstStyle/>
          <a:p>
            <a:fld id="{F81F8F78-C3FF-481C-968E-DD4A94A0417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35A50CC-3AE3-4F7E-9FB2-A878AFFB777E}" type="datetimeFigureOut">
              <a:rPr lang="en-US" smtClean="0"/>
              <a:pPr/>
              <a:t>9/3/2024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81F8F78-C3FF-481C-968E-DD4A94A0417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35A50CC-3AE3-4F7E-9FB2-A878AFFB777E}"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F8F78-C3FF-481C-968E-DD4A94A0417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35A50CC-3AE3-4F7E-9FB2-A878AFFB777E}" type="datetimeFigureOut">
              <a:rPr lang="en-US" smtClean="0"/>
              <a:pPr/>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F8F78-C3FF-481C-968E-DD4A94A0417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35A50CC-3AE3-4F7E-9FB2-A878AFFB777E}" type="datetimeFigureOut">
              <a:rPr lang="en-US" smtClean="0"/>
              <a:pPr/>
              <a:t>9/3/2024</a:t>
            </a:fld>
            <a:endParaRPr lang="en-US"/>
          </a:p>
        </p:txBody>
      </p:sp>
      <p:sp>
        <p:nvSpPr>
          <p:cNvPr id="7" name="Slide Number Placeholder 6"/>
          <p:cNvSpPr>
            <a:spLocks noGrp="1"/>
          </p:cNvSpPr>
          <p:nvPr>
            <p:ph type="sldNum" sz="quarter" idx="11"/>
          </p:nvPr>
        </p:nvSpPr>
        <p:spPr/>
        <p:txBody>
          <a:bodyPr rtlCol="0"/>
          <a:lstStyle/>
          <a:p>
            <a:fld id="{F81F8F78-C3FF-481C-968E-DD4A94A0417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A50CC-3AE3-4F7E-9FB2-A878AFFB777E}" type="datetimeFigureOut">
              <a:rPr lang="en-US" smtClean="0"/>
              <a:pPr/>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1F8F78-C3FF-481C-968E-DD4A94A041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35A50CC-3AE3-4F7E-9FB2-A878AFFB777E}" type="datetimeFigureOut">
              <a:rPr lang="en-US" smtClean="0"/>
              <a:pPr/>
              <a:t>9/3/2024</a:t>
            </a:fld>
            <a:endParaRPr lang="en-US"/>
          </a:p>
        </p:txBody>
      </p:sp>
      <p:sp>
        <p:nvSpPr>
          <p:cNvPr id="22" name="Slide Number Placeholder 21"/>
          <p:cNvSpPr>
            <a:spLocks noGrp="1"/>
          </p:cNvSpPr>
          <p:nvPr>
            <p:ph type="sldNum" sz="quarter" idx="15"/>
          </p:nvPr>
        </p:nvSpPr>
        <p:spPr/>
        <p:txBody>
          <a:bodyPr rtlCol="0"/>
          <a:lstStyle/>
          <a:p>
            <a:fld id="{F81F8F78-C3FF-481C-968E-DD4A94A0417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35A50CC-3AE3-4F7E-9FB2-A878AFFB777E}" type="datetimeFigureOut">
              <a:rPr lang="en-US" smtClean="0"/>
              <a:pPr/>
              <a:t>9/3/2024</a:t>
            </a:fld>
            <a:endParaRPr lang="en-US"/>
          </a:p>
        </p:txBody>
      </p:sp>
      <p:sp>
        <p:nvSpPr>
          <p:cNvPr id="18" name="Slide Number Placeholder 17"/>
          <p:cNvSpPr>
            <a:spLocks noGrp="1"/>
          </p:cNvSpPr>
          <p:nvPr>
            <p:ph type="sldNum" sz="quarter" idx="11"/>
          </p:nvPr>
        </p:nvSpPr>
        <p:spPr/>
        <p:txBody>
          <a:bodyPr rtlCol="0"/>
          <a:lstStyle/>
          <a:p>
            <a:fld id="{F81F8F78-C3FF-481C-968E-DD4A94A0417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35A50CC-3AE3-4F7E-9FB2-A878AFFB777E}" type="datetimeFigureOut">
              <a:rPr lang="en-US" smtClean="0"/>
              <a:pPr/>
              <a:t>9/3/2024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81F8F78-C3FF-481C-968E-DD4A94A041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5918" y="1500174"/>
            <a:ext cx="7000924" cy="1143008"/>
          </a:xfrm>
        </p:spPr>
        <p:txBody>
          <a:bodyPr>
            <a:noAutofit/>
          </a:bodyPr>
          <a:lstStyle/>
          <a:p>
            <a:pPr algn="ctr"/>
            <a:r>
              <a:rPr lang="en-US" sz="4800" dirty="0" smtClean="0">
                <a:solidFill>
                  <a:schemeClr val="tx1">
                    <a:lumMod val="95000"/>
                    <a:lumOff val="5000"/>
                  </a:schemeClr>
                </a:solidFill>
                <a:latin typeface="Times New Roman" pitchFamily="18" charset="0"/>
                <a:cs typeface="Times New Roman" pitchFamily="18" charset="0"/>
              </a:rPr>
              <a:t>Ride share application</a:t>
            </a:r>
            <a:endParaRPr lang="en-US" sz="4800" dirty="0">
              <a:solidFill>
                <a:schemeClr val="tx1">
                  <a:lumMod val="95000"/>
                  <a:lumOff val="5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1928794" y="4071942"/>
            <a:ext cx="7000924" cy="2302980"/>
          </a:xfrm>
        </p:spPr>
        <p:txBody>
          <a:bodyPr>
            <a:normAutofit/>
          </a:bodyPr>
          <a:lstStyle/>
          <a:p>
            <a:r>
              <a:rPr lang="en-US" b="0" dirty="0" smtClean="0">
                <a:solidFill>
                  <a:schemeClr val="tx1">
                    <a:lumMod val="95000"/>
                    <a:lumOff val="5000"/>
                  </a:schemeClr>
                </a:solidFill>
                <a:latin typeface="Times New Roman" pitchFamily="18" charset="0"/>
                <a:cs typeface="Times New Roman" pitchFamily="18" charset="0"/>
              </a:rPr>
              <a:t>                                     TEAM NAME : SPRINTERS</a:t>
            </a:r>
          </a:p>
          <a:p>
            <a:r>
              <a:rPr lang="en-US" b="0" dirty="0" smtClean="0">
                <a:solidFill>
                  <a:schemeClr val="tx1">
                    <a:lumMod val="95000"/>
                    <a:lumOff val="5000"/>
                  </a:schemeClr>
                </a:solidFill>
                <a:latin typeface="Times New Roman" pitchFamily="18" charset="0"/>
                <a:cs typeface="Times New Roman" pitchFamily="18" charset="0"/>
              </a:rPr>
              <a:t>                                     TEAM MEMBERS :   RASIKA.S</a:t>
            </a:r>
          </a:p>
          <a:p>
            <a:r>
              <a:rPr lang="en-US" b="0" dirty="0" smtClean="0">
                <a:solidFill>
                  <a:schemeClr val="tx1">
                    <a:lumMod val="95000"/>
                    <a:lumOff val="5000"/>
                  </a:schemeClr>
                </a:solidFill>
                <a:latin typeface="Times New Roman" pitchFamily="18" charset="0"/>
                <a:cs typeface="Times New Roman" pitchFamily="18" charset="0"/>
              </a:rPr>
              <a:t>                                                                          PRIYADHARSHINI.R</a:t>
            </a:r>
          </a:p>
          <a:p>
            <a:r>
              <a:rPr lang="en-US" b="0" dirty="0" smtClean="0">
                <a:solidFill>
                  <a:schemeClr val="tx1">
                    <a:lumMod val="95000"/>
                    <a:lumOff val="5000"/>
                  </a:schemeClr>
                </a:solidFill>
                <a:latin typeface="Times New Roman" pitchFamily="18" charset="0"/>
                <a:cs typeface="Times New Roman" pitchFamily="18" charset="0"/>
              </a:rPr>
              <a:t>                                                                          SARUMATHI.S</a:t>
            </a:r>
          </a:p>
          <a:p>
            <a:r>
              <a:rPr lang="en-US" b="0" dirty="0" smtClean="0">
                <a:solidFill>
                  <a:schemeClr val="tx1">
                    <a:lumMod val="95000"/>
                    <a:lumOff val="5000"/>
                  </a:schemeClr>
                </a:solidFill>
                <a:latin typeface="Times New Roman" pitchFamily="18" charset="0"/>
                <a:cs typeface="Times New Roman" pitchFamily="18" charset="0"/>
              </a:rPr>
              <a:t>                                                                          PRATHIBA.S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Times New Roman" pitchFamily="18" charset="0"/>
                <a:cs typeface="Times New Roman" pitchFamily="18" charset="0"/>
              </a:rPr>
              <a:t>Best practices and industry standard follows</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28596" y="1785926"/>
            <a:ext cx="7929618" cy="2087694"/>
          </a:xfrm>
        </p:spPr>
        <p:txBody>
          <a:bodyPr>
            <a:normAutofit/>
          </a:bodyPr>
          <a:lstStyle/>
          <a:p>
            <a:pPr algn="just">
              <a:buNone/>
            </a:pPr>
            <a:r>
              <a:rPr lang="en-US" sz="2000" dirty="0" smtClean="0">
                <a:latin typeface="Times New Roman" pitchFamily="18" charset="0"/>
                <a:cs typeface="Times New Roman" pitchFamily="18" charset="0"/>
              </a:rPr>
              <a:t>    The rise of ride share applications has created new job opportunities for drivers and stimulated local economies. They also contribute to the gig economy, allowing individuals to earn income flexibly while meeting transportation needs.</a:t>
            </a:r>
            <a:endParaRPr lang="en-US" sz="2000" dirty="0">
              <a:latin typeface="Times New Roman" pitchFamily="18" charset="0"/>
              <a:cs typeface="Times New Roman" pitchFamily="18" charset="0"/>
            </a:endParaRPr>
          </a:p>
        </p:txBody>
      </p:sp>
      <p:pic>
        <p:nvPicPr>
          <p:cNvPr id="4" name="Picture 3" descr="pic3.jpg"/>
          <p:cNvPicPr>
            <a:picLocks noChangeAspect="1"/>
          </p:cNvPicPr>
          <p:nvPr/>
        </p:nvPicPr>
        <p:blipFill>
          <a:blip r:embed="rId2"/>
          <a:stretch>
            <a:fillRect/>
          </a:stretch>
        </p:blipFill>
        <p:spPr>
          <a:xfrm>
            <a:off x="1500166" y="3429000"/>
            <a:ext cx="5572164" cy="32147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Times New Roman" pitchFamily="18" charset="0"/>
                <a:cs typeface="Times New Roman" pitchFamily="18" charset="0"/>
              </a:rPr>
              <a:t>CHALLENGES  FACED</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7472386" cy="1685924"/>
          </a:xfrm>
        </p:spPr>
        <p:txBody>
          <a:bodyPr>
            <a:normAutofit/>
          </a:bodyPr>
          <a:lstStyle/>
          <a:p>
            <a:r>
              <a:rPr lang="en-US" sz="2000" dirty="0" smtClean="0">
                <a:latin typeface="Times New Roman" pitchFamily="18" charset="0"/>
                <a:cs typeface="Times New Roman" pitchFamily="18" charset="0"/>
              </a:rPr>
              <a:t>Despite their advantages, ride share applications face challenges such as regulatory hurdles, competition with traditional transport, and concerns over safety. Addressing these issues is essential for their continued growth and acceptance.</a:t>
            </a:r>
            <a:endParaRPr lang="en-US" sz="2000" dirty="0">
              <a:latin typeface="Times New Roman" pitchFamily="18" charset="0"/>
              <a:cs typeface="Times New Roman" pitchFamily="18" charset="0"/>
            </a:endParaRPr>
          </a:p>
        </p:txBody>
      </p:sp>
      <p:pic>
        <p:nvPicPr>
          <p:cNvPr id="4" name="Picture 3" descr="PIC5.jpg"/>
          <p:cNvPicPr>
            <a:picLocks noChangeAspect="1"/>
          </p:cNvPicPr>
          <p:nvPr/>
        </p:nvPicPr>
        <p:blipFill>
          <a:blip r:embed="rId2"/>
          <a:stretch>
            <a:fillRect/>
          </a:stretch>
        </p:blipFill>
        <p:spPr>
          <a:xfrm>
            <a:off x="2000232" y="3143248"/>
            <a:ext cx="4500594" cy="30739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None/>
            </a:pPr>
            <a:r>
              <a:rPr lang="en-IN" sz="2000" dirty="0" smtClean="0">
                <a:latin typeface="Times New Roman" pitchFamily="18" charset="0"/>
                <a:cs typeface="Times New Roman" pitchFamily="18" charset="0"/>
              </a:rPr>
              <a:t>    Here our team gave just outlook of the </a:t>
            </a:r>
            <a:r>
              <a:rPr lang="en-IN" sz="2000" dirty="0" err="1" smtClean="0">
                <a:latin typeface="Times New Roman" pitchFamily="18" charset="0"/>
                <a:cs typeface="Times New Roman" pitchFamily="18" charset="0"/>
              </a:rPr>
              <a:t>application.The</a:t>
            </a:r>
            <a:r>
              <a:rPr lang="en-IN" sz="2000" dirty="0" smtClean="0">
                <a:latin typeface="Times New Roman" pitchFamily="18" charset="0"/>
                <a:cs typeface="Times New Roman" pitchFamily="18" charset="0"/>
              </a:rPr>
              <a:t> UI &amp; working prototype will be discussed in phase 2.W</a:t>
            </a:r>
            <a:r>
              <a:rPr lang="en-US" sz="2000" dirty="0" err="1" smtClean="0">
                <a:latin typeface="Times New Roman" pitchFamily="18" charset="0"/>
                <a:cs typeface="Times New Roman" pitchFamily="18" charset="0"/>
              </a:rPr>
              <a:t>hile</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also providing a glimpse into the future roadmap and plans </a:t>
            </a:r>
            <a:r>
              <a:rPr lang="en-US" sz="2000" dirty="0" smtClean="0">
                <a:latin typeface="Times New Roman" pitchFamily="18" charset="0"/>
                <a:cs typeface="Times New Roman" pitchFamily="18" charset="0"/>
              </a:rPr>
              <a:t>for expansion</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and growth.</a:t>
            </a:r>
            <a:endParaRPr lang="en-US" sz="2000" dirty="0">
              <a:latin typeface="Times New Roman" pitchFamily="18" charset="0"/>
              <a:cs typeface="Times New Roman" pitchFamily="18" charset="0"/>
            </a:endParaRPr>
          </a:p>
        </p:txBody>
      </p:sp>
      <p:pic>
        <p:nvPicPr>
          <p:cNvPr id="4" name="Picture 3" descr="pic6.jpg"/>
          <p:cNvPicPr>
            <a:picLocks noChangeAspect="1"/>
          </p:cNvPicPr>
          <p:nvPr/>
        </p:nvPicPr>
        <p:blipFill>
          <a:blip r:embed="rId2"/>
          <a:stretch>
            <a:fillRect/>
          </a:stretch>
        </p:blipFill>
        <p:spPr>
          <a:xfrm>
            <a:off x="428596" y="3071810"/>
            <a:ext cx="7891667" cy="25003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95000"/>
                    <a:lumOff val="5000"/>
                  </a:schemeClr>
                </a:solidFill>
                <a:latin typeface="Times New Roman" pitchFamily="18" charset="0"/>
                <a:cs typeface="Times New Roman" pitchFamily="18" charset="0"/>
              </a:rPr>
              <a:t>PROJECT OVERVIEW</a:t>
            </a:r>
            <a:endParaRPr lang="en-US" b="1"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857224" y="1928802"/>
            <a:ext cx="6686568" cy="4114816"/>
          </a:xfrm>
        </p:spPr>
        <p:txBody>
          <a:bodyPr>
            <a:normAutofit/>
          </a:bodyPr>
          <a:lstStyle/>
          <a:p>
            <a:r>
              <a:rPr lang="en-US" sz="2000" dirty="0" smtClean="0">
                <a:latin typeface="Times New Roman" pitchFamily="18" charset="0"/>
                <a:cs typeface="Times New Roman" pitchFamily="18" charset="0"/>
              </a:rPr>
              <a:t>Ride Share application is an innovative, AI-powered application exclusively designed for Hexaware employees.  </a:t>
            </a:r>
          </a:p>
          <a:p>
            <a:r>
              <a:rPr lang="en-US" sz="2000" dirty="0" smtClean="0">
                <a:latin typeface="Times New Roman" pitchFamily="18" charset="0"/>
                <a:cs typeface="Times New Roman" pitchFamily="18" charset="0"/>
              </a:rPr>
              <a:t>This application aims to streamline the commuting experience by connecting employees who have similar travel routes and schedules</a:t>
            </a:r>
          </a:p>
          <a:p>
            <a:r>
              <a:rPr lang="en-US" sz="2000" dirty="0" smtClean="0">
                <a:latin typeface="Times New Roman" pitchFamily="18" charset="0"/>
                <a:cs typeface="Times New Roman" pitchFamily="18" charset="0"/>
              </a:rPr>
              <a:t>Thereby reducing individual commuting costs, promoting environmental sustainability, and enhancing the overall sense of community within Hexaware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95000"/>
                    <a:lumOff val="5000"/>
                  </a:schemeClr>
                </a:solidFill>
                <a:latin typeface="Times New Roman" pitchFamily="18" charset="0"/>
                <a:cs typeface="Times New Roman" pitchFamily="18" charset="0"/>
              </a:rPr>
              <a:t>SCOPE</a:t>
            </a:r>
            <a:endParaRPr lang="en-US" b="1"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4186238" cy="4900634"/>
          </a:xfrm>
        </p:spPr>
        <p:txBody>
          <a:bodyPr anchor="t">
            <a:normAutofit/>
          </a:bodyPr>
          <a:lstStyle/>
          <a:p>
            <a:pPr algn="just">
              <a:buNone/>
            </a:pPr>
            <a:r>
              <a:rPr lang="en-US" sz="2000" dirty="0" smtClean="0"/>
              <a:t>   </a:t>
            </a:r>
            <a:r>
              <a:rPr lang="en-US" sz="2000" dirty="0" smtClean="0">
                <a:latin typeface="Times New Roman" pitchFamily="18" charset="0"/>
                <a:cs typeface="Times New Roman" pitchFamily="18" charset="0"/>
              </a:rPr>
              <a:t>The scope of this ride-share application is extensive, covering everything from basic ride-booking functionalities to advanced features like real-time tracking, secure payment integration and future enhancements like predictive analytics. The app is designed to be scalable and adaptable to changing market needs with a focus on providing a seamless and secure user experience.</a:t>
            </a:r>
            <a:endParaRPr lang="en-US" sz="2000" dirty="0">
              <a:latin typeface="Times New Roman" pitchFamily="18" charset="0"/>
              <a:cs typeface="Times New Roman" pitchFamily="18" charset="0"/>
            </a:endParaRPr>
          </a:p>
        </p:txBody>
      </p:sp>
      <p:pic>
        <p:nvPicPr>
          <p:cNvPr id="4" name="Picture 3" descr="pic1.jpg"/>
          <p:cNvPicPr>
            <a:picLocks noChangeAspect="1"/>
          </p:cNvPicPr>
          <p:nvPr/>
        </p:nvPicPr>
        <p:blipFill>
          <a:blip r:embed="rId2"/>
          <a:stretch>
            <a:fillRect/>
          </a:stretch>
        </p:blipFill>
        <p:spPr>
          <a:xfrm>
            <a:off x="4857752" y="2000240"/>
            <a:ext cx="3714776" cy="25003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Times New Roman" pitchFamily="18" charset="0"/>
                <a:cs typeface="Times New Roman" pitchFamily="18" charset="0"/>
              </a:rPr>
              <a:t>SOLUTION</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endParaRPr lang="en-US" dirty="0" smtClean="0"/>
          </a:p>
          <a:p>
            <a:r>
              <a:rPr lang="en-US" sz="2200" dirty="0" smtClean="0">
                <a:latin typeface="Times New Roman" pitchFamily="18" charset="0"/>
                <a:cs typeface="Times New Roman" pitchFamily="18" charset="0"/>
              </a:rPr>
              <a:t>A user-friendly application connecting riders with drivers seamlessly.</a:t>
            </a:r>
          </a:p>
          <a:p>
            <a:r>
              <a:rPr lang="en-US" sz="2200" dirty="0" smtClean="0">
                <a:latin typeface="Times New Roman" pitchFamily="18" charset="0"/>
                <a:cs typeface="Times New Roman" pitchFamily="18" charset="0"/>
              </a:rPr>
              <a:t>Accessible on multiple devices (desktop, tablet, mobile) with a responsive design.</a:t>
            </a:r>
          </a:p>
          <a:p>
            <a:r>
              <a:rPr lang="en-US" sz="2200" b="1" dirty="0" smtClean="0">
                <a:latin typeface="Times New Roman" pitchFamily="18" charset="0"/>
                <a:cs typeface="Times New Roman" pitchFamily="18" charset="0"/>
              </a:rPr>
              <a:t>Frontend</a:t>
            </a:r>
            <a:r>
              <a:rPr lang="en-US" sz="2200" dirty="0" smtClean="0">
                <a:latin typeface="Times New Roman" pitchFamily="18" charset="0"/>
                <a:cs typeface="Times New Roman" pitchFamily="18" charset="0"/>
              </a:rPr>
              <a:t>: HTML, CSS, JavaScript for a dynamic and responsive user interface.</a:t>
            </a:r>
          </a:p>
          <a:p>
            <a:r>
              <a:rPr lang="en-US" sz="2200" b="1" dirty="0" smtClean="0">
                <a:latin typeface="Times New Roman" pitchFamily="18" charset="0"/>
                <a:cs typeface="Times New Roman" pitchFamily="18" charset="0"/>
              </a:rPr>
              <a:t>Backend</a:t>
            </a:r>
            <a:r>
              <a:rPr lang="en-US" sz="2200" dirty="0" smtClean="0">
                <a:latin typeface="Times New Roman" pitchFamily="18" charset="0"/>
                <a:cs typeface="Times New Roman" pitchFamily="18" charset="0"/>
              </a:rPr>
              <a:t>: Python for server-side logic and database management.</a:t>
            </a:r>
          </a:p>
          <a:p>
            <a:r>
              <a:rPr lang="en-US" sz="2200" b="1" dirty="0" smtClean="0">
                <a:latin typeface="Times New Roman" pitchFamily="18" charset="0"/>
                <a:cs typeface="Times New Roman" pitchFamily="18" charset="0"/>
              </a:rPr>
              <a:t>Database</a:t>
            </a:r>
            <a:r>
              <a:rPr lang="en-US" sz="2200" dirty="0" smtClean="0">
                <a:latin typeface="Times New Roman" pitchFamily="18" charset="0"/>
                <a:cs typeface="Times New Roman" pitchFamily="18" charset="0"/>
              </a:rPr>
              <a:t>: Efficient storage and retrieval of user, ride, and payment data.</a:t>
            </a:r>
          </a:p>
          <a:p>
            <a:r>
              <a:rPr lang="en-US" sz="2200" dirty="0" smtClean="0">
                <a:latin typeface="Times New Roman" pitchFamily="18" charset="0"/>
                <a:cs typeface="Times New Roman" pitchFamily="18" charset="0"/>
              </a:rPr>
              <a:t>Secure data handling, encryption, and compliance with data protection regulations.</a:t>
            </a:r>
          </a:p>
          <a:p>
            <a:r>
              <a:rPr lang="en-US" sz="2200" dirty="0" smtClean="0">
                <a:latin typeface="Times New Roman" pitchFamily="18" charset="0"/>
                <a:cs typeface="Times New Roman" pitchFamily="18" charset="0"/>
              </a:rPr>
              <a:t>Potential for advanced features like predictive analytics, ride-sharing options.</a:t>
            </a:r>
          </a:p>
          <a:p>
            <a:endParaRPr lang="en-US" sz="2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TECHNOLOGIES USED</a:t>
            </a:r>
            <a:endParaRPr lang="en-US" b="1" dirty="0">
              <a:solidFill>
                <a:schemeClr val="tx1"/>
              </a:solidFill>
            </a:endParaRPr>
          </a:p>
        </p:txBody>
      </p:sp>
      <p:sp>
        <p:nvSpPr>
          <p:cNvPr id="3" name="Content Placeholder 2"/>
          <p:cNvSpPr>
            <a:spLocks noGrp="1"/>
          </p:cNvSpPr>
          <p:nvPr>
            <p:ph sz="quarter" idx="1"/>
          </p:nvPr>
        </p:nvSpPr>
        <p:spPr>
          <a:xfrm>
            <a:off x="500034" y="1984248"/>
            <a:ext cx="7467600" cy="4873752"/>
          </a:xfrm>
        </p:spPr>
        <p:txBody>
          <a:bodyPr>
            <a:normAutofit/>
          </a:bodyPr>
          <a:lstStyle/>
          <a:p>
            <a:r>
              <a:rPr lang="en-US" sz="2000" b="1" dirty="0" smtClean="0">
                <a:latin typeface="Times New Roman" pitchFamily="18" charset="0"/>
                <a:cs typeface="Times New Roman" pitchFamily="18" charset="0"/>
              </a:rPr>
              <a:t>Frontend: </a:t>
            </a:r>
            <a:r>
              <a:rPr lang="en-US" sz="2000" dirty="0" smtClean="0">
                <a:latin typeface="Times New Roman" pitchFamily="18" charset="0"/>
                <a:cs typeface="Times New Roman" pitchFamily="18" charset="0"/>
              </a:rPr>
              <a:t>HTML5, CSS3, </a:t>
            </a:r>
            <a:r>
              <a:rPr lang="en-US" sz="2000" dirty="0" smtClean="0">
                <a:latin typeface="Times New Roman" pitchFamily="18" charset="0"/>
                <a:cs typeface="Times New Roman" pitchFamily="18" charset="0"/>
              </a:rPr>
              <a:t>JavaScript</a:t>
            </a: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Backend</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Java</a:t>
            </a: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Databases</a:t>
            </a:r>
            <a:r>
              <a:rPr lang="en-US" sz="2000" b="1"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MySQL</a:t>
            </a: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Mapping </a:t>
            </a:r>
            <a:r>
              <a:rPr lang="en-US" sz="2000" b="1" dirty="0" smtClean="0">
                <a:latin typeface="Times New Roman" pitchFamily="18" charset="0"/>
                <a:cs typeface="Times New Roman" pitchFamily="18" charset="0"/>
              </a:rPr>
              <a:t>&amp; Location: </a:t>
            </a:r>
            <a:r>
              <a:rPr lang="en-US" sz="2000" dirty="0" smtClean="0">
                <a:latin typeface="Times New Roman" pitchFamily="18" charset="0"/>
                <a:cs typeface="Times New Roman" pitchFamily="18" charset="0"/>
              </a:rPr>
              <a:t>Google </a:t>
            </a:r>
            <a:r>
              <a:rPr lang="en-US" sz="2000" dirty="0" smtClean="0">
                <a:latin typeface="Times New Roman" pitchFamily="18" charset="0"/>
                <a:cs typeface="Times New Roman" pitchFamily="18" charset="0"/>
              </a:rPr>
              <a:t>Maps</a:t>
            </a:r>
            <a:r>
              <a:rPr lang="en-US" sz="2000" dirty="0" smtClean="0">
                <a:latin typeface="Times New Roman" pitchFamily="18" charset="0"/>
                <a:cs typeface="Times New Roman" pitchFamily="18" charset="0"/>
              </a:rPr>
              <a:t>.</a:t>
            </a:r>
          </a:p>
          <a:p>
            <a:r>
              <a:rPr lang="en-US" sz="2000" b="1" dirty="0" smtClean="0">
                <a:latin typeface="Times New Roman" pitchFamily="18" charset="0"/>
                <a:cs typeface="Times New Roman" pitchFamily="18" charset="0"/>
              </a:rPr>
              <a:t>Payment </a:t>
            </a:r>
            <a:r>
              <a:rPr lang="en-US" sz="2000" b="1" dirty="0" smtClean="0">
                <a:latin typeface="Times New Roman" pitchFamily="18" charset="0"/>
                <a:cs typeface="Times New Roman" pitchFamily="18" charset="0"/>
              </a:rPr>
              <a:t>Processing: </a:t>
            </a:r>
            <a:r>
              <a:rPr lang="en-US" sz="2000" dirty="0" smtClean="0">
                <a:latin typeface="Times New Roman" pitchFamily="18" charset="0"/>
                <a:cs typeface="Times New Roman" pitchFamily="18" charset="0"/>
              </a:rPr>
              <a:t>PayPal</a:t>
            </a:r>
          </a:p>
          <a:p>
            <a:r>
              <a:rPr lang="en-US" sz="2000" b="1" dirty="0" smtClean="0">
                <a:latin typeface="Times New Roman" pitchFamily="18" charset="0"/>
                <a:cs typeface="Times New Roman" pitchFamily="18" charset="0"/>
              </a:rPr>
              <a:t>Cloud </a:t>
            </a:r>
            <a:r>
              <a:rPr lang="en-US" sz="2000" b="1" dirty="0" smtClean="0">
                <a:latin typeface="Times New Roman" pitchFamily="18" charset="0"/>
                <a:cs typeface="Times New Roman" pitchFamily="18" charset="0"/>
              </a:rPr>
              <a:t>Services: </a:t>
            </a:r>
            <a:r>
              <a:rPr lang="en-US" sz="2000" dirty="0" smtClean="0">
                <a:latin typeface="Times New Roman" pitchFamily="18" charset="0"/>
                <a:cs typeface="Times New Roman" pitchFamily="18" charset="0"/>
              </a:rPr>
              <a:t>Microsoft </a:t>
            </a:r>
            <a:r>
              <a:rPr lang="en-US" sz="2000" dirty="0" smtClean="0">
                <a:latin typeface="Times New Roman" pitchFamily="18" charset="0"/>
                <a:cs typeface="Times New Roman" pitchFamily="18" charset="0"/>
              </a:rPr>
              <a:t>Azure</a:t>
            </a:r>
          </a:p>
          <a:p>
            <a:r>
              <a:rPr lang="en-US" sz="20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Security:</a:t>
            </a:r>
            <a:r>
              <a:rPr lang="en-US" sz="2000" dirty="0" err="1" smtClean="0">
                <a:latin typeface="Times New Roman" pitchFamily="18" charset="0"/>
                <a:cs typeface="Times New Roman" pitchFamily="18" charset="0"/>
              </a:rPr>
              <a:t>Encryption</a:t>
            </a: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7467600" cy="1143000"/>
          </a:xfrm>
        </p:spPr>
        <p:txBody>
          <a:bodyPr/>
          <a:lstStyle/>
          <a:p>
            <a:r>
              <a:rPr lang="en-IN" b="1" dirty="0" smtClean="0">
                <a:solidFill>
                  <a:schemeClr val="tx1"/>
                </a:solidFill>
                <a:latin typeface="Times New Roman" pitchFamily="18" charset="0"/>
                <a:cs typeface="Times New Roman" pitchFamily="18" charset="0"/>
              </a:rPr>
              <a:t>GEN AI UTILIZATION</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8258204" cy="2471742"/>
          </a:xfrm>
        </p:spPr>
        <p:txBody>
          <a:bodyPr numCol="2">
            <a:noAutofit/>
          </a:bodyPr>
          <a:lstStyle/>
          <a:p>
            <a:pPr>
              <a:buNone/>
            </a:pPr>
            <a:r>
              <a:rPr lang="en-US" sz="2000" dirty="0" smtClean="0">
                <a:latin typeface="Times New Roman" pitchFamily="18" charset="0"/>
                <a:cs typeface="Times New Roman" pitchFamily="18" charset="0"/>
              </a:rPr>
              <a:t>Gen AI Tools in Ride-Sharing</a:t>
            </a:r>
          </a:p>
          <a:p>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Predictive </a:t>
            </a:r>
            <a:r>
              <a:rPr lang="en-US" sz="2000" dirty="0" smtClean="0">
                <a:latin typeface="Times New Roman" pitchFamily="18" charset="0"/>
                <a:cs typeface="Times New Roman" pitchFamily="18" charset="0"/>
              </a:rPr>
              <a:t>Analytics (</a:t>
            </a:r>
            <a:r>
              <a:rPr lang="en-US" sz="2000" dirty="0" smtClean="0">
                <a:latin typeface="Times New Roman" pitchFamily="18" charset="0"/>
                <a:cs typeface="Times New Roman" pitchFamily="18" charset="0"/>
              </a:rPr>
              <a:t>Google</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Cloud </a:t>
            </a:r>
            <a:r>
              <a:rPr lang="en-US" sz="2000" dirty="0" smtClean="0">
                <a:latin typeface="Times New Roman" pitchFamily="18" charset="0"/>
                <a:cs typeface="Times New Roman" pitchFamily="18" charset="0"/>
              </a:rPr>
              <a:t>AI</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NLP </a:t>
            </a:r>
            <a:r>
              <a:rPr lang="en-US" sz="2000" dirty="0" smtClean="0">
                <a:latin typeface="Times New Roman" pitchFamily="18" charset="0"/>
                <a:cs typeface="Times New Roman" pitchFamily="18" charset="0"/>
              </a:rPr>
              <a:t>(Stanford </a:t>
            </a:r>
            <a:r>
              <a:rPr lang="en-US" sz="2000" dirty="0" err="1" smtClean="0">
                <a:latin typeface="Times New Roman" pitchFamily="18" charset="0"/>
                <a:cs typeface="Times New Roman" pitchFamily="18" charset="0"/>
              </a:rPr>
              <a:t>CoreNLP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SpaCy</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Computer </a:t>
            </a:r>
            <a:r>
              <a:rPr lang="en-US" sz="2000" dirty="0" smtClean="0">
                <a:latin typeface="Times New Roman" pitchFamily="18" charset="0"/>
                <a:cs typeface="Times New Roman" pitchFamily="18" charset="0"/>
              </a:rPr>
              <a:t>Vision (</a:t>
            </a:r>
            <a:r>
              <a:rPr lang="en-US" sz="2000" dirty="0" err="1" smtClean="0">
                <a:latin typeface="Times New Roman" pitchFamily="18" charset="0"/>
                <a:cs typeface="Times New Roman" pitchFamily="18" charset="0"/>
              </a:rPr>
              <a:t>OpenCV</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TensorFlow</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Enhancing</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Demand </a:t>
            </a:r>
            <a:r>
              <a:rPr lang="en-US" sz="2000" dirty="0" smtClean="0">
                <a:latin typeface="Times New Roman" pitchFamily="18" charset="0"/>
                <a:cs typeface="Times New Roman" pitchFamily="18" charset="0"/>
              </a:rPr>
              <a:t>forecasting</a:t>
            </a:r>
          </a:p>
          <a:p>
            <a:r>
              <a:rPr lang="en-US" sz="2000" dirty="0" smtClean="0">
                <a:latin typeface="Times New Roman" pitchFamily="18" charset="0"/>
                <a:cs typeface="Times New Roman" pitchFamily="18" charset="0"/>
              </a:rPr>
              <a:t>Route </a:t>
            </a:r>
            <a:r>
              <a:rPr lang="en-US" sz="2000" dirty="0" smtClean="0">
                <a:latin typeface="Times New Roman" pitchFamily="18" charset="0"/>
                <a:cs typeface="Times New Roman" pitchFamily="18" charset="0"/>
              </a:rPr>
              <a:t>optimization</a:t>
            </a:r>
          </a:p>
          <a:p>
            <a:r>
              <a:rPr lang="en-US" sz="2000" dirty="0" smtClean="0">
                <a:latin typeface="Times New Roman" pitchFamily="18" charset="0"/>
                <a:cs typeface="Times New Roman" pitchFamily="18" charset="0"/>
              </a:rPr>
              <a:t>Customer </a:t>
            </a:r>
            <a:r>
              <a:rPr lang="en-US" sz="2000" dirty="0" smtClean="0">
                <a:latin typeface="Times New Roman" pitchFamily="18" charset="0"/>
                <a:cs typeface="Times New Roman" pitchFamily="18" charset="0"/>
              </a:rPr>
              <a:t>support</a:t>
            </a:r>
          </a:p>
          <a:p>
            <a:r>
              <a:rPr lang="en-US" sz="2000" dirty="0" smtClean="0">
                <a:latin typeface="Times New Roman" pitchFamily="18" charset="0"/>
                <a:cs typeface="Times New Roman" pitchFamily="18" charset="0"/>
              </a:rPr>
              <a:t>Driver </a:t>
            </a:r>
            <a:r>
              <a:rPr lang="en-US" sz="2000" dirty="0" smtClean="0">
                <a:latin typeface="Times New Roman" pitchFamily="18" charset="0"/>
                <a:cs typeface="Times New Roman" pitchFamily="18" charset="0"/>
              </a:rPr>
              <a:t>behavior analysis</a:t>
            </a:r>
          </a:p>
          <a:p>
            <a:r>
              <a:rPr lang="en-US" sz="2000" dirty="0" smtClean="0">
                <a:latin typeface="Times New Roman" pitchFamily="18" charset="0"/>
                <a:cs typeface="Times New Roman" pitchFamily="18" charset="0"/>
              </a:rPr>
              <a:t>Autonomous </a:t>
            </a:r>
            <a:r>
              <a:rPr lang="en-US" sz="2000" dirty="0" smtClean="0">
                <a:latin typeface="Times New Roman" pitchFamily="18" charset="0"/>
                <a:cs typeface="Times New Roman" pitchFamily="18" charset="0"/>
              </a:rPr>
              <a:t>vehicles</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00042"/>
            <a:ext cx="7467600" cy="1143000"/>
          </a:xfrm>
        </p:spPr>
        <p:txBody>
          <a:bodyPr/>
          <a:lstStyle/>
          <a:p>
            <a:r>
              <a:rPr lang="en-IN" b="1" dirty="0" smtClean="0">
                <a:solidFill>
                  <a:schemeClr val="tx1"/>
                </a:solidFill>
                <a:latin typeface="Times New Roman" pitchFamily="18" charset="0"/>
                <a:cs typeface="Times New Roman" pitchFamily="18" charset="0"/>
              </a:rPr>
              <a:t>SYSTEM WORK FLOW</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571472" y="2214554"/>
            <a:ext cx="7615262" cy="3071834"/>
          </a:xfrm>
        </p:spPr>
        <p:txBody>
          <a:bodyPr numCol="3">
            <a:normAutofit/>
          </a:bodyPr>
          <a:lstStyle/>
          <a:p>
            <a:pPr>
              <a:buNone/>
            </a:pPr>
            <a:r>
              <a:rPr lang="en-US" sz="2000" dirty="0" smtClean="0">
                <a:latin typeface="Times New Roman" pitchFamily="18" charset="0"/>
                <a:cs typeface="Times New Roman" pitchFamily="18" charset="0"/>
              </a:rPr>
              <a:t>User Side: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Request </a:t>
            </a:r>
            <a:r>
              <a:rPr lang="en-US" sz="2000" dirty="0" smtClean="0">
                <a:latin typeface="Times New Roman" pitchFamily="18" charset="0"/>
                <a:cs typeface="Times New Roman" pitchFamily="18" charset="0"/>
              </a:rPr>
              <a:t>a Ride</a:t>
            </a:r>
          </a:p>
          <a:p>
            <a:r>
              <a:rPr lang="en-US" sz="2000" dirty="0" smtClean="0">
                <a:latin typeface="Times New Roman" pitchFamily="18" charset="0"/>
                <a:cs typeface="Times New Roman" pitchFamily="18" charset="0"/>
              </a:rPr>
              <a:t>Driver </a:t>
            </a:r>
            <a:r>
              <a:rPr lang="en-US" sz="2000" dirty="0" smtClean="0">
                <a:latin typeface="Times New Roman" pitchFamily="18" charset="0"/>
                <a:cs typeface="Times New Roman" pitchFamily="18" charset="0"/>
              </a:rPr>
              <a:t>Matching</a:t>
            </a:r>
          </a:p>
          <a:p>
            <a:r>
              <a:rPr lang="en-US" sz="2000" dirty="0" smtClean="0">
                <a:latin typeface="Times New Roman" pitchFamily="18" charset="0"/>
                <a:cs typeface="Times New Roman" pitchFamily="18" charset="0"/>
              </a:rPr>
              <a:t>Track </a:t>
            </a:r>
            <a:r>
              <a:rPr lang="en-US" sz="2000" dirty="0" smtClean="0">
                <a:latin typeface="Times New Roman" pitchFamily="18" charset="0"/>
                <a:cs typeface="Times New Roman" pitchFamily="18" charset="0"/>
              </a:rPr>
              <a:t>Driver</a:t>
            </a:r>
          </a:p>
          <a:p>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Ride</a:t>
            </a:r>
          </a:p>
          <a:p>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Payment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Driver Side: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Login</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Receive </a:t>
            </a:r>
            <a:r>
              <a:rPr lang="en-US" sz="2000" dirty="0" smtClean="0">
                <a:latin typeface="Times New Roman" pitchFamily="18" charset="0"/>
                <a:cs typeface="Times New Roman" pitchFamily="18" charset="0"/>
              </a:rPr>
              <a:t>Request</a:t>
            </a:r>
          </a:p>
          <a:p>
            <a:r>
              <a:rPr lang="en-US" sz="2000" dirty="0" smtClean="0">
                <a:latin typeface="Times New Roman" pitchFamily="18" charset="0"/>
                <a:cs typeface="Times New Roman" pitchFamily="18" charset="0"/>
              </a:rPr>
              <a:t>Accept </a:t>
            </a:r>
            <a:r>
              <a:rPr lang="en-US" sz="2000" dirty="0" smtClean="0">
                <a:latin typeface="Times New Roman" pitchFamily="18" charset="0"/>
                <a:cs typeface="Times New Roman" pitchFamily="18" charset="0"/>
              </a:rPr>
              <a:t>Request</a:t>
            </a:r>
          </a:p>
          <a:p>
            <a:r>
              <a:rPr lang="en-US" sz="2000" dirty="0" smtClean="0">
                <a:latin typeface="Times New Roman" pitchFamily="18" charset="0"/>
                <a:cs typeface="Times New Roman" pitchFamily="18" charset="0"/>
              </a:rPr>
              <a:t>Pickup</a:t>
            </a:r>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Dropoff</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Get </a:t>
            </a:r>
            <a:r>
              <a:rPr lang="en-US" sz="2000" dirty="0" smtClean="0">
                <a:latin typeface="Times New Roman" pitchFamily="18" charset="0"/>
                <a:cs typeface="Times New Roman" pitchFamily="18" charset="0"/>
              </a:rPr>
              <a:t>Paid</a:t>
            </a:r>
          </a:p>
          <a:p>
            <a:pPr>
              <a:buNone/>
            </a:pPr>
            <a:r>
              <a:rPr lang="en-US" sz="2000" dirty="0" smtClean="0">
                <a:latin typeface="Times New Roman" pitchFamily="18" charset="0"/>
                <a:cs typeface="Times New Roman" pitchFamily="18" charset="0"/>
              </a:rPr>
              <a:t>Server </a:t>
            </a:r>
            <a:r>
              <a:rPr lang="en-US" sz="2000" dirty="0" smtClean="0">
                <a:latin typeface="Times New Roman" pitchFamily="18" charset="0"/>
                <a:cs typeface="Times New Roman" pitchFamily="18" charset="0"/>
              </a:rPr>
              <a:t>Side: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Dispatch</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Payment </a:t>
            </a:r>
            <a:r>
              <a:rPr lang="en-US" sz="2000" dirty="0" smtClean="0">
                <a:latin typeface="Times New Roman" pitchFamily="18" charset="0"/>
                <a:cs typeface="Times New Roman" pitchFamily="18" charset="0"/>
              </a:rPr>
              <a:t>Processing</a:t>
            </a:r>
          </a:p>
          <a:p>
            <a:r>
              <a:rPr lang="en-US" sz="2000" dirty="0" smtClean="0">
                <a:latin typeface="Times New Roman" pitchFamily="18" charset="0"/>
                <a:cs typeface="Times New Roman" pitchFamily="18" charset="0"/>
              </a:rPr>
              <a:t>Support</a:t>
            </a: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Times New Roman" pitchFamily="18" charset="0"/>
                <a:cs typeface="Times New Roman" pitchFamily="18" charset="0"/>
              </a:rPr>
              <a:t>Console output </a:t>
            </a:r>
            <a:endParaRPr lang="en-US" b="1" dirty="0">
              <a:solidFill>
                <a:schemeClr val="tx1"/>
              </a:solidFill>
              <a:latin typeface="Times New Roman" pitchFamily="18" charset="0"/>
              <a:cs typeface="Times New Roman" pitchFamily="18" charset="0"/>
            </a:endParaRPr>
          </a:p>
        </p:txBody>
      </p:sp>
      <p:pic>
        <p:nvPicPr>
          <p:cNvPr id="4" name="Content Placeholder 3" descr="scr2.png"/>
          <p:cNvPicPr>
            <a:picLocks noGrp="1" noChangeAspect="1"/>
          </p:cNvPicPr>
          <p:nvPr>
            <p:ph sz="quarter" idx="1"/>
          </p:nvPr>
        </p:nvPicPr>
        <p:blipFill>
          <a:blip r:embed="rId2"/>
          <a:stretch>
            <a:fillRect/>
          </a:stretch>
        </p:blipFill>
        <p:spPr>
          <a:xfrm>
            <a:off x="428596" y="1928802"/>
            <a:ext cx="3866152" cy="3429024"/>
          </a:xfrm>
        </p:spPr>
      </p:pic>
      <p:pic>
        <p:nvPicPr>
          <p:cNvPr id="5" name="Picture 4" descr="SCR3.png"/>
          <p:cNvPicPr>
            <a:picLocks noChangeAspect="1"/>
          </p:cNvPicPr>
          <p:nvPr/>
        </p:nvPicPr>
        <p:blipFill>
          <a:blip r:embed="rId3"/>
          <a:stretch>
            <a:fillRect/>
          </a:stretch>
        </p:blipFill>
        <p:spPr>
          <a:xfrm>
            <a:off x="4500562" y="1928802"/>
            <a:ext cx="4091246" cy="3424725"/>
          </a:xfrm>
          <a:prstGeom prst="rect">
            <a:avLst/>
          </a:prstGeom>
        </p:spPr>
      </p:pic>
      <p:sp>
        <p:nvSpPr>
          <p:cNvPr id="6" name="TextBox 5"/>
          <p:cNvSpPr txBox="1"/>
          <p:nvPr/>
        </p:nvSpPr>
        <p:spPr>
          <a:xfrm>
            <a:off x="428596" y="5715016"/>
            <a:ext cx="7643866" cy="646331"/>
          </a:xfrm>
          <a:prstGeom prst="rect">
            <a:avLst/>
          </a:prstGeom>
          <a:noFill/>
        </p:spPr>
        <p:txBody>
          <a:bodyPr wrap="square" rtlCol="0">
            <a:spAutoFit/>
          </a:bodyPr>
          <a:lstStyle/>
          <a:p>
            <a:r>
              <a:rPr lang="en-US" dirty="0" smtClean="0"/>
              <a:t>GITHUB  https</a:t>
            </a:r>
            <a:r>
              <a:rPr lang="en-US" dirty="0" smtClean="0"/>
              <a:t>://github.com/Sarumathi2/Hexaware_SPRINTERS_AIHT.git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Times New Roman" pitchFamily="18" charset="0"/>
                <a:cs typeface="Times New Roman" pitchFamily="18" charset="0"/>
              </a:rPr>
              <a:t>KEY FUNCTIONALITIES</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500034" y="1984248"/>
            <a:ext cx="7467600" cy="4873752"/>
          </a:xfrm>
        </p:spPr>
        <p:txBody>
          <a:bodyPr>
            <a:normAutofit/>
          </a:bodyPr>
          <a:lstStyle/>
          <a:p>
            <a:r>
              <a:rPr lang="en-US" sz="2000" b="1" dirty="0" smtClean="0">
                <a:latin typeface="Times New Roman" pitchFamily="18" charset="0"/>
                <a:cs typeface="Times New Roman" pitchFamily="18" charset="0"/>
              </a:rPr>
              <a:t>User Registration and Authentication</a:t>
            </a:r>
            <a:r>
              <a:rPr lang="en-US" sz="2000" dirty="0" smtClean="0">
                <a:latin typeface="Times New Roman" pitchFamily="18" charset="0"/>
                <a:cs typeface="Times New Roman" pitchFamily="18" charset="0"/>
              </a:rPr>
              <a:t>: Secure and straightforward processes for users to sign up, log in and manage their profiles.</a:t>
            </a:r>
          </a:p>
          <a:p>
            <a:r>
              <a:rPr lang="en-US" sz="2000" b="1" dirty="0" smtClean="0">
                <a:latin typeface="Times New Roman" pitchFamily="18" charset="0"/>
                <a:cs typeface="Times New Roman" pitchFamily="18" charset="0"/>
              </a:rPr>
              <a:t>Ride Booking</a:t>
            </a:r>
            <a:r>
              <a:rPr lang="en-US" sz="2000" dirty="0" smtClean="0">
                <a:latin typeface="Times New Roman" pitchFamily="18" charset="0"/>
                <a:cs typeface="Times New Roman" pitchFamily="18" charset="0"/>
              </a:rPr>
              <a:t>: Allows users to book rides instantly by selecting their pick-up and drop-off locations. </a:t>
            </a:r>
          </a:p>
          <a:p>
            <a:r>
              <a:rPr lang="en-US" sz="2000" b="1" dirty="0" smtClean="0">
                <a:latin typeface="Times New Roman" pitchFamily="18" charset="0"/>
                <a:cs typeface="Times New Roman" pitchFamily="18" charset="0"/>
              </a:rPr>
              <a:t>Payment Integration</a:t>
            </a:r>
            <a:r>
              <a:rPr lang="en-US" sz="2000" dirty="0" smtClean="0">
                <a:latin typeface="Times New Roman" pitchFamily="18" charset="0"/>
                <a:cs typeface="Times New Roman" pitchFamily="18" charset="0"/>
              </a:rPr>
              <a:t>: Provides accurate fare estimation based on distance and time, with a clear breakdown for users. It supports multiple payment methods, ensuring a secure and flexible transaction process.</a:t>
            </a:r>
          </a:p>
          <a:p>
            <a:r>
              <a:rPr lang="en-US" sz="2000" b="1" dirty="0" smtClean="0">
                <a:latin typeface="Times New Roman" pitchFamily="18" charset="0"/>
                <a:cs typeface="Times New Roman" pitchFamily="18" charset="0"/>
              </a:rPr>
              <a:t>Driver and Rider Ratings</a:t>
            </a:r>
            <a:r>
              <a:rPr lang="en-US" sz="2000" dirty="0" smtClean="0">
                <a:latin typeface="Times New Roman" pitchFamily="18" charset="0"/>
                <a:cs typeface="Times New Roman" pitchFamily="18" charset="0"/>
              </a:rPr>
              <a:t>: Enables a feedback system where both riders and drivers can rate</a:t>
            </a: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232</TotalTime>
  <Words>549</Words>
  <Application>Microsoft Office PowerPoint</Application>
  <PresentationFormat>On-screen Show (4:3)</PresentationFormat>
  <Paragraphs>80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Ride share application</vt:lpstr>
      <vt:lpstr>PROJECT OVERVIEW</vt:lpstr>
      <vt:lpstr>SCOPE</vt:lpstr>
      <vt:lpstr>SOLUTION</vt:lpstr>
      <vt:lpstr>TECHNOLOGIES USED</vt:lpstr>
      <vt:lpstr>GEN AI UTILIZATION</vt:lpstr>
      <vt:lpstr>SYSTEM WORK FLOW</vt:lpstr>
      <vt:lpstr>Console output </vt:lpstr>
      <vt:lpstr>KEY FUNCTIONALITIES</vt:lpstr>
      <vt:lpstr>Best practices and industry standard follows</vt:lpstr>
      <vt:lpstr>CHALLENGES  FACED</vt:lpstr>
      <vt:lpstr>CONCLUSION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Ride share application</dc:title>
  <dc:creator>Prathiba</dc:creator>
  <cp:lastModifiedBy>Prathiba</cp:lastModifiedBy>
  <cp:revision>24</cp:revision>
  <dcterms:created xsi:type="dcterms:W3CDTF">2024-09-02T08:29:17Z</dcterms:created>
  <dcterms:modified xsi:type="dcterms:W3CDTF">2024-09-03T15:24:28Z</dcterms:modified>
</cp:coreProperties>
</file>