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72"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51522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7296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079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9620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78002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0259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49270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2264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77761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5429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8859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724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9610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8388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614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5941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0906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Tree>
    <p:extLst>
      <p:ext uri="{BB962C8B-B14F-4D97-AF65-F5344CB8AC3E}">
        <p14:creationId xmlns:p14="http://schemas.microsoft.com/office/powerpoint/2010/main" val="312852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234026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image" Target="../media/image11.tmp"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6.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IN" sz="2400" dirty="0"/>
              <a:t> SARUN KUMAR R</a:t>
            </a:r>
            <a:endParaRPr lang="en-US" sz="2400" dirty="0"/>
          </a:p>
          <a:p>
            <a:r>
              <a:rPr lang="en-US" sz="2400" dirty="0"/>
              <a:t>REGISTER NO		:</a:t>
            </a:r>
            <a:r>
              <a:rPr lang="en-IN" sz="2400" dirty="0"/>
              <a:t>122201051</a:t>
            </a:r>
            <a:r>
              <a:rPr lang="en-US" sz="2400" dirty="0"/>
              <a:t>/</a:t>
            </a:r>
            <a:r>
              <a:rPr lang="en-US" sz="2400" dirty="0" err="1"/>
              <a:t>asunm</a:t>
            </a:r>
            <a:r>
              <a:rPr lang="en-IN" sz="2400" dirty="0"/>
              <a:t>28522507</a:t>
            </a:r>
            <a:endParaRPr lang="en-US" sz="2400" dirty="0"/>
          </a:p>
          <a:p>
            <a:r>
              <a:rPr lang="en-US" sz="2400" dirty="0"/>
              <a:t>DEPARTMENT		: B.COM(</a:t>
            </a:r>
            <a:r>
              <a:rPr lang="en-IN" sz="2400" dirty="0"/>
              <a:t>CORPORATE SECRETARYSHIP</a:t>
            </a:r>
            <a:r>
              <a:rPr lang="en-US" sz="2400" dirty="0"/>
              <a:t>)  </a:t>
            </a:r>
          </a:p>
          <a:p>
            <a:r>
              <a:rPr lang="en-US" sz="2400" dirty="0"/>
              <a:t>COLLEGE			: SRIDEVI ART&amp;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E741D0C-9C91-A8FE-D313-F4FE0CBEB185}"/>
              </a:ext>
            </a:extLst>
          </p:cNvPr>
          <p:cNvSpPr txBox="1"/>
          <p:nvPr/>
        </p:nvSpPr>
        <p:spPr>
          <a:xfrm>
            <a:off x="838200" y="1447800"/>
            <a:ext cx="8610600" cy="4524315"/>
          </a:xfrm>
          <a:prstGeom prst="rect">
            <a:avLst/>
          </a:prstGeom>
          <a:noFill/>
        </p:spPr>
        <p:txBody>
          <a:bodyPr wrap="square" rtlCol="0">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pPr marL="342900" indent="-342900">
              <a:buAutoNum type="arabicPeriod"/>
            </a:pPr>
            <a:r>
              <a:rPr lang="en-US" dirty="0"/>
              <a:t>Data Filtering</a:t>
            </a:r>
          </a:p>
          <a:p>
            <a:pPr marL="285750" indent="-285750">
              <a:buFont typeface="Wingdings" panose="05000000000000000000" pitchFamily="2" charset="2"/>
              <a:buChar char="§"/>
            </a:pPr>
            <a:r>
              <a:rPr lang="en-US" dirty="0"/>
              <a:t>Purpose: To sort and refine the data to focus on specific criteria, such as department, date range, or individual employee performance.</a:t>
            </a:r>
          </a:p>
          <a:p>
            <a:pPr marL="285750" indent="-285750">
              <a:buFont typeface="Wingdings" panose="05000000000000000000" pitchFamily="2" charset="2"/>
              <a:buChar char="§"/>
            </a:pPr>
            <a:r>
              <a:rPr lang="en-US" dirty="0"/>
              <a:t>Implementation: Excel's filtering feature will be applied to datasets, allowing users to easily narrow down the data to view only the relevant information. For example, filtering by department or by performance rating.</a:t>
            </a:r>
          </a:p>
          <a:p>
            <a:r>
              <a:rPr lang="en-US" dirty="0"/>
              <a:t>2. Pivot Tables</a:t>
            </a:r>
          </a:p>
          <a:p>
            <a:pPr marL="285750" indent="-285750">
              <a:buFont typeface="Wingdings" panose="05000000000000000000" pitchFamily="2" charset="2"/>
              <a:buChar char="§"/>
            </a:pPr>
            <a:r>
              <a:rPr lang="en-US" dirty="0"/>
              <a:t>Purpose: To summarize and analyze large datasets by grouping and aggregating data based on different performance metrics.•</a:t>
            </a:r>
          </a:p>
          <a:p>
            <a:pPr marL="285750" indent="-285750">
              <a:buFont typeface="Wingdings" panose="05000000000000000000" pitchFamily="2" charset="2"/>
              <a:buChar char="§"/>
            </a:pPr>
            <a:r>
              <a:rPr lang="en-US"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F1CAAC25-F39B-E1B4-7C46-F3D29B5DF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600200"/>
            <a:ext cx="5811061" cy="37343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225E4D-2CC0-4FD3-959C-BC42C22863D2}"/>
              </a:ext>
            </a:extLst>
          </p:cNvPr>
          <p:cNvSpPr txBox="1"/>
          <p:nvPr/>
        </p:nvSpPr>
        <p:spPr>
          <a:xfrm>
            <a:off x="1219200" y="1828800"/>
            <a:ext cx="7398068" cy="2862322"/>
          </a:xfrm>
          <a:prstGeom prst="rect">
            <a:avLst/>
          </a:prstGeom>
          <a:noFill/>
        </p:spPr>
        <p:txBody>
          <a:bodyPr wrap="square" rtlCol="0">
            <a:spAutoFit/>
          </a:bodyPr>
          <a:lstStyle/>
          <a:p>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52E9BDEA-0460-0AA5-42AD-B0713B5556EF}"/>
              </a:ext>
            </a:extLst>
          </p:cNvPr>
          <p:cNvSpPr txBox="1"/>
          <p:nvPr/>
        </p:nvSpPr>
        <p:spPr>
          <a:xfrm>
            <a:off x="685800" y="2438400"/>
            <a:ext cx="7010400" cy="2554545"/>
          </a:xfrm>
          <a:prstGeom prst="rect">
            <a:avLst/>
          </a:prstGeom>
          <a:noFill/>
        </p:spPr>
        <p:txBody>
          <a:bodyPr wrap="square" rtlCol="0">
            <a:spAutoFit/>
          </a:bodyPr>
          <a:lstStyle/>
          <a:p>
            <a:r>
              <a:rPr lang="en-US" sz="2000" dirty="0"/>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705600" y="1676400"/>
            <a:ext cx="228600" cy="2395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838200" y="19812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8C821A5-D20B-973F-01E9-36B3BD562CB9}"/>
              </a:ext>
            </a:extLst>
          </p:cNvPr>
          <p:cNvSpPr txBox="1"/>
          <p:nvPr/>
        </p:nvSpPr>
        <p:spPr>
          <a:xfrm>
            <a:off x="1524000" y="2416076"/>
            <a:ext cx="6705600" cy="2308324"/>
          </a:xfrm>
          <a:prstGeom prst="rect">
            <a:avLst/>
          </a:prstGeom>
          <a:noFill/>
        </p:spPr>
        <p:txBody>
          <a:bodyPr wrap="square" rtlCol="0">
            <a:spAutoFit/>
          </a:bodyPr>
          <a:lstStyle/>
          <a:p>
            <a:r>
              <a:rPr lang="en-US"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3D41B1C6-34FF-0A52-BDA6-D478C7042731}"/>
              </a:ext>
            </a:extLst>
          </p:cNvPr>
          <p:cNvSpPr txBox="1"/>
          <p:nvPr/>
        </p:nvSpPr>
        <p:spPr>
          <a:xfrm>
            <a:off x="1143000" y="2133600"/>
            <a:ext cx="6172200"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Human Resources (HR) Managers</a:t>
            </a:r>
          </a:p>
          <a:p>
            <a:pPr marL="457200" indent="-457200">
              <a:buFont typeface="Wingdings" panose="05000000000000000000" pitchFamily="2" charset="2"/>
              <a:buChar char="Ø"/>
            </a:pPr>
            <a:r>
              <a:rPr lang="en-US" sz="2800" dirty="0"/>
              <a:t>Department Managers/Supervisors</a:t>
            </a:r>
          </a:p>
          <a:p>
            <a:pPr marL="457200" indent="-457200">
              <a:buFont typeface="Wingdings" panose="05000000000000000000" pitchFamily="2" charset="2"/>
              <a:buChar char="Ø"/>
            </a:pPr>
            <a:r>
              <a:rPr lang="en-US" sz="2800" dirty="0"/>
              <a:t>Senior Management/Executives</a:t>
            </a:r>
          </a:p>
          <a:p>
            <a:pPr marL="457200" indent="-457200">
              <a:buFont typeface="Wingdings" panose="05000000000000000000" pitchFamily="2" charset="2"/>
              <a:buChar char="Ø"/>
            </a:pPr>
            <a:r>
              <a:rPr lang="en-US" sz="2800" dirty="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84833865-6BAB-AE7F-ED2D-2480B695EB6E}"/>
              </a:ext>
            </a:extLst>
          </p:cNvPr>
          <p:cNvSpPr txBox="1"/>
          <p:nvPr/>
        </p:nvSpPr>
        <p:spPr>
          <a:xfrm>
            <a:off x="3276600" y="2209800"/>
            <a:ext cx="5895975" cy="2246769"/>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Conditional formatting-Missing</a:t>
            </a:r>
          </a:p>
          <a:p>
            <a:pPr marL="457200" indent="-457200">
              <a:buFont typeface="Wingdings" panose="05000000000000000000" pitchFamily="2" charset="2"/>
              <a:buChar char="ü"/>
            </a:pPr>
            <a:r>
              <a:rPr lang="en-US" sz="2800" dirty="0"/>
              <a:t>Filter-	 Remove</a:t>
            </a:r>
          </a:p>
          <a:p>
            <a:pPr marL="457200" indent="-457200">
              <a:buFont typeface="Wingdings" panose="05000000000000000000" pitchFamily="2" charset="2"/>
              <a:buChar char="ü"/>
            </a:pPr>
            <a:r>
              <a:rPr lang="en-US" sz="2800" dirty="0"/>
              <a:t>Formula-Performance</a:t>
            </a:r>
          </a:p>
          <a:p>
            <a:pPr marL="457200" indent="-457200">
              <a:buFont typeface="Wingdings" panose="05000000000000000000" pitchFamily="2" charset="2"/>
              <a:buChar char="ü"/>
            </a:pPr>
            <a:r>
              <a:rPr lang="en-US" sz="2800" dirty="0"/>
              <a:t>Piot-Summery</a:t>
            </a:r>
          </a:p>
          <a:p>
            <a:pPr marL="457200" indent="-457200">
              <a:buFont typeface="Wingdings" panose="05000000000000000000" pitchFamily="2" charset="2"/>
              <a:buChar char="ü"/>
            </a:pPr>
            <a:r>
              <a:rPr lang="en-US" sz="2800" dirty="0"/>
              <a:t>Graph-Data </a:t>
            </a:r>
            <a:r>
              <a:rPr lang="en-US" sz="2800" dirty="0" err="1"/>
              <a:t>visuvaliztion</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8B47E4-2C89-5B30-D4D3-1F2FA4301992}"/>
              </a:ext>
            </a:extLst>
          </p:cNvPr>
          <p:cNvSpPr txBox="1"/>
          <p:nvPr/>
        </p:nvSpPr>
        <p:spPr>
          <a:xfrm rot="10800000" flipV="1">
            <a:off x="1447800" y="1600200"/>
            <a:ext cx="7017068" cy="3970318"/>
          </a:xfrm>
          <a:prstGeom prst="rect">
            <a:avLst/>
          </a:prstGeom>
          <a:noFill/>
        </p:spPr>
        <p:txBody>
          <a:bodyPr wrap="square" rtlCol="0">
            <a:spAutoFit/>
          </a:bodyPr>
          <a:lstStyle/>
          <a:p>
            <a:pPr marL="571500" indent="-571500">
              <a:buFont typeface="+mj-lt"/>
              <a:buAutoNum type="romanLcPeriod"/>
            </a:pPr>
            <a:r>
              <a:rPr lang="en-US" sz="2800" dirty="0"/>
              <a:t>Employee = Kaggle</a:t>
            </a:r>
          </a:p>
          <a:p>
            <a:pPr marL="571500" indent="-571500">
              <a:buFont typeface="+mj-lt"/>
              <a:buAutoNum type="romanLcPeriod"/>
            </a:pPr>
            <a:r>
              <a:rPr lang="en-US" sz="2800" dirty="0"/>
              <a:t>26 – Features</a:t>
            </a:r>
          </a:p>
          <a:p>
            <a:pPr marL="571500" indent="-571500">
              <a:buFont typeface="+mj-lt"/>
              <a:buAutoNum type="romanLcPeriod"/>
            </a:pPr>
            <a:r>
              <a:rPr lang="en-US" sz="2800" dirty="0"/>
              <a:t>9 – Features</a:t>
            </a:r>
          </a:p>
          <a:p>
            <a:pPr marL="571500" indent="-571500">
              <a:buFont typeface="+mj-lt"/>
              <a:buAutoNum type="romanLcPeriod"/>
            </a:pPr>
            <a:r>
              <a:rPr lang="en-US" sz="2800" dirty="0"/>
              <a:t>Emp ID –Number</a:t>
            </a:r>
          </a:p>
          <a:p>
            <a:pPr marL="571500" indent="-571500">
              <a:buFont typeface="+mj-lt"/>
              <a:buAutoNum type="romanLcPeriod"/>
            </a:pPr>
            <a:r>
              <a:rPr lang="en-US" sz="2800" dirty="0"/>
              <a:t>Name –Text</a:t>
            </a:r>
          </a:p>
          <a:p>
            <a:pPr marL="571500" indent="-571500">
              <a:buFont typeface="+mj-lt"/>
              <a:buAutoNum type="romanLcPeriod"/>
            </a:pPr>
            <a:r>
              <a:rPr lang="en-US" sz="2800" dirty="0"/>
              <a:t>Employee Type</a:t>
            </a:r>
          </a:p>
          <a:p>
            <a:pPr marL="571500" indent="-571500">
              <a:buFont typeface="+mj-lt"/>
              <a:buAutoNum type="romanLcPeriod"/>
            </a:pPr>
            <a:r>
              <a:rPr lang="en-US" sz="2800" dirty="0"/>
              <a:t>Performance level</a:t>
            </a:r>
          </a:p>
          <a:p>
            <a:pPr marL="571500" indent="-571500">
              <a:buFont typeface="+mj-lt"/>
              <a:buAutoNum type="romanLcPeriod"/>
            </a:pPr>
            <a:r>
              <a:rPr lang="en-US" sz="2800" dirty="0"/>
              <a:t>Gender- Male &amp; Female</a:t>
            </a:r>
          </a:p>
          <a:p>
            <a:pPr marL="571500" indent="-571500">
              <a:buFont typeface="+mj-lt"/>
              <a:buAutoNum type="romanLcPeriod"/>
            </a:pPr>
            <a:r>
              <a:rPr lang="en-US" sz="2800" dirty="0"/>
              <a:t>Employee Rating-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416076"/>
            <a:ext cx="7391400" cy="2246769"/>
          </a:xfrm>
          <a:prstGeom prst="rect">
            <a:avLst/>
          </a:prstGeom>
          <a:noFill/>
        </p:spPr>
        <p:txBody>
          <a:bodyPr wrap="square" rtlCol="0">
            <a:spAutoFit/>
          </a:bodyPr>
          <a:lstStyle/>
          <a:p>
            <a:pPr marL="342900" indent="-342900" algn="l">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Predictive Analytics: </a:t>
            </a:r>
            <a:r>
              <a:rPr lang="en-US" sz="2000" b="0" i="0" dirty="0">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lang="en-US" sz="2000" dirty="0">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marL="342900" indent="-342900" algn="l">
              <a:buFont typeface="Wingdings" panose="05000000000000000000" pitchFamily="2" charset="2"/>
              <a:buChar char="v"/>
            </a:pPr>
            <a:endParaRPr lang="en-US" sz="2000" dirty="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Automated Alerts:</a:t>
            </a:r>
            <a:r>
              <a:rPr lang="en-US" sz="2000" i="0" dirty="0">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lang="en-US" sz="2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388</TotalTime>
  <Words>645</Words>
  <Application>Microsoft Office PowerPoint</Application>
  <PresentationFormat>Widescreen</PresentationFormat>
  <Paragraphs>72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Sarun Kumar</cp:lastModifiedBy>
  <cp:revision>19</cp:revision>
  <dcterms:created xsi:type="dcterms:W3CDTF">2024-03-29T15:07:22Z</dcterms:created>
  <dcterms:modified xsi:type="dcterms:W3CDTF">2024-09-11T04:11:28Z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