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8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EEEEEE"/>
    <a:srgbClr val="FF5900"/>
    <a:srgbClr val="E6E6E6"/>
    <a:srgbClr val="FF6400"/>
    <a:srgbClr val="EBEBEB"/>
    <a:srgbClr val="DBDBDB"/>
    <a:srgbClr val="E1E1E1"/>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9C0313-4C76-432C-B181-8C9258B1F311}" v="4" dt="2020-03-25T13:39:57.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29" autoAdjust="0"/>
  </p:normalViewPr>
  <p:slideViewPr>
    <p:cSldViewPr snapToGrid="0">
      <p:cViewPr varScale="1">
        <p:scale>
          <a:sx n="85" d="100"/>
          <a:sy n="85" d="100"/>
        </p:scale>
        <p:origin x="48" y="225"/>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0" d="100"/>
          <a:sy n="70" d="100"/>
        </p:scale>
        <p:origin x="2547" y="5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Šarūnas Končius" userId="ad207988-5e5e-4175-85fc-d4c0a8ced61a" providerId="ADAL" clId="{E5C0E6D9-AED2-4D8B-95F5-EBA8F9067261}"/>
    <pc:docChg chg="undo custSel delSld modSld modMainMaster">
      <pc:chgData name="Šarūnas Končius" userId="ad207988-5e5e-4175-85fc-d4c0a8ced61a" providerId="ADAL" clId="{E5C0E6D9-AED2-4D8B-95F5-EBA8F9067261}" dt="2020-03-25T13:47:12.017" v="472" actId="790"/>
      <pc:docMkLst>
        <pc:docMk/>
      </pc:docMkLst>
      <pc:sldChg chg="del">
        <pc:chgData name="Šarūnas Končius" userId="ad207988-5e5e-4175-85fc-d4c0a8ced61a" providerId="ADAL" clId="{E5C0E6D9-AED2-4D8B-95F5-EBA8F9067261}" dt="2020-03-25T13:16:39.978" v="0" actId="47"/>
        <pc:sldMkLst>
          <pc:docMk/>
          <pc:sldMk cId="2709296850" sldId="256"/>
        </pc:sldMkLst>
      </pc:sldChg>
      <pc:sldChg chg="del">
        <pc:chgData name="Šarūnas Končius" userId="ad207988-5e5e-4175-85fc-d4c0a8ced61a" providerId="ADAL" clId="{E5C0E6D9-AED2-4D8B-95F5-EBA8F9067261}" dt="2020-03-25T13:16:44.939" v="2" actId="47"/>
        <pc:sldMkLst>
          <pc:docMk/>
          <pc:sldMk cId="3720671645" sldId="268"/>
        </pc:sldMkLst>
      </pc:sldChg>
      <pc:sldChg chg="del">
        <pc:chgData name="Šarūnas Končius" userId="ad207988-5e5e-4175-85fc-d4c0a8ced61a" providerId="ADAL" clId="{E5C0E6D9-AED2-4D8B-95F5-EBA8F9067261}" dt="2020-03-25T13:16:44.445" v="1" actId="47"/>
        <pc:sldMkLst>
          <pc:docMk/>
          <pc:sldMk cId="2822162866" sldId="274"/>
        </pc:sldMkLst>
      </pc:sldChg>
      <pc:sldChg chg="del">
        <pc:chgData name="Šarūnas Končius" userId="ad207988-5e5e-4175-85fc-d4c0a8ced61a" providerId="ADAL" clId="{E5C0E6D9-AED2-4D8B-95F5-EBA8F9067261}" dt="2020-03-25T13:16:45.964" v="4" actId="47"/>
        <pc:sldMkLst>
          <pc:docMk/>
          <pc:sldMk cId="1354142422" sldId="275"/>
        </pc:sldMkLst>
      </pc:sldChg>
      <pc:sldChg chg="del">
        <pc:chgData name="Šarūnas Končius" userId="ad207988-5e5e-4175-85fc-d4c0a8ced61a" providerId="ADAL" clId="{E5C0E6D9-AED2-4D8B-95F5-EBA8F9067261}" dt="2020-03-25T13:16:46.549" v="5" actId="47"/>
        <pc:sldMkLst>
          <pc:docMk/>
          <pc:sldMk cId="1797814459" sldId="276"/>
        </pc:sldMkLst>
      </pc:sldChg>
      <pc:sldChg chg="del">
        <pc:chgData name="Šarūnas Končius" userId="ad207988-5e5e-4175-85fc-d4c0a8ced61a" providerId="ADAL" clId="{E5C0E6D9-AED2-4D8B-95F5-EBA8F9067261}" dt="2020-03-25T13:16:47.535" v="6" actId="47"/>
        <pc:sldMkLst>
          <pc:docMk/>
          <pc:sldMk cId="1378832626" sldId="278"/>
        </pc:sldMkLst>
      </pc:sldChg>
      <pc:sldChg chg="modSp">
        <pc:chgData name="Šarūnas Končius" userId="ad207988-5e5e-4175-85fc-d4c0a8ced61a" providerId="ADAL" clId="{E5C0E6D9-AED2-4D8B-95F5-EBA8F9067261}" dt="2020-03-25T13:47:12.017" v="472" actId="790"/>
        <pc:sldMkLst>
          <pc:docMk/>
          <pc:sldMk cId="2071951196" sldId="280"/>
        </pc:sldMkLst>
        <pc:spChg chg="mod">
          <ac:chgData name="Šarūnas Končius" userId="ad207988-5e5e-4175-85fc-d4c0a8ced61a" providerId="ADAL" clId="{E5C0E6D9-AED2-4D8B-95F5-EBA8F9067261}" dt="2020-03-25T13:34:23.841" v="192" actId="20577"/>
          <ac:spMkLst>
            <pc:docMk/>
            <pc:sldMk cId="2071951196" sldId="280"/>
            <ac:spMk id="2" creationId="{00000000-0000-0000-0000-000000000000}"/>
          </ac:spMkLst>
        </pc:spChg>
        <pc:spChg chg="mod">
          <ac:chgData name="Šarūnas Končius" userId="ad207988-5e5e-4175-85fc-d4c0a8ced61a" providerId="ADAL" clId="{E5C0E6D9-AED2-4D8B-95F5-EBA8F9067261}" dt="2020-03-25T13:47:12.017" v="472" actId="790"/>
          <ac:spMkLst>
            <pc:docMk/>
            <pc:sldMk cId="2071951196" sldId="280"/>
            <ac:spMk id="3" creationId="{00000000-0000-0000-0000-000000000000}"/>
          </ac:spMkLst>
        </pc:spChg>
        <pc:spChg chg="mod">
          <ac:chgData name="Šarūnas Končius" userId="ad207988-5e5e-4175-85fc-d4c0a8ced61a" providerId="ADAL" clId="{E5C0E6D9-AED2-4D8B-95F5-EBA8F9067261}" dt="2020-03-25T13:22:17.900" v="59" actId="790"/>
          <ac:spMkLst>
            <pc:docMk/>
            <pc:sldMk cId="2071951196" sldId="280"/>
            <ac:spMk id="4" creationId="{00000000-0000-0000-0000-000000000000}"/>
          </ac:spMkLst>
        </pc:spChg>
      </pc:sldChg>
      <pc:sldChg chg="del">
        <pc:chgData name="Šarūnas Končius" userId="ad207988-5e5e-4175-85fc-d4c0a8ced61a" providerId="ADAL" clId="{E5C0E6D9-AED2-4D8B-95F5-EBA8F9067261}" dt="2020-03-25T13:16:45.453" v="3" actId="47"/>
        <pc:sldMkLst>
          <pc:docMk/>
          <pc:sldMk cId="2694153892" sldId="281"/>
        </pc:sldMkLst>
      </pc:sldChg>
      <pc:sldMasterChg chg="modSp">
        <pc:chgData name="Šarūnas Končius" userId="ad207988-5e5e-4175-85fc-d4c0a8ced61a" providerId="ADAL" clId="{E5C0E6D9-AED2-4D8B-95F5-EBA8F9067261}" dt="2020-03-25T13:44:26.564" v="451" actId="20577"/>
        <pc:sldMasterMkLst>
          <pc:docMk/>
          <pc:sldMasterMk cId="1968982971" sldId="2147483648"/>
        </pc:sldMasterMkLst>
        <pc:spChg chg="mod">
          <ac:chgData name="Šarūnas Končius" userId="ad207988-5e5e-4175-85fc-d4c0a8ced61a" providerId="ADAL" clId="{E5C0E6D9-AED2-4D8B-95F5-EBA8F9067261}" dt="2020-03-25T13:44:26.564" v="451" actId="20577"/>
          <ac:spMkLst>
            <pc:docMk/>
            <pc:sldMasterMk cId="1968982971" sldId="2147483648"/>
            <ac:spMk id="7" creationId="{13529588-54F5-4336-9D9C-41BECFCAC1E1}"/>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6426B4-B99B-4F32-A956-00242FE4781E}" type="datetimeFigureOut">
              <a:rPr lang="en-US" smtClean="0"/>
              <a:t>3/25/2020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0BB256-EA9F-4B03-98E6-B2B292E3D17C}" type="slidenum">
              <a:rPr lang="en-US" smtClean="0"/>
              <a:t>‹#›</a:t>
            </a:fld>
            <a:endParaRPr lang="en-US"/>
          </a:p>
        </p:txBody>
      </p:sp>
    </p:spTree>
    <p:extLst>
      <p:ext uri="{BB962C8B-B14F-4D97-AF65-F5344CB8AC3E}">
        <p14:creationId xmlns:p14="http://schemas.microsoft.com/office/powerpoint/2010/main" val="1107968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86BBF-38DE-4B34-833D-210BC6F66615}" type="datetimeFigureOut">
              <a:rPr lang="en-US" smtClean="0"/>
              <a:t>3/25/2020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BE67B-2C32-4802-A81D-5FD8EA0D9546}" type="slidenum">
              <a:rPr lang="en-US" smtClean="0"/>
              <a:t>‹#›</a:t>
            </a:fld>
            <a:endParaRPr lang="en-US"/>
          </a:p>
        </p:txBody>
      </p:sp>
    </p:spTree>
    <p:extLst>
      <p:ext uri="{BB962C8B-B14F-4D97-AF65-F5344CB8AC3E}">
        <p14:creationId xmlns:p14="http://schemas.microsoft.com/office/powerpoint/2010/main" val="35339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2BE67B-2C32-4802-A81D-5FD8EA0D9546}" type="slidenum">
              <a:rPr lang="en-US" smtClean="0"/>
              <a:t>1</a:t>
            </a:fld>
            <a:endParaRPr lang="en-US"/>
          </a:p>
        </p:txBody>
      </p:sp>
    </p:spTree>
    <p:extLst>
      <p:ext uri="{BB962C8B-B14F-4D97-AF65-F5344CB8AC3E}">
        <p14:creationId xmlns:p14="http://schemas.microsoft.com/office/powerpoint/2010/main" val="966160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Rectangle 17"/>
          <p:cNvSpPr/>
          <p:nvPr userDrawn="1"/>
        </p:nvSpPr>
        <p:spPr>
          <a:xfrm>
            <a:off x="254950" y="262784"/>
            <a:ext cx="11682101" cy="6332433"/>
          </a:xfrm>
          <a:prstGeom prst="rect">
            <a:avLst/>
          </a:prstGeom>
          <a:gradFill>
            <a:gsLst>
              <a:gs pos="100000">
                <a:srgbClr val="FF5900"/>
              </a:gs>
              <a:gs pos="18000">
                <a:srgbClr val="D24726"/>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1" name="Title 1"/>
          <p:cNvSpPr>
            <a:spLocks noGrp="1"/>
          </p:cNvSpPr>
          <p:nvPr>
            <p:ph type="title"/>
          </p:nvPr>
        </p:nvSpPr>
        <p:spPr>
          <a:xfrm>
            <a:off x="737770" y="2338905"/>
            <a:ext cx="10515600" cy="2560320"/>
          </a:xfrm>
        </p:spPr>
        <p:txBody>
          <a:bodyPr anchor="t">
            <a:normAutofit/>
          </a:bodyPr>
          <a:lstStyle>
            <a:lvl1pPr>
              <a:defRPr sz="4600">
                <a:solidFill>
                  <a:schemeClr val="bg1"/>
                </a:solidFill>
              </a:defRPr>
            </a:lvl1pPr>
          </a:lstStyle>
          <a:p>
            <a:r>
              <a:rPr lang="en-US"/>
              <a:t>Click to edit Master title style</a:t>
            </a:r>
            <a:endParaRPr lang="en-US"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70" y="775544"/>
            <a:ext cx="3034146" cy="1050602"/>
          </a:xfrm>
          <a:prstGeom prst="rect">
            <a:avLst/>
          </a:prstGeom>
        </p:spPr>
      </p:pic>
    </p:spTree>
    <p:extLst>
      <p:ext uri="{BB962C8B-B14F-4D97-AF65-F5344CB8AC3E}">
        <p14:creationId xmlns:p14="http://schemas.microsoft.com/office/powerpoint/2010/main" val="189265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_Accent2">
    <p:bg>
      <p:bgPr>
        <a:solidFill>
          <a:schemeClr val="bg1"/>
        </a:solidFill>
        <a:effectLst/>
      </p:bgPr>
    </p:bg>
    <p:spTree>
      <p:nvGrpSpPr>
        <p:cNvPr id="1" name=""/>
        <p:cNvGrpSpPr/>
        <p:nvPr/>
      </p:nvGrpSpPr>
      <p:grpSpPr>
        <a:xfrm>
          <a:off x="0" y="0"/>
          <a:ext cx="0" cy="0"/>
          <a:chOff x="0" y="0"/>
          <a:chExt cx="0" cy="0"/>
        </a:xfrm>
      </p:grpSpPr>
      <p:sp>
        <p:nvSpPr>
          <p:cNvPr id="21" name="Rectangle 20"/>
          <p:cNvSpPr/>
          <p:nvPr userDrawn="1"/>
        </p:nvSpPr>
        <p:spPr>
          <a:xfrm>
            <a:off x="254951"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254950" y="262784"/>
            <a:ext cx="11682101" cy="2077107"/>
          </a:xfrm>
          <a:prstGeom prst="rect">
            <a:avLst/>
          </a:prstGeom>
          <a:gradFill>
            <a:gsLst>
              <a:gs pos="100000">
                <a:srgbClr val="FF5900"/>
              </a:gs>
              <a:gs pos="18000">
                <a:srgbClr val="D24726"/>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85156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68719" y="2360613"/>
            <a:ext cx="10515600" cy="2583086"/>
          </a:xfrm>
        </p:spPr>
        <p:txBody>
          <a:bodyPr/>
          <a:lstStyle>
            <a:lvl2pPr>
              <a:defRPr sz="1400"/>
            </a:lvl2pPr>
            <a:lvl3pPr>
              <a:defRPr sz="1500"/>
            </a:lvl3pPr>
          </a:lstStyle>
          <a:p>
            <a:pPr lvl="0"/>
            <a:r>
              <a:rPr lang="en-US"/>
              <a:t>Edit Master text styles</a:t>
            </a:r>
          </a:p>
          <a:p>
            <a:pPr lvl="1"/>
            <a:r>
              <a:rPr lang="en-US"/>
              <a:t>Second level</a:t>
            </a:r>
          </a:p>
        </p:txBody>
      </p:sp>
      <p:cxnSp>
        <p:nvCxnSpPr>
          <p:cNvPr id="9" name="Straight Connector 8"/>
          <p:cNvCxnSpPr/>
          <p:nvPr userDrawn="1"/>
        </p:nvCxnSpPr>
        <p:spPr>
          <a:xfrm>
            <a:off x="604434" y="1428247"/>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8" name="Content Placeholder 7"/>
          <p:cNvSpPr>
            <a:spLocks noGrp="1"/>
          </p:cNvSpPr>
          <p:nvPr>
            <p:ph sz="quarter" idx="11"/>
          </p:nvPr>
        </p:nvSpPr>
        <p:spPr>
          <a:xfrm>
            <a:off x="560614" y="1743721"/>
            <a:ext cx="4733925" cy="512762"/>
          </a:xfrm>
        </p:spPr>
        <p:txBody>
          <a:bodyPr>
            <a:noAutofit/>
          </a:bodyPr>
          <a:lstStyle>
            <a:lvl1pPr marL="0" indent="0">
              <a:buFontTx/>
              <a:buNone/>
              <a:defRPr sz="1700">
                <a:latin typeface="Segoe UI Semibold"/>
                <a:cs typeface="Segoe UI Semibold"/>
              </a:defRPr>
            </a:lvl1pPr>
            <a:lvl2pPr marL="457200" indent="0">
              <a:buFontTx/>
              <a:buNone/>
              <a:defRPr sz="1600">
                <a:latin typeface="Segoe UI Semibold"/>
                <a:cs typeface="Segoe UI Semibold"/>
              </a:defRPr>
            </a:lvl2pPr>
            <a:lvl3pPr marL="914400" indent="0">
              <a:buFontTx/>
              <a:buNone/>
              <a:defRPr sz="1600">
                <a:latin typeface="Segoe UI Semibold"/>
                <a:cs typeface="Segoe UI Semibold"/>
              </a:defRPr>
            </a:lvl3pPr>
            <a:lvl4pPr marL="1371600" indent="0">
              <a:buFontTx/>
              <a:buNone/>
              <a:defRPr sz="1600">
                <a:latin typeface="Segoe UI Semibold"/>
                <a:cs typeface="Segoe UI Semibold"/>
              </a:defRPr>
            </a:lvl4pPr>
            <a:lvl5pPr marL="1828800" indent="0">
              <a:buFontTx/>
              <a:buNone/>
              <a:defRPr sz="1600">
                <a:latin typeface="Segoe UI Semibold"/>
                <a:cs typeface="Segoe UI Semibold"/>
              </a:defRPr>
            </a:lvl5pPr>
          </a:lstStyle>
          <a:p>
            <a:pPr lvl="0"/>
            <a:r>
              <a:rPr lang="en-US" dirty="0"/>
              <a:t>Edit Master text styles</a:t>
            </a:r>
          </a:p>
        </p:txBody>
      </p:sp>
    </p:spTree>
    <p:extLst>
      <p:ext uri="{BB962C8B-B14F-4D97-AF65-F5344CB8AC3E}">
        <p14:creationId xmlns:p14="http://schemas.microsoft.com/office/powerpoint/2010/main" val="137641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254476"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3000" y="1743319"/>
            <a:ext cx="5181600" cy="4351338"/>
          </a:xfrm>
        </p:spPr>
        <p:txBody>
          <a:bodyPr/>
          <a:lstStyle>
            <a:lvl1pPr>
              <a:buClr>
                <a:schemeClr val="bg1">
                  <a:lumMod val="50000"/>
                </a:schemeClr>
              </a:buClr>
              <a:defRPr/>
            </a:lvl1pPr>
            <a:lvl2pPr>
              <a:buClr>
                <a:schemeClr val="bg1">
                  <a:lumMod val="50000"/>
                </a:schemeClr>
              </a:buClr>
              <a:defRPr/>
            </a:lvl2pPr>
            <a:lvl3pPr>
              <a:buClr>
                <a:schemeClr val="bg1">
                  <a:lumMod val="50000"/>
                </a:schemeClr>
              </a:buClr>
              <a:defRPr/>
            </a:lvl3pPr>
            <a:lvl4pPr>
              <a:buClr>
                <a:schemeClr val="bg1">
                  <a:lumMod val="50000"/>
                </a:schemeClr>
              </a:buClr>
              <a:defRPr/>
            </a:lvl4pPr>
            <a:lvl5pPr>
              <a:buClr>
                <a:schemeClr val="bg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37000" y="1743319"/>
            <a:ext cx="5181600" cy="4351338"/>
          </a:xfrm>
        </p:spPr>
        <p:txBody>
          <a:bodyPr/>
          <a:lstStyle>
            <a:lvl1pPr>
              <a:buClr>
                <a:schemeClr val="bg1">
                  <a:lumMod val="50000"/>
                </a:schemeClr>
              </a:buClr>
              <a:defRPr/>
            </a:lvl1pPr>
            <a:lvl2pPr>
              <a:buClr>
                <a:schemeClr val="bg1">
                  <a:lumMod val="50000"/>
                </a:schemeClr>
              </a:buClr>
              <a:defRPr/>
            </a:lvl2pPr>
            <a:lvl3pPr>
              <a:buClr>
                <a:schemeClr val="bg1">
                  <a:lumMod val="50000"/>
                </a:schemeClr>
              </a:buClr>
              <a:defRPr/>
            </a:lvl3pPr>
            <a:lvl4pPr>
              <a:buClr>
                <a:schemeClr val="bg1">
                  <a:lumMod val="50000"/>
                </a:schemeClr>
              </a:buClr>
              <a:defRPr/>
            </a:lvl4pPr>
            <a:lvl5pPr>
              <a:buClr>
                <a:schemeClr val="bg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604434" y="1428247"/>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31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Narrow">
    <p:spTree>
      <p:nvGrpSpPr>
        <p:cNvPr id="1" name=""/>
        <p:cNvGrpSpPr/>
        <p:nvPr/>
      </p:nvGrpSpPr>
      <p:grpSpPr>
        <a:xfrm>
          <a:off x="0" y="0"/>
          <a:ext cx="0" cy="0"/>
          <a:chOff x="0" y="0"/>
          <a:chExt cx="0" cy="0"/>
        </a:xfrm>
      </p:grpSpPr>
      <p:sp>
        <p:nvSpPr>
          <p:cNvPr id="14" name="Rectangle 13"/>
          <p:cNvSpPr/>
          <p:nvPr userDrawn="1"/>
        </p:nvSpPr>
        <p:spPr>
          <a:xfrm>
            <a:off x="239356"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1"/>
          <p:cNvSpPr>
            <a:spLocks noGrp="1"/>
          </p:cNvSpPr>
          <p:nvPr>
            <p:ph type="title"/>
          </p:nvPr>
        </p:nvSpPr>
        <p:spPr>
          <a:xfrm>
            <a:off x="508923" y="341609"/>
            <a:ext cx="10515600" cy="1325563"/>
          </a:xfrm>
        </p:spPr>
        <p:txBody>
          <a:bodyPr/>
          <a:lstStyle/>
          <a:p>
            <a:r>
              <a:rPr lang="en-US"/>
              <a:t>Click to edit Master title style</a:t>
            </a:r>
            <a:endParaRPr lang="en-US" dirty="0"/>
          </a:p>
        </p:txBody>
      </p:sp>
      <p:sp>
        <p:nvSpPr>
          <p:cNvPr id="12" name="Picture Placeholder 9"/>
          <p:cNvSpPr>
            <a:spLocks noGrp="1"/>
          </p:cNvSpPr>
          <p:nvPr>
            <p:ph type="pic" sz="quarter" idx="13"/>
          </p:nvPr>
        </p:nvSpPr>
        <p:spPr>
          <a:xfrm>
            <a:off x="651931" y="1812940"/>
            <a:ext cx="7726680" cy="4352544"/>
          </a:xfrm>
        </p:spPr>
        <p:txBody>
          <a:bodyPr/>
          <a:lstStyle>
            <a:lvl1pPr marL="0" indent="0">
              <a:buNone/>
              <a:defRPr/>
            </a:lvl1pPr>
          </a:lstStyle>
          <a:p>
            <a:r>
              <a:rPr lang="en-US"/>
              <a:t>Click icon to add picture</a:t>
            </a:r>
            <a:endParaRPr lang="en-US" dirty="0"/>
          </a:p>
        </p:txBody>
      </p:sp>
      <p:cxnSp>
        <p:nvCxnSpPr>
          <p:cNvPr id="5" name="Straight Connector 4"/>
          <p:cNvCxnSpPr/>
          <p:nvPr userDrawn="1"/>
        </p:nvCxnSpPr>
        <p:spPr>
          <a:xfrm>
            <a:off x="604434" y="1428247"/>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2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_Accent2">
    <p:spTree>
      <p:nvGrpSpPr>
        <p:cNvPr id="1" name=""/>
        <p:cNvGrpSpPr/>
        <p:nvPr/>
      </p:nvGrpSpPr>
      <p:grpSpPr>
        <a:xfrm>
          <a:off x="0" y="0"/>
          <a:ext cx="0" cy="0"/>
          <a:chOff x="0" y="0"/>
          <a:chExt cx="0" cy="0"/>
        </a:xfrm>
      </p:grpSpPr>
      <p:sp>
        <p:nvSpPr>
          <p:cNvPr id="21" name="Rectangle 20"/>
          <p:cNvSpPr/>
          <p:nvPr userDrawn="1"/>
        </p:nvSpPr>
        <p:spPr>
          <a:xfrm>
            <a:off x="254951"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82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254476" y="262784"/>
            <a:ext cx="11683049" cy="6332433"/>
          </a:xfrm>
          <a:prstGeom prst="rect">
            <a:avLst/>
          </a:prstGeom>
          <a:gradFill>
            <a:gsLst>
              <a:gs pos="100000">
                <a:schemeClr val="bg1">
                  <a:lumMod val="85000"/>
                </a:schemeClr>
              </a:gs>
              <a:gs pos="18000">
                <a:srgbClr val="F5F5F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521679" y="35233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68719" y="2354538"/>
            <a:ext cx="10515600" cy="35420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cxnSp>
        <p:nvCxnSpPr>
          <p:cNvPr id="15" name="Straight Connector 14"/>
          <p:cNvCxnSpPr/>
          <p:nvPr userDrawn="1"/>
        </p:nvCxnSpPr>
        <p:spPr>
          <a:xfrm>
            <a:off x="604434" y="1428247"/>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22" name="Text Placeholder 2"/>
          <p:cNvSpPr txBox="1">
            <a:spLocks/>
          </p:cNvSpPr>
          <p:nvPr userDrawn="1"/>
        </p:nvSpPr>
        <p:spPr>
          <a:xfrm>
            <a:off x="564664" y="1796817"/>
            <a:ext cx="5206795" cy="674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1700" b="0" dirty="0">
                <a:latin typeface="Segoe UI Semibold"/>
                <a:cs typeface="Segoe UI Semibold"/>
              </a:rPr>
              <a:t>Click to edit Master text styles</a:t>
            </a:r>
          </a:p>
        </p:txBody>
      </p:sp>
      <p:sp>
        <p:nvSpPr>
          <p:cNvPr id="7" name="TextBox 6">
            <a:extLst>
              <a:ext uri="{FF2B5EF4-FFF2-40B4-BE49-F238E27FC236}">
                <a16:creationId xmlns:a16="http://schemas.microsoft.com/office/drawing/2014/main" id="{13529588-54F5-4336-9D9C-41BECFCAC1E1}"/>
              </a:ext>
            </a:extLst>
          </p:cNvPr>
          <p:cNvSpPr txBox="1"/>
          <p:nvPr userDrawn="1"/>
        </p:nvSpPr>
        <p:spPr>
          <a:xfrm>
            <a:off x="10031439" y="6595216"/>
            <a:ext cx="2011680" cy="274320"/>
          </a:xfrm>
          <a:prstGeom prst="rect">
            <a:avLst/>
          </a:prstGeom>
        </p:spPr>
        <p:txBody>
          <a:bodyPr vert="horz" wrap="square" lIns="121920" tIns="60960" rIns="121920" bIns="60960" rtlCol="0">
            <a:normAutofit fontScale="47500" lnSpcReduction="20000"/>
          </a:bodyPr>
          <a:lstStyle/>
          <a:p>
            <a:pPr marL="0" indent="0" algn="r">
              <a:buFontTx/>
              <a:buNone/>
            </a:pPr>
            <a:r>
              <a:rPr lang="en-US" sz="2267" b="0" dirty="0">
                <a:solidFill>
                  <a:schemeClr val="tx2"/>
                </a:solidFill>
                <a:latin typeface="Segoe UI Semibold"/>
                <a:cs typeface="Segoe UI Semibold"/>
              </a:rPr>
              <a:t>v1.</a:t>
            </a:r>
            <a:r>
              <a:rPr lang="lt-LT" sz="2267" b="0" dirty="0">
                <a:solidFill>
                  <a:schemeClr val="tx2"/>
                </a:solidFill>
                <a:latin typeface="Segoe UI Semibold"/>
                <a:cs typeface="Segoe UI Semibold"/>
              </a:rPr>
              <a:t>0</a:t>
            </a:r>
            <a:r>
              <a:rPr lang="en-US" sz="2267" b="0" dirty="0">
                <a:solidFill>
                  <a:schemeClr val="tx2"/>
                </a:solidFill>
                <a:latin typeface="Segoe UI Semibold"/>
                <a:cs typeface="Segoe UI Semibold"/>
              </a:rPr>
              <a:t>.COVID-19 </a:t>
            </a:r>
            <a:r>
              <a:rPr lang="lt-LT" sz="2267" b="0" dirty="0">
                <a:solidFill>
                  <a:schemeClr val="tx2"/>
                </a:solidFill>
                <a:latin typeface="Segoe UI Semibold"/>
                <a:cs typeface="Segoe UI Semibold"/>
              </a:rPr>
              <a:t>20</a:t>
            </a:r>
            <a:r>
              <a:rPr lang="en-US" sz="2267" b="0" dirty="0">
                <a:solidFill>
                  <a:schemeClr val="tx2"/>
                </a:solidFill>
                <a:latin typeface="Segoe UI Semibold"/>
                <a:cs typeface="Segoe UI Semibold"/>
              </a:rPr>
              <a:t>20</a:t>
            </a:r>
            <a:r>
              <a:rPr lang="lt-LT" sz="2267" b="0" dirty="0">
                <a:solidFill>
                  <a:schemeClr val="tx2"/>
                </a:solidFill>
                <a:latin typeface="Segoe UI Semibold"/>
                <a:cs typeface="Segoe UI Semibold"/>
              </a:rPr>
              <a:t>-0</a:t>
            </a:r>
            <a:r>
              <a:rPr lang="en-US" sz="2267" b="0" dirty="0">
                <a:solidFill>
                  <a:schemeClr val="tx2"/>
                </a:solidFill>
                <a:latin typeface="Segoe UI Semibold"/>
                <a:cs typeface="Segoe UI Semibold"/>
              </a:rPr>
              <a:t>3</a:t>
            </a:r>
            <a:r>
              <a:rPr lang="lt-LT" sz="2267" b="0" dirty="0">
                <a:solidFill>
                  <a:schemeClr val="tx2"/>
                </a:solidFill>
                <a:latin typeface="Segoe UI Semibold"/>
                <a:cs typeface="Segoe UI Semibold"/>
              </a:rPr>
              <a:t>-</a:t>
            </a:r>
            <a:r>
              <a:rPr lang="en-US" sz="2267" b="0" dirty="0">
                <a:solidFill>
                  <a:schemeClr val="tx2"/>
                </a:solidFill>
                <a:latin typeface="Segoe UI Semibold"/>
                <a:cs typeface="Segoe UI Semibold"/>
              </a:rPr>
              <a:t>25</a:t>
            </a:r>
          </a:p>
        </p:txBody>
      </p:sp>
    </p:spTree>
    <p:extLst>
      <p:ext uri="{BB962C8B-B14F-4D97-AF65-F5344CB8AC3E}">
        <p14:creationId xmlns:p14="http://schemas.microsoft.com/office/powerpoint/2010/main" val="1968982971"/>
      </p:ext>
    </p:extLst>
  </p:cSld>
  <p:clrMap bg1="lt1" tx1="dk1" bg2="lt2" tx2="dk2" accent1="accent1" accent2="accent2" accent3="accent3" accent4="accent4" accent5="accent5" accent6="accent6" hlink="hlink" folHlink="folHlink"/>
  <p:sldLayoutIdLst>
    <p:sldLayoutId id="2147483667" r:id="rId1"/>
    <p:sldLayoutId id="2147483666" r:id="rId2"/>
    <p:sldLayoutId id="2147483650" r:id="rId3"/>
    <p:sldLayoutId id="2147483652" r:id="rId4"/>
    <p:sldLayoutId id="2147483668" r:id="rId5"/>
    <p:sldLayoutId id="2147483676" r:id="rId6"/>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bg1">
            <a:lumMod val="50000"/>
          </a:schemeClr>
        </a:buClr>
        <a:buFont typeface="Arial" panose="020B0604020202020204" pitchFamily="34" charset="0"/>
        <a:buChar char="•"/>
        <a:defRPr sz="16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bg1">
            <a:lumMod val="50000"/>
          </a:schemeClr>
        </a:buClr>
        <a:buFont typeface="Arial" panose="020B0604020202020204" pitchFamily="34" charset="0"/>
        <a:buChar char="•"/>
        <a:defRPr sz="1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ka.ms/o365mokykloms"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github.com/SarunasKo/o365mokykl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Kaip parengti Office 365 naudojimui mokykloje?</a:t>
            </a:r>
          </a:p>
        </p:txBody>
      </p:sp>
      <p:sp>
        <p:nvSpPr>
          <p:cNvPr id="3" name="Content Placeholder 2"/>
          <p:cNvSpPr>
            <a:spLocks noGrp="1"/>
          </p:cNvSpPr>
          <p:nvPr>
            <p:ph idx="1"/>
          </p:nvPr>
        </p:nvSpPr>
        <p:spPr>
          <a:xfrm>
            <a:off x="568719" y="2360612"/>
            <a:ext cx="11037990" cy="4033043"/>
          </a:xfrm>
        </p:spPr>
        <p:txBody>
          <a:bodyPr>
            <a:normAutofit/>
          </a:bodyPr>
          <a:lstStyle/>
          <a:p>
            <a:pPr marL="342900" indent="-342900">
              <a:buFont typeface="+mj-lt"/>
              <a:buAutoNum type="arabicPeriod"/>
            </a:pPr>
            <a:r>
              <a:rPr lang="lt-LT" sz="1800" dirty="0"/>
              <a:t>Tinklapyje </a:t>
            </a:r>
            <a:r>
              <a:rPr lang="lt-LT" sz="1800" dirty="0">
                <a:hlinkClick r:id="rId3"/>
              </a:rPr>
              <a:t>https://aka.ms/o365mokykloms</a:t>
            </a:r>
            <a:r>
              <a:rPr lang="lt-LT" sz="1800" dirty="0"/>
              <a:t> savitarnos būdu gaunate Office 365 A1 bandomąsias licencijas mokyklai</a:t>
            </a:r>
          </a:p>
          <a:p>
            <a:pPr marL="342900" indent="-342900">
              <a:buFont typeface="+mj-lt"/>
              <a:buAutoNum type="arabicPeriod"/>
            </a:pPr>
            <a:r>
              <a:rPr lang="lt-LT" sz="1800" dirty="0"/>
              <a:t>Prie Office 365 aplinkos prijungiate interneto domeną, kuriame veikia mokyklos interneto svetainė</a:t>
            </a:r>
          </a:p>
          <a:p>
            <a:pPr lvl="1"/>
            <a:r>
              <a:rPr lang="lt-LT" sz="1600" dirty="0"/>
              <a:t>DNS zonoje sukuriate vieną TXT įrašą, kuris neįtakoja nei e. pašto, nei svetainės darbo</a:t>
            </a:r>
          </a:p>
          <a:p>
            <a:pPr marL="342900" indent="-342900">
              <a:buFont typeface="+mj-lt"/>
              <a:buAutoNum type="arabicPeriod"/>
            </a:pPr>
            <a:r>
              <a:rPr lang="lt-LT" sz="1800" dirty="0"/>
              <a:t>Iš Microsoft gaunate</a:t>
            </a:r>
            <a:r>
              <a:rPr lang="en-US" sz="1800" dirty="0"/>
              <a:t>:</a:t>
            </a:r>
          </a:p>
          <a:p>
            <a:pPr lvl="1"/>
            <a:r>
              <a:rPr lang="en-US" sz="1600" dirty="0"/>
              <a:t>P</a:t>
            </a:r>
            <a:r>
              <a:rPr lang="lt-LT" sz="1600" dirty="0"/>
              <a:t>atvirtinimą, kad bandomąsias licencijas užsakė švietimo institucija</a:t>
            </a:r>
            <a:endParaRPr lang="en-US" sz="1600" dirty="0"/>
          </a:p>
          <a:p>
            <a:pPr lvl="1"/>
            <a:r>
              <a:rPr lang="lt-LT" sz="1600" dirty="0"/>
              <a:t>Nuolatines nemokamas Office 365 A1 licencijas visiems mokytojams bei mokiniams</a:t>
            </a:r>
          </a:p>
          <a:p>
            <a:pPr marL="342900" indent="-342900">
              <a:buFont typeface="+mj-lt"/>
              <a:buAutoNum type="arabicPeriod"/>
            </a:pPr>
            <a:r>
              <a:rPr lang="lt-LT" sz="1800" dirty="0"/>
              <a:t>Sukuriate mokytojų ir mokinių paskyras panaudodami </a:t>
            </a:r>
            <a:r>
              <a:rPr lang="lt-LT" sz="1800" dirty="0" err="1"/>
              <a:t>PowerShell</a:t>
            </a:r>
            <a:r>
              <a:rPr lang="lt-LT" sz="1800" dirty="0"/>
              <a:t> </a:t>
            </a:r>
            <a:r>
              <a:rPr lang="lt-LT" sz="1800" dirty="0" err="1"/>
              <a:t>skriptą</a:t>
            </a:r>
            <a:r>
              <a:rPr lang="lt-LT" sz="1800" dirty="0"/>
              <a:t> </a:t>
            </a:r>
            <a:r>
              <a:rPr lang="en-US" sz="1800" dirty="0">
                <a:hlinkClick r:id="rId4"/>
              </a:rPr>
              <a:t>https://github.com/SarunasKo/o365mokykla/</a:t>
            </a:r>
            <a:endParaRPr lang="lt-LT" sz="1800" dirty="0"/>
          </a:p>
          <a:p>
            <a:pPr marL="342900" indent="-342900">
              <a:buFont typeface="+mj-lt"/>
              <a:buAutoNum type="arabicPeriod"/>
            </a:pPr>
            <a:r>
              <a:rPr lang="lt-LT" sz="1800" dirty="0"/>
              <a:t>Apmokote mokytojus ir startuojate</a:t>
            </a:r>
          </a:p>
        </p:txBody>
      </p:sp>
      <p:sp>
        <p:nvSpPr>
          <p:cNvPr id="4" name="Content Placeholder 3"/>
          <p:cNvSpPr>
            <a:spLocks noGrp="1"/>
          </p:cNvSpPr>
          <p:nvPr>
            <p:ph sz="quarter" idx="11"/>
          </p:nvPr>
        </p:nvSpPr>
        <p:spPr/>
        <p:txBody>
          <a:bodyPr/>
          <a:lstStyle/>
          <a:p>
            <a:r>
              <a:rPr lang="lt-LT" dirty="0"/>
              <a:t>COVID-19 versija</a:t>
            </a:r>
          </a:p>
        </p:txBody>
      </p:sp>
    </p:spTree>
    <p:extLst>
      <p:ext uri="{BB962C8B-B14F-4D97-AF65-F5344CB8AC3E}">
        <p14:creationId xmlns:p14="http://schemas.microsoft.com/office/powerpoint/2010/main" val="2071951196"/>
      </p:ext>
    </p:extLst>
  </p:cSld>
  <p:clrMapOvr>
    <a:masterClrMapping/>
  </p:clrMapOvr>
</p:sld>
</file>

<file path=ppt/theme/theme1.xml><?xml version="1.0" encoding="utf-8"?>
<a:theme xmlns:a="http://schemas.openxmlformats.org/drawingml/2006/main" name="Office Mix">
  <a:themeElements>
    <a:clrScheme name="Custom 1">
      <a:dk1>
        <a:srgbClr val="2B2B2B"/>
      </a:dk1>
      <a:lt1>
        <a:srgbClr val="FFFFFF"/>
      </a:lt1>
      <a:dk2>
        <a:srgbClr val="505050"/>
      </a:dk2>
      <a:lt2>
        <a:srgbClr val="F2F2F2"/>
      </a:lt2>
      <a:accent1>
        <a:srgbClr val="0078D7"/>
      </a:accent1>
      <a:accent2>
        <a:srgbClr val="D83B01"/>
      </a:accent2>
      <a:accent3>
        <a:srgbClr val="FF8C00"/>
      </a:accent3>
      <a:accent4>
        <a:srgbClr val="5C2D91"/>
      </a:accent4>
      <a:accent5>
        <a:srgbClr val="8CBD18"/>
      </a:accent5>
      <a:accent6>
        <a:srgbClr val="FFB900"/>
      </a:accent6>
      <a:hlink>
        <a:srgbClr val="005AA1"/>
      </a:hlink>
      <a:folHlink>
        <a:srgbClr val="0078D7"/>
      </a:folHlink>
    </a:clrScheme>
    <a:fontScheme name="Office Mix">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buFontTx/>
          <a:buNone/>
          <a:defRPr sz="1700" b="0" dirty="0" smtClean="0">
            <a:latin typeface="Segoe UI Semibold"/>
            <a:cs typeface="Segoe UI Semibold"/>
          </a:defRPr>
        </a:defPPr>
      </a:lstStyle>
    </a:txDef>
  </a:objectDefaults>
  <a:extraClrSchemeLst/>
  <a:extLst>
    <a:ext uri="{05A4C25C-085E-4340-85A3-A5531E510DB2}">
      <thm15:themeFamily xmlns:thm15="http://schemas.microsoft.com/office/thememl/2012/main" name="OfficeMixStart_Update_6.5.15" id="{60899B57-461E-436C-89B9-AD8BFE676B7F}" vid="{4C140D03-C9A6-4F01-A333-D0890A71F5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Create an Office Mix(3)</Template>
  <TotalTime>9136</TotalTime>
  <Words>102</Words>
  <Application>Microsoft Office PowerPoint</Application>
  <PresentationFormat>Widescreen</PresentationFormat>
  <Paragraphs>11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Light</vt:lpstr>
      <vt:lpstr>Segoe UI Semibold</vt:lpstr>
      <vt:lpstr>Office Mix</vt:lpstr>
      <vt:lpstr>Kaip parengti Office 365 naudojimui mokykloje?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Kaip pirmąjį kartą prisijungti prie „Office 365“</dc:title>
  <dc:creator>Sarunas Koncius</dc:creator>
  <dc:description>Turinys yra pateikiamas pagal licenciją Creative Commons Attribution-ShareAlike 4.0 International (CC BY-SA 4.0), kuri leidžia kitiems platinti, keisti ir kurti naujus kūrinius net ir komerciniais tikslais, nurodant pradinio kūrinio autorius. Naujam kūriniui turi būti nurodyta tokia pat licencija kaip ir originaliame kūrinyje. Žr. http://creativecommons.org/licenses/by-sa/4.0/deed.lt</dc:description>
  <cp:lastModifiedBy>Šarūnas Končius</cp:lastModifiedBy>
  <cp:revision>107</cp:revision>
  <dcterms:created xsi:type="dcterms:W3CDTF">2016-01-04T08:49:26Z</dcterms:created>
  <dcterms:modified xsi:type="dcterms:W3CDTF">2020-03-25T13:47:22Z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sarunask@microsoft.com</vt:lpwstr>
  </property>
  <property fmtid="{D5CDD505-2E9C-101B-9397-08002B2CF9AE}" pid="5" name="MSIP_Label_f42aa342-8706-4288-bd11-ebb85995028c_SetDate">
    <vt:lpwstr>2018-02-22T10:20:39.2632756Z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