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80" r:id="rId3"/>
    <p:sldId id="274" r:id="rId4"/>
    <p:sldId id="268" r:id="rId5"/>
    <p:sldId id="281" r:id="rId6"/>
    <p:sldId id="275" r:id="rId7"/>
    <p:sldId id="276" r:id="rId8"/>
    <p:sldId id="2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a:srgbClr val="EEEEEE"/>
    <a:srgbClr val="FF5900"/>
    <a:srgbClr val="E6E6E6"/>
    <a:srgbClr val="FF6400"/>
    <a:srgbClr val="EBEBEB"/>
    <a:srgbClr val="DBDBDB"/>
    <a:srgbClr val="E1E1E1"/>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29" autoAdjust="0"/>
  </p:normalViewPr>
  <p:slideViewPr>
    <p:cSldViewPr snapToGrid="0">
      <p:cViewPr varScale="1">
        <p:scale>
          <a:sx n="101" d="100"/>
          <a:sy n="101" d="100"/>
        </p:scale>
        <p:origin x="66" y="39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77" d="100"/>
          <a:sy n="77" d="100"/>
        </p:scale>
        <p:origin x="2620"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Šarūnas Končius" userId="ad207988-5e5e-4175-85fc-d4c0a8ced61a" providerId="ADAL" clId="{F7CBC195-1989-4DF0-801C-669967B1E426}"/>
    <pc:docChg chg="custSel modSld">
      <pc:chgData name="Šarūnas Končius" userId="ad207988-5e5e-4175-85fc-d4c0a8ced61a" providerId="ADAL" clId="{F7CBC195-1989-4DF0-801C-669967B1E426}" dt="2020-03-22T11:21:29.660" v="0" actId="478"/>
      <pc:docMkLst>
        <pc:docMk/>
      </pc:docMkLst>
      <pc:sldChg chg="delSp delAnim">
        <pc:chgData name="Šarūnas Končius" userId="ad207988-5e5e-4175-85fc-d4c0a8ced61a" providerId="ADAL" clId="{F7CBC195-1989-4DF0-801C-669967B1E426}" dt="2020-03-22T11:21:29.660" v="0" actId="478"/>
        <pc:sldMkLst>
          <pc:docMk/>
          <pc:sldMk cId="2709296850" sldId="256"/>
        </pc:sldMkLst>
        <pc:picChg chg="del">
          <ac:chgData name="Šarūnas Končius" userId="ad207988-5e5e-4175-85fc-d4c0a8ced61a" providerId="ADAL" clId="{F7CBC195-1989-4DF0-801C-669967B1E426}" dt="2020-03-22T11:21:29.660" v="0" actId="478"/>
          <ac:picMkLst>
            <pc:docMk/>
            <pc:sldMk cId="2709296850" sldId="256"/>
            <ac:picMk id="7" creationId="{94AEB786-9E75-4A0D-A4DD-8228E91936A9}"/>
          </ac:picMkLst>
        </pc:picChg>
      </pc:sldChg>
    </pc:docChg>
  </pc:docChgLst>
  <pc:docChgLst>
    <pc:chgData name="Šarūnas Končius" userId="ad207988-5e5e-4175-85fc-d4c0a8ced61a" providerId="ADAL" clId="{9A0ABF53-775D-4757-AFC6-804CC0BF8E43}"/>
    <pc:docChg chg="undo custSel modSld">
      <pc:chgData name="Šarūnas Končius" userId="ad207988-5e5e-4175-85fc-d4c0a8ced61a" providerId="ADAL" clId="{9A0ABF53-775D-4757-AFC6-804CC0BF8E43}" dt="2020-03-22T11:12:29.399" v="95" actId="1076"/>
      <pc:docMkLst>
        <pc:docMk/>
      </pc:docMkLst>
      <pc:sldChg chg="delSp modSp">
        <pc:chgData name="Šarūnas Končius" userId="ad207988-5e5e-4175-85fc-d4c0a8ced61a" providerId="ADAL" clId="{9A0ABF53-775D-4757-AFC6-804CC0BF8E43}" dt="2020-03-22T11:09:41.735" v="1" actId="6549"/>
        <pc:sldMkLst>
          <pc:docMk/>
          <pc:sldMk cId="2709296850" sldId="256"/>
        </pc:sldMkLst>
        <pc:spChg chg="mod">
          <ac:chgData name="Šarūnas Končius" userId="ad207988-5e5e-4175-85fc-d4c0a8ced61a" providerId="ADAL" clId="{9A0ABF53-775D-4757-AFC6-804CC0BF8E43}" dt="2020-03-22T11:09:41.735" v="1" actId="6549"/>
          <ac:spMkLst>
            <pc:docMk/>
            <pc:sldMk cId="2709296850" sldId="256"/>
            <ac:spMk id="5" creationId="{00000000-0000-0000-0000-000000000000}"/>
          </ac:spMkLst>
        </pc:spChg>
        <pc:picChg chg="del">
          <ac:chgData name="Šarūnas Končius" userId="ad207988-5e5e-4175-85fc-d4c0a8ced61a" providerId="ADAL" clId="{9A0ABF53-775D-4757-AFC6-804CC0BF8E43}" dt="2020-03-22T11:09:38.254" v="0" actId="478"/>
          <ac:picMkLst>
            <pc:docMk/>
            <pc:sldMk cId="2709296850" sldId="256"/>
            <ac:picMk id="2" creationId="{00000000-0000-0000-0000-000000000000}"/>
          </ac:picMkLst>
        </pc:picChg>
      </pc:sldChg>
      <pc:sldChg chg="delSp modSp">
        <pc:chgData name="Šarūnas Končius" userId="ad207988-5e5e-4175-85fc-d4c0a8ced61a" providerId="ADAL" clId="{9A0ABF53-775D-4757-AFC6-804CC0BF8E43}" dt="2020-03-22T11:12:29.399" v="95" actId="1076"/>
        <pc:sldMkLst>
          <pc:docMk/>
          <pc:sldMk cId="1378832626" sldId="278"/>
        </pc:sldMkLst>
        <pc:spChg chg="del">
          <ac:chgData name="Šarūnas Končius" userId="ad207988-5e5e-4175-85fc-d4c0a8ced61a" providerId="ADAL" clId="{9A0ABF53-775D-4757-AFC6-804CC0BF8E43}" dt="2020-03-22T11:10:37.594" v="3" actId="478"/>
          <ac:spMkLst>
            <pc:docMk/>
            <pc:sldMk cId="1378832626" sldId="278"/>
            <ac:spMk id="6" creationId="{00000000-0000-0000-0000-000000000000}"/>
          </ac:spMkLst>
        </pc:spChg>
        <pc:spChg chg="mod">
          <ac:chgData name="Šarūnas Končius" userId="ad207988-5e5e-4175-85fc-d4c0a8ced61a" providerId="ADAL" clId="{9A0ABF53-775D-4757-AFC6-804CC0BF8E43}" dt="2020-03-22T11:12:29.399" v="95" actId="1076"/>
          <ac:spMkLst>
            <pc:docMk/>
            <pc:sldMk cId="1378832626" sldId="278"/>
            <ac:spMk id="76" creationId="{00000000-0000-0000-0000-000000000000}"/>
          </ac:spMkLst>
        </pc:spChg>
        <pc:picChg chg="del">
          <ac:chgData name="Šarūnas Končius" userId="ad207988-5e5e-4175-85fc-d4c0a8ced61a" providerId="ADAL" clId="{9A0ABF53-775D-4757-AFC6-804CC0BF8E43}" dt="2020-03-22T11:10:33.826" v="2" actId="478"/>
          <ac:picMkLst>
            <pc:docMk/>
            <pc:sldMk cId="1378832626" sldId="278"/>
            <ac:picMk id="2"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6426B4-B99B-4F32-A956-00242FE4781E}" type="datetimeFigureOut">
              <a:rPr lang="en-US" smtClean="0"/>
              <a:t>3/22/2020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0BB256-EA9F-4B03-98E6-B2B292E3D17C}" type="slidenum">
              <a:rPr lang="en-US" smtClean="0"/>
              <a:t>‹#›</a:t>
            </a:fld>
            <a:endParaRPr lang="en-US"/>
          </a:p>
        </p:txBody>
      </p:sp>
    </p:spTree>
    <p:extLst>
      <p:ext uri="{BB962C8B-B14F-4D97-AF65-F5344CB8AC3E}">
        <p14:creationId xmlns:p14="http://schemas.microsoft.com/office/powerpoint/2010/main" val="1107968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86BBF-38DE-4B34-833D-210BC6F66615}" type="datetimeFigureOut">
              <a:rPr lang="en-US" smtClean="0"/>
              <a:t>3/22/2020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BE67B-2C32-4802-A81D-5FD8EA0D9546}" type="slidenum">
              <a:rPr lang="en-US" smtClean="0"/>
              <a:t>‹#›</a:t>
            </a:fld>
            <a:endParaRPr lang="en-US"/>
          </a:p>
        </p:txBody>
      </p:sp>
    </p:spTree>
    <p:extLst>
      <p:ext uri="{BB962C8B-B14F-4D97-AF65-F5344CB8AC3E}">
        <p14:creationId xmlns:p14="http://schemas.microsoft.com/office/powerpoint/2010/main" val="353392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2BE67B-2C32-4802-A81D-5FD8EA0D9546}" type="slidenum">
              <a:rPr lang="en-US" smtClean="0"/>
              <a:t>1</a:t>
            </a:fld>
            <a:endParaRPr lang="en-US"/>
          </a:p>
        </p:txBody>
      </p:sp>
    </p:spTree>
    <p:extLst>
      <p:ext uri="{BB962C8B-B14F-4D97-AF65-F5344CB8AC3E}">
        <p14:creationId xmlns:p14="http://schemas.microsoft.com/office/powerpoint/2010/main" val="1447000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2BE67B-2C32-4802-A81D-5FD8EA0D9546}" type="slidenum">
              <a:rPr lang="en-US" smtClean="0"/>
              <a:t>2</a:t>
            </a:fld>
            <a:endParaRPr lang="en-US"/>
          </a:p>
        </p:txBody>
      </p:sp>
    </p:spTree>
    <p:extLst>
      <p:ext uri="{BB962C8B-B14F-4D97-AF65-F5344CB8AC3E}">
        <p14:creationId xmlns:p14="http://schemas.microsoft.com/office/powerpoint/2010/main" val="966160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2BE67B-2C32-4802-A81D-5FD8EA0D9546}" type="slidenum">
              <a:rPr lang="en-US" smtClean="0"/>
              <a:t>3</a:t>
            </a:fld>
            <a:endParaRPr lang="en-US"/>
          </a:p>
        </p:txBody>
      </p:sp>
    </p:spTree>
    <p:extLst>
      <p:ext uri="{BB962C8B-B14F-4D97-AF65-F5344CB8AC3E}">
        <p14:creationId xmlns:p14="http://schemas.microsoft.com/office/powerpoint/2010/main" val="4071992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2BE67B-2C32-4802-A81D-5FD8EA0D9546}" type="slidenum">
              <a:rPr lang="en-US" smtClean="0"/>
              <a:t>4</a:t>
            </a:fld>
            <a:endParaRPr lang="en-US"/>
          </a:p>
        </p:txBody>
      </p:sp>
    </p:spTree>
    <p:extLst>
      <p:ext uri="{BB962C8B-B14F-4D97-AF65-F5344CB8AC3E}">
        <p14:creationId xmlns:p14="http://schemas.microsoft.com/office/powerpoint/2010/main" val="3618506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2BE67B-2C32-4802-A81D-5FD8EA0D9546}" type="slidenum">
              <a:rPr lang="en-US" smtClean="0"/>
              <a:t>5</a:t>
            </a:fld>
            <a:endParaRPr lang="en-US"/>
          </a:p>
        </p:txBody>
      </p:sp>
    </p:spTree>
    <p:extLst>
      <p:ext uri="{BB962C8B-B14F-4D97-AF65-F5344CB8AC3E}">
        <p14:creationId xmlns:p14="http://schemas.microsoft.com/office/powerpoint/2010/main" val="7895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2BE67B-2C32-4802-A81D-5FD8EA0D9546}" type="slidenum">
              <a:rPr lang="en-US" smtClean="0"/>
              <a:t>6</a:t>
            </a:fld>
            <a:endParaRPr lang="en-US"/>
          </a:p>
        </p:txBody>
      </p:sp>
    </p:spTree>
    <p:extLst>
      <p:ext uri="{BB962C8B-B14F-4D97-AF65-F5344CB8AC3E}">
        <p14:creationId xmlns:p14="http://schemas.microsoft.com/office/powerpoint/2010/main" val="586893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2BE67B-2C32-4802-A81D-5FD8EA0D9546}" type="slidenum">
              <a:rPr lang="en-US" smtClean="0"/>
              <a:t>7</a:t>
            </a:fld>
            <a:endParaRPr lang="en-US"/>
          </a:p>
        </p:txBody>
      </p:sp>
    </p:spTree>
    <p:extLst>
      <p:ext uri="{BB962C8B-B14F-4D97-AF65-F5344CB8AC3E}">
        <p14:creationId xmlns:p14="http://schemas.microsoft.com/office/powerpoint/2010/main" val="1482270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2BE67B-2C32-4802-A81D-5FD8EA0D9546}" type="slidenum">
              <a:rPr lang="en-US" smtClean="0"/>
              <a:t>8</a:t>
            </a:fld>
            <a:endParaRPr lang="en-US"/>
          </a:p>
        </p:txBody>
      </p:sp>
    </p:spTree>
    <p:extLst>
      <p:ext uri="{BB962C8B-B14F-4D97-AF65-F5344CB8AC3E}">
        <p14:creationId xmlns:p14="http://schemas.microsoft.com/office/powerpoint/2010/main" val="26467036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Rectangle 17"/>
          <p:cNvSpPr/>
          <p:nvPr userDrawn="1"/>
        </p:nvSpPr>
        <p:spPr>
          <a:xfrm>
            <a:off x="254950" y="262784"/>
            <a:ext cx="11682101" cy="6332433"/>
          </a:xfrm>
          <a:prstGeom prst="rect">
            <a:avLst/>
          </a:prstGeom>
          <a:gradFill>
            <a:gsLst>
              <a:gs pos="100000">
                <a:srgbClr val="FF5900"/>
              </a:gs>
              <a:gs pos="18000">
                <a:srgbClr val="D24726"/>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1" name="Title 1"/>
          <p:cNvSpPr>
            <a:spLocks noGrp="1"/>
          </p:cNvSpPr>
          <p:nvPr>
            <p:ph type="title"/>
          </p:nvPr>
        </p:nvSpPr>
        <p:spPr>
          <a:xfrm>
            <a:off x="737770" y="2338905"/>
            <a:ext cx="10515600" cy="2560320"/>
          </a:xfrm>
        </p:spPr>
        <p:txBody>
          <a:bodyPr anchor="t">
            <a:normAutofit/>
          </a:bodyPr>
          <a:lstStyle>
            <a:lvl1pPr>
              <a:defRPr sz="4600">
                <a:solidFill>
                  <a:schemeClr val="bg1"/>
                </a:solidFill>
              </a:defRPr>
            </a:lvl1pPr>
          </a:lstStyle>
          <a:p>
            <a:r>
              <a:rPr lang="en-US"/>
              <a:t>Click to edit Master title style</a:t>
            </a:r>
            <a:endParaRPr lang="en-US" dirty="0"/>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70" y="775544"/>
            <a:ext cx="3034146" cy="1050602"/>
          </a:xfrm>
          <a:prstGeom prst="rect">
            <a:avLst/>
          </a:prstGeom>
        </p:spPr>
      </p:pic>
    </p:spTree>
    <p:extLst>
      <p:ext uri="{BB962C8B-B14F-4D97-AF65-F5344CB8AC3E}">
        <p14:creationId xmlns:p14="http://schemas.microsoft.com/office/powerpoint/2010/main" val="1892658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_Accent2">
    <p:bg>
      <p:bgPr>
        <a:solidFill>
          <a:schemeClr val="bg1"/>
        </a:solidFill>
        <a:effectLst/>
      </p:bgPr>
    </p:bg>
    <p:spTree>
      <p:nvGrpSpPr>
        <p:cNvPr id="1" name=""/>
        <p:cNvGrpSpPr/>
        <p:nvPr/>
      </p:nvGrpSpPr>
      <p:grpSpPr>
        <a:xfrm>
          <a:off x="0" y="0"/>
          <a:ext cx="0" cy="0"/>
          <a:chOff x="0" y="0"/>
          <a:chExt cx="0" cy="0"/>
        </a:xfrm>
      </p:grpSpPr>
      <p:sp>
        <p:nvSpPr>
          <p:cNvPr id="21" name="Rectangle 20"/>
          <p:cNvSpPr/>
          <p:nvPr userDrawn="1"/>
        </p:nvSpPr>
        <p:spPr>
          <a:xfrm>
            <a:off x="254951" y="262784"/>
            <a:ext cx="11683049" cy="6332433"/>
          </a:xfrm>
          <a:prstGeom prst="rect">
            <a:avLst/>
          </a:prstGeom>
          <a:gradFill>
            <a:gsLst>
              <a:gs pos="100000">
                <a:schemeClr val="bg1">
                  <a:lumMod val="85000"/>
                </a:schemeClr>
              </a:gs>
              <a:gs pos="18000">
                <a:srgbClr val="F5F5F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Rectangle 21"/>
          <p:cNvSpPr/>
          <p:nvPr userDrawn="1"/>
        </p:nvSpPr>
        <p:spPr>
          <a:xfrm>
            <a:off x="254950" y="262784"/>
            <a:ext cx="11682101" cy="2077107"/>
          </a:xfrm>
          <a:prstGeom prst="rect">
            <a:avLst/>
          </a:prstGeom>
          <a:gradFill>
            <a:gsLst>
              <a:gs pos="100000">
                <a:srgbClr val="FF5900"/>
              </a:gs>
              <a:gs pos="18000">
                <a:srgbClr val="D24726"/>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851563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gradFill>
            <a:gsLst>
              <a:gs pos="100000">
                <a:schemeClr val="bg1">
                  <a:lumMod val="85000"/>
                </a:schemeClr>
              </a:gs>
              <a:gs pos="18000">
                <a:srgbClr val="F5F5F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68719" y="2360613"/>
            <a:ext cx="10515600" cy="2583086"/>
          </a:xfrm>
        </p:spPr>
        <p:txBody>
          <a:bodyPr/>
          <a:lstStyle>
            <a:lvl2pPr>
              <a:defRPr sz="1400"/>
            </a:lvl2pPr>
            <a:lvl3pPr>
              <a:defRPr sz="1500"/>
            </a:lvl3pPr>
          </a:lstStyle>
          <a:p>
            <a:pPr lvl="0"/>
            <a:r>
              <a:rPr lang="en-US"/>
              <a:t>Edit Master text styles</a:t>
            </a:r>
          </a:p>
          <a:p>
            <a:pPr lvl="1"/>
            <a:r>
              <a:rPr lang="en-US"/>
              <a:t>Second level</a:t>
            </a:r>
          </a:p>
        </p:txBody>
      </p:sp>
      <p:cxnSp>
        <p:nvCxnSpPr>
          <p:cNvPr id="9" name="Straight Connector 8"/>
          <p:cNvCxnSpPr/>
          <p:nvPr userDrawn="1"/>
        </p:nvCxnSpPr>
        <p:spPr>
          <a:xfrm>
            <a:off x="604434" y="1428247"/>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8" name="Content Placeholder 7"/>
          <p:cNvSpPr>
            <a:spLocks noGrp="1"/>
          </p:cNvSpPr>
          <p:nvPr>
            <p:ph sz="quarter" idx="11"/>
          </p:nvPr>
        </p:nvSpPr>
        <p:spPr>
          <a:xfrm>
            <a:off x="560614" y="1743721"/>
            <a:ext cx="4733925" cy="512762"/>
          </a:xfrm>
        </p:spPr>
        <p:txBody>
          <a:bodyPr>
            <a:noAutofit/>
          </a:bodyPr>
          <a:lstStyle>
            <a:lvl1pPr marL="0" indent="0">
              <a:buFontTx/>
              <a:buNone/>
              <a:defRPr sz="1700">
                <a:latin typeface="Segoe UI Semibold"/>
                <a:cs typeface="Segoe UI Semibold"/>
              </a:defRPr>
            </a:lvl1pPr>
            <a:lvl2pPr marL="457200" indent="0">
              <a:buFontTx/>
              <a:buNone/>
              <a:defRPr sz="1600">
                <a:latin typeface="Segoe UI Semibold"/>
                <a:cs typeface="Segoe UI Semibold"/>
              </a:defRPr>
            </a:lvl2pPr>
            <a:lvl3pPr marL="914400" indent="0">
              <a:buFontTx/>
              <a:buNone/>
              <a:defRPr sz="1600">
                <a:latin typeface="Segoe UI Semibold"/>
                <a:cs typeface="Segoe UI Semibold"/>
              </a:defRPr>
            </a:lvl3pPr>
            <a:lvl4pPr marL="1371600" indent="0">
              <a:buFontTx/>
              <a:buNone/>
              <a:defRPr sz="1600">
                <a:latin typeface="Segoe UI Semibold"/>
                <a:cs typeface="Segoe UI Semibold"/>
              </a:defRPr>
            </a:lvl4pPr>
            <a:lvl5pPr marL="1828800" indent="0">
              <a:buFontTx/>
              <a:buNone/>
              <a:defRPr sz="1600">
                <a:latin typeface="Segoe UI Semibold"/>
                <a:cs typeface="Segoe UI Semibold"/>
              </a:defRPr>
            </a:lvl5pPr>
          </a:lstStyle>
          <a:p>
            <a:pPr lvl="0"/>
            <a:r>
              <a:rPr lang="en-US" dirty="0"/>
              <a:t>Edit Master text styles</a:t>
            </a:r>
          </a:p>
        </p:txBody>
      </p:sp>
    </p:spTree>
    <p:extLst>
      <p:ext uri="{BB962C8B-B14F-4D97-AF65-F5344CB8AC3E}">
        <p14:creationId xmlns:p14="http://schemas.microsoft.com/office/powerpoint/2010/main" val="1376413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userDrawn="1"/>
        </p:nvSpPr>
        <p:spPr>
          <a:xfrm>
            <a:off x="254476" y="262784"/>
            <a:ext cx="11683049" cy="6332433"/>
          </a:xfrm>
          <a:prstGeom prst="rect">
            <a:avLst/>
          </a:prstGeom>
          <a:gradFill>
            <a:gsLst>
              <a:gs pos="100000">
                <a:schemeClr val="bg1">
                  <a:lumMod val="85000"/>
                </a:schemeClr>
              </a:gs>
              <a:gs pos="18000">
                <a:srgbClr val="F5F5F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3000" y="1743319"/>
            <a:ext cx="5181600" cy="4351338"/>
          </a:xfrm>
        </p:spPr>
        <p:txBody>
          <a:bodyPr/>
          <a:lstStyle>
            <a:lvl1pPr>
              <a:buClr>
                <a:schemeClr val="bg1">
                  <a:lumMod val="50000"/>
                </a:schemeClr>
              </a:buClr>
              <a:defRPr/>
            </a:lvl1pPr>
            <a:lvl2pPr>
              <a:buClr>
                <a:schemeClr val="bg1">
                  <a:lumMod val="50000"/>
                </a:schemeClr>
              </a:buClr>
              <a:defRPr/>
            </a:lvl2pPr>
            <a:lvl3pPr>
              <a:buClr>
                <a:schemeClr val="bg1">
                  <a:lumMod val="50000"/>
                </a:schemeClr>
              </a:buClr>
              <a:defRPr/>
            </a:lvl3pPr>
            <a:lvl4pPr>
              <a:buClr>
                <a:schemeClr val="bg1">
                  <a:lumMod val="50000"/>
                </a:schemeClr>
              </a:buClr>
              <a:defRPr/>
            </a:lvl4pPr>
            <a:lvl5pPr>
              <a:buClr>
                <a:schemeClr val="bg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37000" y="1743319"/>
            <a:ext cx="5181600" cy="4351338"/>
          </a:xfrm>
        </p:spPr>
        <p:txBody>
          <a:bodyPr/>
          <a:lstStyle>
            <a:lvl1pPr>
              <a:buClr>
                <a:schemeClr val="bg1">
                  <a:lumMod val="50000"/>
                </a:schemeClr>
              </a:buClr>
              <a:defRPr/>
            </a:lvl1pPr>
            <a:lvl2pPr>
              <a:buClr>
                <a:schemeClr val="bg1">
                  <a:lumMod val="50000"/>
                </a:schemeClr>
              </a:buClr>
              <a:defRPr/>
            </a:lvl2pPr>
            <a:lvl3pPr>
              <a:buClr>
                <a:schemeClr val="bg1">
                  <a:lumMod val="50000"/>
                </a:schemeClr>
              </a:buClr>
              <a:defRPr/>
            </a:lvl3pPr>
            <a:lvl4pPr>
              <a:buClr>
                <a:schemeClr val="bg1">
                  <a:lumMod val="50000"/>
                </a:schemeClr>
              </a:buClr>
              <a:defRPr/>
            </a:lvl4pPr>
            <a:lvl5pPr>
              <a:buClr>
                <a:schemeClr val="bg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a:xfrm>
            <a:off x="604434" y="1428247"/>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315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Narrow">
    <p:spTree>
      <p:nvGrpSpPr>
        <p:cNvPr id="1" name=""/>
        <p:cNvGrpSpPr/>
        <p:nvPr/>
      </p:nvGrpSpPr>
      <p:grpSpPr>
        <a:xfrm>
          <a:off x="0" y="0"/>
          <a:ext cx="0" cy="0"/>
          <a:chOff x="0" y="0"/>
          <a:chExt cx="0" cy="0"/>
        </a:xfrm>
      </p:grpSpPr>
      <p:sp>
        <p:nvSpPr>
          <p:cNvPr id="14" name="Rectangle 13"/>
          <p:cNvSpPr/>
          <p:nvPr userDrawn="1"/>
        </p:nvSpPr>
        <p:spPr>
          <a:xfrm>
            <a:off x="239356" y="262784"/>
            <a:ext cx="11683049" cy="6332433"/>
          </a:xfrm>
          <a:prstGeom prst="rect">
            <a:avLst/>
          </a:prstGeom>
          <a:gradFill>
            <a:gsLst>
              <a:gs pos="100000">
                <a:schemeClr val="bg1">
                  <a:lumMod val="85000"/>
                </a:schemeClr>
              </a:gs>
              <a:gs pos="18000">
                <a:srgbClr val="F5F5F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1"/>
          <p:cNvSpPr>
            <a:spLocks noGrp="1"/>
          </p:cNvSpPr>
          <p:nvPr>
            <p:ph type="title"/>
          </p:nvPr>
        </p:nvSpPr>
        <p:spPr>
          <a:xfrm>
            <a:off x="508923" y="341609"/>
            <a:ext cx="10515600" cy="1325563"/>
          </a:xfrm>
        </p:spPr>
        <p:txBody>
          <a:bodyPr/>
          <a:lstStyle/>
          <a:p>
            <a:r>
              <a:rPr lang="en-US"/>
              <a:t>Click to edit Master title style</a:t>
            </a:r>
            <a:endParaRPr lang="en-US" dirty="0"/>
          </a:p>
        </p:txBody>
      </p:sp>
      <p:sp>
        <p:nvSpPr>
          <p:cNvPr id="12" name="Picture Placeholder 9"/>
          <p:cNvSpPr>
            <a:spLocks noGrp="1"/>
          </p:cNvSpPr>
          <p:nvPr>
            <p:ph type="pic" sz="quarter" idx="13"/>
          </p:nvPr>
        </p:nvSpPr>
        <p:spPr>
          <a:xfrm>
            <a:off x="651931" y="1812940"/>
            <a:ext cx="7726680" cy="4352544"/>
          </a:xfrm>
        </p:spPr>
        <p:txBody>
          <a:bodyPr/>
          <a:lstStyle>
            <a:lvl1pPr marL="0" indent="0">
              <a:buNone/>
              <a:defRPr/>
            </a:lvl1pPr>
          </a:lstStyle>
          <a:p>
            <a:r>
              <a:rPr lang="en-US"/>
              <a:t>Click icon to add picture</a:t>
            </a:r>
            <a:endParaRPr lang="en-US" dirty="0"/>
          </a:p>
        </p:txBody>
      </p:sp>
      <p:cxnSp>
        <p:nvCxnSpPr>
          <p:cNvPr id="5" name="Straight Connector 4"/>
          <p:cNvCxnSpPr/>
          <p:nvPr userDrawn="1"/>
        </p:nvCxnSpPr>
        <p:spPr>
          <a:xfrm>
            <a:off x="604434" y="1428247"/>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2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_Accent2">
    <p:spTree>
      <p:nvGrpSpPr>
        <p:cNvPr id="1" name=""/>
        <p:cNvGrpSpPr/>
        <p:nvPr/>
      </p:nvGrpSpPr>
      <p:grpSpPr>
        <a:xfrm>
          <a:off x="0" y="0"/>
          <a:ext cx="0" cy="0"/>
          <a:chOff x="0" y="0"/>
          <a:chExt cx="0" cy="0"/>
        </a:xfrm>
      </p:grpSpPr>
      <p:sp>
        <p:nvSpPr>
          <p:cNvPr id="21" name="Rectangle 20"/>
          <p:cNvSpPr/>
          <p:nvPr userDrawn="1"/>
        </p:nvSpPr>
        <p:spPr>
          <a:xfrm>
            <a:off x="254951" y="262784"/>
            <a:ext cx="11683049" cy="6332433"/>
          </a:xfrm>
          <a:prstGeom prst="rect">
            <a:avLst/>
          </a:prstGeom>
          <a:gradFill>
            <a:gsLst>
              <a:gs pos="100000">
                <a:schemeClr val="bg1">
                  <a:lumMod val="85000"/>
                </a:schemeClr>
              </a:gs>
              <a:gs pos="18000">
                <a:srgbClr val="F5F5F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682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254476" y="262784"/>
            <a:ext cx="11683049" cy="6332433"/>
          </a:xfrm>
          <a:prstGeom prst="rect">
            <a:avLst/>
          </a:prstGeom>
          <a:gradFill>
            <a:gsLst>
              <a:gs pos="100000">
                <a:schemeClr val="bg1">
                  <a:lumMod val="85000"/>
                </a:schemeClr>
              </a:gs>
              <a:gs pos="18000">
                <a:srgbClr val="F5F5F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521679" y="35233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68719" y="2354538"/>
            <a:ext cx="10515600" cy="35420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cxnSp>
        <p:nvCxnSpPr>
          <p:cNvPr id="15" name="Straight Connector 14"/>
          <p:cNvCxnSpPr/>
          <p:nvPr userDrawn="1"/>
        </p:nvCxnSpPr>
        <p:spPr>
          <a:xfrm>
            <a:off x="604434" y="1428247"/>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22" name="Text Placeholder 2"/>
          <p:cNvSpPr txBox="1">
            <a:spLocks/>
          </p:cNvSpPr>
          <p:nvPr userDrawn="1"/>
        </p:nvSpPr>
        <p:spPr>
          <a:xfrm>
            <a:off x="564664" y="1796817"/>
            <a:ext cx="5206795" cy="674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sz="1700" b="0" dirty="0">
                <a:latin typeface="Segoe UI Semibold"/>
                <a:cs typeface="Segoe UI Semibold"/>
              </a:rPr>
              <a:t>Click to edit Master text styles</a:t>
            </a:r>
          </a:p>
        </p:txBody>
      </p:sp>
      <p:sp>
        <p:nvSpPr>
          <p:cNvPr id="7" name="TextBox 6">
            <a:extLst>
              <a:ext uri="{FF2B5EF4-FFF2-40B4-BE49-F238E27FC236}">
                <a16:creationId xmlns:a16="http://schemas.microsoft.com/office/drawing/2014/main" id="{13529588-54F5-4336-9D9C-41BECFCAC1E1}"/>
              </a:ext>
            </a:extLst>
          </p:cNvPr>
          <p:cNvSpPr txBox="1"/>
          <p:nvPr userDrawn="1"/>
        </p:nvSpPr>
        <p:spPr>
          <a:xfrm>
            <a:off x="10678122" y="6595216"/>
            <a:ext cx="1371600" cy="262784"/>
          </a:xfrm>
          <a:prstGeom prst="rect">
            <a:avLst/>
          </a:prstGeom>
        </p:spPr>
        <p:txBody>
          <a:bodyPr vert="horz" wrap="square" lIns="121920" tIns="60960" rIns="121920" bIns="60960" rtlCol="0">
            <a:normAutofit fontScale="47500" lnSpcReduction="20000"/>
          </a:bodyPr>
          <a:lstStyle/>
          <a:p>
            <a:pPr marL="0" indent="0" algn="r">
              <a:buFontTx/>
              <a:buNone/>
            </a:pPr>
            <a:r>
              <a:rPr lang="en-US" sz="2267" b="0" dirty="0">
                <a:solidFill>
                  <a:schemeClr val="tx2"/>
                </a:solidFill>
                <a:latin typeface="Segoe UI Semibold"/>
                <a:cs typeface="Segoe UI Semibold"/>
              </a:rPr>
              <a:t>v4.</a:t>
            </a:r>
            <a:r>
              <a:rPr lang="lt-LT" sz="2267" b="0" dirty="0">
                <a:solidFill>
                  <a:schemeClr val="tx2"/>
                </a:solidFill>
                <a:latin typeface="Segoe UI Semibold"/>
                <a:cs typeface="Segoe UI Semibold"/>
              </a:rPr>
              <a:t>0</a:t>
            </a:r>
            <a:r>
              <a:rPr lang="en-US" sz="2267" b="0" dirty="0">
                <a:solidFill>
                  <a:schemeClr val="tx2"/>
                </a:solidFill>
                <a:latin typeface="Segoe UI Semibold"/>
                <a:cs typeface="Segoe UI Semibold"/>
              </a:rPr>
              <a:t> </a:t>
            </a:r>
            <a:r>
              <a:rPr lang="lt-LT" sz="2267" b="0" dirty="0">
                <a:solidFill>
                  <a:schemeClr val="tx2"/>
                </a:solidFill>
                <a:latin typeface="Segoe UI Semibold"/>
                <a:cs typeface="Segoe UI Semibold"/>
              </a:rPr>
              <a:t>20</a:t>
            </a:r>
            <a:r>
              <a:rPr lang="en-US" sz="2267" b="0" dirty="0">
                <a:solidFill>
                  <a:schemeClr val="tx2"/>
                </a:solidFill>
                <a:latin typeface="Segoe UI Semibold"/>
                <a:cs typeface="Segoe UI Semibold"/>
              </a:rPr>
              <a:t>20</a:t>
            </a:r>
            <a:r>
              <a:rPr lang="lt-LT" sz="2267" b="0" dirty="0">
                <a:solidFill>
                  <a:schemeClr val="tx2"/>
                </a:solidFill>
                <a:latin typeface="Segoe UI Semibold"/>
                <a:cs typeface="Segoe UI Semibold"/>
              </a:rPr>
              <a:t>-0</a:t>
            </a:r>
            <a:r>
              <a:rPr lang="en-US" sz="2267" b="0" dirty="0">
                <a:solidFill>
                  <a:schemeClr val="tx2"/>
                </a:solidFill>
                <a:latin typeface="Segoe UI Semibold"/>
                <a:cs typeface="Segoe UI Semibold"/>
              </a:rPr>
              <a:t>3</a:t>
            </a:r>
            <a:r>
              <a:rPr lang="lt-LT" sz="2267" b="0" dirty="0">
                <a:solidFill>
                  <a:schemeClr val="tx2"/>
                </a:solidFill>
                <a:latin typeface="Segoe UI Semibold"/>
                <a:cs typeface="Segoe UI Semibold"/>
              </a:rPr>
              <a:t>-</a:t>
            </a:r>
            <a:r>
              <a:rPr lang="en-US" sz="2267" b="0" dirty="0">
                <a:solidFill>
                  <a:schemeClr val="tx2"/>
                </a:solidFill>
                <a:latin typeface="Segoe UI Semibold"/>
                <a:cs typeface="Segoe UI Semibold"/>
              </a:rPr>
              <a:t>22</a:t>
            </a:r>
          </a:p>
        </p:txBody>
      </p:sp>
    </p:spTree>
    <p:extLst>
      <p:ext uri="{BB962C8B-B14F-4D97-AF65-F5344CB8AC3E}">
        <p14:creationId xmlns:p14="http://schemas.microsoft.com/office/powerpoint/2010/main" val="1968982971"/>
      </p:ext>
    </p:extLst>
  </p:cSld>
  <p:clrMap bg1="lt1" tx1="dk1" bg2="lt2" tx2="dk2" accent1="accent1" accent2="accent2" accent3="accent3" accent4="accent4" accent5="accent5" accent6="accent6" hlink="hlink" folHlink="folHlink"/>
  <p:sldLayoutIdLst>
    <p:sldLayoutId id="2147483667" r:id="rId1"/>
    <p:sldLayoutId id="2147483666" r:id="rId2"/>
    <p:sldLayoutId id="2147483650" r:id="rId3"/>
    <p:sldLayoutId id="2147483652" r:id="rId4"/>
    <p:sldLayoutId id="2147483668" r:id="rId5"/>
    <p:sldLayoutId id="2147483676" r:id="rId6"/>
  </p:sldLayoutIdLst>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bg1">
            <a:lumMod val="50000"/>
          </a:schemeClr>
        </a:buClr>
        <a:buFont typeface="Arial" panose="020B0604020202020204" pitchFamily="34" charset="0"/>
        <a:buChar char="•"/>
        <a:defRPr sz="16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bg1">
            <a:lumMod val="50000"/>
          </a:schemeClr>
        </a:buClr>
        <a:buFont typeface="Arial" panose="020B0604020202020204" pitchFamily="34" charset="0"/>
        <a:buChar char="•"/>
        <a:defRPr sz="1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outlook.office.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outlook.office.com/" TargetMode="Externa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outlook.office.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outlook.office.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outlook.office365.com/" TargetMode="External"/><Relationship Id="rId4" Type="http://schemas.openxmlformats.org/officeDocument/2006/relationships/hyperlink" Target="https://outlook.offic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outlook.office.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aka.ms/office-mix"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creativecommons.org/licenses/by-sa/4.0/deed.l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60245" y="4473703"/>
            <a:ext cx="8945525" cy="1603191"/>
          </a:xfrm>
        </p:spPr>
        <p:txBody>
          <a:bodyPr>
            <a:normAutofit/>
          </a:bodyPr>
          <a:lstStyle/>
          <a:p>
            <a:pPr>
              <a:lnSpc>
                <a:spcPct val="100000"/>
              </a:lnSpc>
            </a:pPr>
            <a:endParaRPr lang="en-US" sz="1600" dirty="0"/>
          </a:p>
        </p:txBody>
      </p:sp>
      <p:sp>
        <p:nvSpPr>
          <p:cNvPr id="6" name="Title 4"/>
          <p:cNvSpPr txBox="1">
            <a:spLocks/>
          </p:cNvSpPr>
          <p:nvPr/>
        </p:nvSpPr>
        <p:spPr>
          <a:xfrm>
            <a:off x="890170" y="2183383"/>
            <a:ext cx="10515600" cy="1603191"/>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4600" kern="1200">
                <a:solidFill>
                  <a:schemeClr val="bg1"/>
                </a:solidFill>
                <a:latin typeface="+mj-lt"/>
                <a:ea typeface="+mj-ea"/>
                <a:cs typeface="+mj-cs"/>
              </a:defRPr>
            </a:lvl1pPr>
          </a:lstStyle>
          <a:p>
            <a:pPr>
              <a:lnSpc>
                <a:spcPct val="100000"/>
              </a:lnSpc>
            </a:pPr>
            <a:r>
              <a:rPr lang="lt-LT" sz="5800" dirty="0"/>
              <a:t>Kaip pirmąjį kartą</a:t>
            </a:r>
            <a:br>
              <a:rPr lang="lt-LT" sz="5800" dirty="0"/>
            </a:br>
            <a:r>
              <a:rPr lang="lt-LT" sz="5800" dirty="0"/>
              <a:t>prisijungti prie „Office 365“</a:t>
            </a:r>
            <a:endParaRPr lang="en-US" sz="4000" dirty="0"/>
          </a:p>
        </p:txBody>
      </p:sp>
    </p:spTree>
    <p:extLst>
      <p:ext uri="{BB962C8B-B14F-4D97-AF65-F5344CB8AC3E}">
        <p14:creationId xmlns:p14="http://schemas.microsoft.com/office/powerpoint/2010/main" val="270929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Prisijungimui reikalinga informacija</a:t>
            </a:r>
            <a:endParaRPr lang="en-US" dirty="0"/>
          </a:p>
        </p:txBody>
      </p:sp>
      <p:sp>
        <p:nvSpPr>
          <p:cNvPr id="3" name="Content Placeholder 2"/>
          <p:cNvSpPr>
            <a:spLocks noGrp="1"/>
          </p:cNvSpPr>
          <p:nvPr>
            <p:ph idx="1"/>
          </p:nvPr>
        </p:nvSpPr>
        <p:spPr>
          <a:xfrm>
            <a:off x="568719" y="2360612"/>
            <a:ext cx="10515600" cy="4033043"/>
          </a:xfrm>
        </p:spPr>
        <p:txBody>
          <a:bodyPr>
            <a:normAutofit/>
          </a:bodyPr>
          <a:lstStyle/>
          <a:p>
            <a:r>
              <a:rPr lang="lt-LT" sz="1800" dirty="0"/>
              <a:t>Prisijungimui reikalinga informacija:</a:t>
            </a:r>
          </a:p>
          <a:p>
            <a:pPr lvl="1"/>
            <a:r>
              <a:rPr lang="lt-LT" sz="1600" dirty="0"/>
              <a:t>Jūsų naujasis e. pašto adresas</a:t>
            </a:r>
          </a:p>
          <a:p>
            <a:pPr lvl="1"/>
            <a:r>
              <a:rPr lang="lt-LT" sz="1600" dirty="0"/>
              <a:t>Laikinasis slaptažodis</a:t>
            </a:r>
          </a:p>
          <a:p>
            <a:pPr lvl="1"/>
            <a:r>
              <a:rPr lang="lt-LT" sz="1600" dirty="0"/>
              <a:t>Saitas </a:t>
            </a:r>
            <a:r>
              <a:rPr lang="lt-LT" sz="1600" dirty="0">
                <a:hlinkClick r:id="rId3"/>
              </a:rPr>
              <a:t>https://outlook.office.com</a:t>
            </a:r>
            <a:endParaRPr lang="lt-LT" sz="1600" dirty="0"/>
          </a:p>
          <a:p>
            <a:endParaRPr lang="lt-LT" sz="1800" dirty="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207195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16A3545-CD5F-406E-B500-DE70EDAFFD59}"/>
              </a:ext>
            </a:extLst>
          </p:cNvPr>
          <p:cNvPicPr>
            <a:picLocks noChangeAspect="1"/>
          </p:cNvPicPr>
          <p:nvPr/>
        </p:nvPicPr>
        <p:blipFill rotWithShape="1">
          <a:blip r:embed="rId3"/>
          <a:srcRect l="1" r="48503"/>
          <a:stretch/>
        </p:blipFill>
        <p:spPr>
          <a:xfrm>
            <a:off x="503861" y="5111472"/>
            <a:ext cx="11047583" cy="1176621"/>
          </a:xfrm>
          <a:prstGeom prst="rect">
            <a:avLst/>
          </a:prstGeom>
        </p:spPr>
      </p:pic>
      <p:sp>
        <p:nvSpPr>
          <p:cNvPr id="5" name="Title 4"/>
          <p:cNvSpPr>
            <a:spLocks noGrp="1"/>
          </p:cNvSpPr>
          <p:nvPr>
            <p:ph type="title"/>
          </p:nvPr>
        </p:nvSpPr>
        <p:spPr/>
        <p:txBody>
          <a:bodyPr/>
          <a:lstStyle/>
          <a:p>
            <a:r>
              <a:rPr lang="lt-LT" dirty="0"/>
              <a:t>Startuokite interneto naršyklę ir atidarykite tinklapį</a:t>
            </a:r>
            <a:endParaRPr lang="en-US" dirty="0"/>
          </a:p>
        </p:txBody>
      </p:sp>
      <p:sp>
        <p:nvSpPr>
          <p:cNvPr id="6" name="Content Placeholder 5"/>
          <p:cNvSpPr>
            <a:spLocks noGrp="1"/>
          </p:cNvSpPr>
          <p:nvPr>
            <p:ph idx="1"/>
          </p:nvPr>
        </p:nvSpPr>
        <p:spPr/>
        <p:txBody>
          <a:bodyPr/>
          <a:lstStyle/>
          <a:p>
            <a:pPr marL="0" indent="0">
              <a:buNone/>
            </a:pPr>
            <a:r>
              <a:rPr lang="lt-LT" dirty="0"/>
              <a:t>Saugiai prisijunkite prie „Office 365“:</a:t>
            </a:r>
          </a:p>
          <a:p>
            <a:r>
              <a:rPr lang="lt-LT" dirty="0"/>
              <a:t>Startuokite šiuolaikinę interneto naršyklę</a:t>
            </a:r>
          </a:p>
          <a:p>
            <a:r>
              <a:rPr lang="lt-LT" dirty="0"/>
              <a:t>Adreso lauke įveskite </a:t>
            </a:r>
            <a:r>
              <a:rPr lang="lt-LT" dirty="0">
                <a:hlinkClick r:id="rId4"/>
              </a:rPr>
              <a:t>https://outlook.office.com</a:t>
            </a:r>
            <a:r>
              <a:rPr lang="lt-LT" dirty="0"/>
              <a:t> </a:t>
            </a:r>
          </a:p>
        </p:txBody>
      </p:sp>
      <p:sp>
        <p:nvSpPr>
          <p:cNvPr id="7" name="Content Placeholder 6"/>
          <p:cNvSpPr>
            <a:spLocks noGrp="1"/>
          </p:cNvSpPr>
          <p:nvPr>
            <p:ph sz="quarter" idx="11"/>
          </p:nvPr>
        </p:nvSpPr>
        <p:spPr>
          <a:xfrm>
            <a:off x="560613" y="1743721"/>
            <a:ext cx="10476665" cy="512762"/>
          </a:xfrm>
        </p:spPr>
        <p:txBody>
          <a:bodyPr/>
          <a:lstStyle/>
          <a:p>
            <a:r>
              <a:rPr lang="lt-LT" dirty="0"/>
              <a:t>Saitas </a:t>
            </a:r>
            <a:r>
              <a:rPr lang="lt-LT" dirty="0">
                <a:hlinkClick r:id="rId4"/>
              </a:rPr>
              <a:t>https://outlook.office.com</a:t>
            </a:r>
            <a:r>
              <a:rPr lang="lt-LT" dirty="0"/>
              <a:t> nukreipia į jūsų „Office 365“ e. pašto dėžutę </a:t>
            </a:r>
            <a:endParaRPr lang="en-US" dirty="0"/>
          </a:p>
        </p:txBody>
      </p:sp>
      <p:grpSp>
        <p:nvGrpSpPr>
          <p:cNvPr id="30" name="Group 29"/>
          <p:cNvGrpSpPr>
            <a:grpSpLocks noChangeAspect="1"/>
          </p:cNvGrpSpPr>
          <p:nvPr/>
        </p:nvGrpSpPr>
        <p:grpSpPr>
          <a:xfrm>
            <a:off x="503861" y="2777522"/>
            <a:ext cx="404829" cy="338554"/>
            <a:chOff x="6942067" y="682428"/>
            <a:chExt cx="558179" cy="466799"/>
          </a:xfrm>
        </p:grpSpPr>
        <p:sp>
          <p:nvSpPr>
            <p:cNvPr id="31" name="Oval 30"/>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942067" y="682428"/>
              <a:ext cx="558179" cy="466799"/>
            </a:xfrm>
            <a:prstGeom prst="rect">
              <a:avLst/>
            </a:prstGeom>
            <a:noFill/>
          </p:spPr>
          <p:txBody>
            <a:bodyPr wrap="square" rtlCol="0">
              <a:spAutoFit/>
            </a:bodyPr>
            <a:lstStyle/>
            <a:p>
              <a:pPr algn="ctr"/>
              <a:r>
                <a:rPr lang="en-US" sz="1600" dirty="0">
                  <a:solidFill>
                    <a:schemeClr val="bg1"/>
                  </a:solidFill>
                  <a:latin typeface="Segoe UI Semibold" panose="020B0702040204020203" pitchFamily="34" charset="0"/>
                  <a:cs typeface="Segoe UI Semibold" panose="020B0702040204020203" pitchFamily="34" charset="0"/>
                </a:rPr>
                <a:t>1</a:t>
              </a:r>
            </a:p>
          </p:txBody>
        </p:sp>
      </p:grpSp>
      <p:grpSp>
        <p:nvGrpSpPr>
          <p:cNvPr id="33" name="Group 32"/>
          <p:cNvGrpSpPr>
            <a:grpSpLocks noChangeAspect="1"/>
          </p:cNvGrpSpPr>
          <p:nvPr/>
        </p:nvGrpSpPr>
        <p:grpSpPr>
          <a:xfrm>
            <a:off x="503861" y="3220206"/>
            <a:ext cx="404829" cy="338554"/>
            <a:chOff x="6942067" y="682428"/>
            <a:chExt cx="558179" cy="466799"/>
          </a:xfrm>
        </p:grpSpPr>
        <p:sp>
          <p:nvSpPr>
            <p:cNvPr id="34" name="Oval 33"/>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6942067" y="682428"/>
              <a:ext cx="558179" cy="466799"/>
            </a:xfrm>
            <a:prstGeom prst="rect">
              <a:avLst/>
            </a:prstGeom>
            <a:noFill/>
          </p:spPr>
          <p:txBody>
            <a:bodyPr wrap="square" rtlCol="0">
              <a:spAutoFit/>
            </a:bodyPr>
            <a:lstStyle/>
            <a:p>
              <a:pPr algn="ctr"/>
              <a:r>
                <a:rPr lang="lt-LT" sz="1600" dirty="0">
                  <a:solidFill>
                    <a:schemeClr val="bg1"/>
                  </a:solidFill>
                  <a:latin typeface="Segoe UI Semibold" panose="020B0702040204020203" pitchFamily="34" charset="0"/>
                  <a:cs typeface="Segoe UI Semibold" panose="020B0702040204020203" pitchFamily="34" charset="0"/>
                </a:rPr>
                <a:t>2</a:t>
              </a:r>
              <a:endParaRPr lang="en-US" sz="1600" dirty="0">
                <a:solidFill>
                  <a:schemeClr val="bg1"/>
                </a:solidFill>
                <a:latin typeface="Segoe UI Semibold" panose="020B0702040204020203" pitchFamily="34" charset="0"/>
                <a:cs typeface="Segoe UI Semibold" panose="020B0702040204020203" pitchFamily="34" charset="0"/>
              </a:endParaRPr>
            </a:p>
          </p:txBody>
        </p:sp>
      </p:grpSp>
      <p:grpSp>
        <p:nvGrpSpPr>
          <p:cNvPr id="9" name="Group 8"/>
          <p:cNvGrpSpPr/>
          <p:nvPr/>
        </p:nvGrpSpPr>
        <p:grpSpPr>
          <a:xfrm>
            <a:off x="6551269" y="5528928"/>
            <a:ext cx="1056548" cy="464514"/>
            <a:chOff x="6360613" y="4720541"/>
            <a:chExt cx="1056548" cy="464514"/>
          </a:xfrm>
        </p:grpSpPr>
        <p:grpSp>
          <p:nvGrpSpPr>
            <p:cNvPr id="41" name="Group 40"/>
            <p:cNvGrpSpPr>
              <a:grpSpLocks noChangeAspect="1"/>
            </p:cNvGrpSpPr>
            <p:nvPr/>
          </p:nvGrpSpPr>
          <p:grpSpPr>
            <a:xfrm>
              <a:off x="7012332" y="4720541"/>
              <a:ext cx="404829" cy="338554"/>
              <a:chOff x="6942067" y="682428"/>
              <a:chExt cx="558179" cy="466799"/>
            </a:xfrm>
          </p:grpSpPr>
          <p:sp>
            <p:nvSpPr>
              <p:cNvPr id="43" name="Oval 42"/>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6942067" y="682428"/>
                <a:ext cx="558179" cy="466799"/>
              </a:xfrm>
              <a:prstGeom prst="rect">
                <a:avLst/>
              </a:prstGeom>
              <a:noFill/>
            </p:spPr>
            <p:txBody>
              <a:bodyPr wrap="square" rtlCol="0">
                <a:spAutoFit/>
              </a:bodyPr>
              <a:lstStyle/>
              <a:p>
                <a:pPr algn="ctr"/>
                <a:r>
                  <a:rPr lang="lt-LT" sz="1600" dirty="0">
                    <a:solidFill>
                      <a:schemeClr val="bg1"/>
                    </a:solidFill>
                    <a:latin typeface="Segoe UI Semibold" panose="020B0702040204020203" pitchFamily="34" charset="0"/>
                    <a:cs typeface="Segoe UI Semibold" panose="020B0702040204020203" pitchFamily="34" charset="0"/>
                  </a:rPr>
                  <a:t>2</a:t>
                </a:r>
                <a:endParaRPr lang="en-US" sz="1600" dirty="0">
                  <a:solidFill>
                    <a:schemeClr val="bg1"/>
                  </a:solidFill>
                  <a:latin typeface="Segoe UI Semibold" panose="020B0702040204020203" pitchFamily="34" charset="0"/>
                  <a:cs typeface="Segoe UI Semibold" panose="020B0702040204020203" pitchFamily="34" charset="0"/>
                </a:endParaRPr>
              </a:p>
            </p:txBody>
          </p:sp>
        </p:grpSp>
        <p:sp>
          <p:nvSpPr>
            <p:cNvPr id="42" name="Right Arrow 41"/>
            <p:cNvSpPr/>
            <p:nvPr/>
          </p:nvSpPr>
          <p:spPr>
            <a:xfrm rot="9667670">
              <a:off x="6360613" y="4951139"/>
              <a:ext cx="680483" cy="233916"/>
            </a:xfrm>
            <a:prstGeom prst="rightArrow">
              <a:avLst>
                <a:gd name="adj1" fmla="val 50000"/>
                <a:gd name="adj2" fmla="val 1363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055F5A0C-5D09-4E77-90DA-B83ADF97455E}"/>
              </a:ext>
            </a:extLst>
          </p:cNvPr>
          <p:cNvGrpSpPr/>
          <p:nvPr/>
        </p:nvGrpSpPr>
        <p:grpSpPr>
          <a:xfrm>
            <a:off x="4274092" y="3928007"/>
            <a:ext cx="7277352" cy="1053459"/>
            <a:chOff x="3183719" y="3932394"/>
            <a:chExt cx="7277352" cy="1053459"/>
          </a:xfrm>
        </p:grpSpPr>
        <p:pic>
          <p:nvPicPr>
            <p:cNvPr id="29" name="Picture 28">
              <a:extLst>
                <a:ext uri="{FF2B5EF4-FFF2-40B4-BE49-F238E27FC236}">
                  <a16:creationId xmlns:a16="http://schemas.microsoft.com/office/drawing/2014/main" id="{02AC050C-4444-42B8-9BDF-53451C08043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5661726" y="3938103"/>
              <a:ext cx="1047750" cy="1047750"/>
            </a:xfrm>
            <a:prstGeom prst="rect">
              <a:avLst/>
            </a:prstGeom>
          </p:spPr>
        </p:pic>
        <p:pic>
          <p:nvPicPr>
            <p:cNvPr id="36" name="Picture 35">
              <a:extLst>
                <a:ext uri="{FF2B5EF4-FFF2-40B4-BE49-F238E27FC236}">
                  <a16:creationId xmlns:a16="http://schemas.microsoft.com/office/drawing/2014/main" id="{5A873D6F-6117-41E1-B7CA-561AA0E9CCC5}"/>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4442851" y="3938103"/>
              <a:ext cx="1018045" cy="1047750"/>
            </a:xfrm>
            <a:prstGeom prst="rect">
              <a:avLst/>
            </a:prstGeom>
          </p:spPr>
        </p:pic>
        <p:pic>
          <p:nvPicPr>
            <p:cNvPr id="37" name="Picture 36">
              <a:extLst>
                <a:ext uri="{FF2B5EF4-FFF2-40B4-BE49-F238E27FC236}">
                  <a16:creationId xmlns:a16="http://schemas.microsoft.com/office/drawing/2014/main" id="{CEC5B2AE-927B-40B0-A233-D6D90A51845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6910306" y="3938103"/>
              <a:ext cx="1047750" cy="1047750"/>
            </a:xfrm>
            <a:prstGeom prst="rect">
              <a:avLst/>
            </a:prstGeom>
          </p:spPr>
        </p:pic>
        <p:pic>
          <p:nvPicPr>
            <p:cNvPr id="38" name="Picture 37">
              <a:extLst>
                <a:ext uri="{FF2B5EF4-FFF2-40B4-BE49-F238E27FC236}">
                  <a16:creationId xmlns:a16="http://schemas.microsoft.com/office/drawing/2014/main" id="{1249643E-33F9-4F26-9E3A-A4C3A15C8846}"/>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p:blipFill>
          <p:spPr>
            <a:xfrm>
              <a:off x="8158886" y="3937957"/>
              <a:ext cx="1047896" cy="1047896"/>
            </a:xfrm>
            <a:prstGeom prst="rect">
              <a:avLst/>
            </a:prstGeom>
          </p:spPr>
        </p:pic>
        <p:pic>
          <p:nvPicPr>
            <p:cNvPr id="39" name="Picture 38">
              <a:extLst>
                <a:ext uri="{FF2B5EF4-FFF2-40B4-BE49-F238E27FC236}">
                  <a16:creationId xmlns:a16="http://schemas.microsoft.com/office/drawing/2014/main" id="{144583EE-FD2E-45C9-A3A4-64B981FA3866}"/>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p:blipFill>
          <p:spPr>
            <a:xfrm>
              <a:off x="9407612" y="3932394"/>
              <a:ext cx="1053459" cy="1053459"/>
            </a:xfrm>
            <a:prstGeom prst="rect">
              <a:avLst/>
            </a:prstGeom>
          </p:spPr>
        </p:pic>
        <p:grpSp>
          <p:nvGrpSpPr>
            <p:cNvPr id="40" name="Group 39">
              <a:extLst>
                <a:ext uri="{FF2B5EF4-FFF2-40B4-BE49-F238E27FC236}">
                  <a16:creationId xmlns:a16="http://schemas.microsoft.com/office/drawing/2014/main" id="{8FD349F9-9B0A-437C-AF1B-57BAEE94DFB7}"/>
                </a:ext>
              </a:extLst>
            </p:cNvPr>
            <p:cNvGrpSpPr/>
            <p:nvPr/>
          </p:nvGrpSpPr>
          <p:grpSpPr>
            <a:xfrm>
              <a:off x="3183719" y="4529772"/>
              <a:ext cx="1063145" cy="456081"/>
              <a:chOff x="3230517" y="4404788"/>
              <a:chExt cx="1063145" cy="456081"/>
            </a:xfrm>
          </p:grpSpPr>
          <p:grpSp>
            <p:nvGrpSpPr>
              <p:cNvPr id="46" name="Group 45">
                <a:extLst>
                  <a:ext uri="{FF2B5EF4-FFF2-40B4-BE49-F238E27FC236}">
                    <a16:creationId xmlns:a16="http://schemas.microsoft.com/office/drawing/2014/main" id="{20AD65E7-AE26-4F36-85F8-E736A76DA85E}"/>
                  </a:ext>
                </a:extLst>
              </p:cNvPr>
              <p:cNvGrpSpPr>
                <a:grpSpLocks noChangeAspect="1"/>
              </p:cNvGrpSpPr>
              <p:nvPr/>
            </p:nvGrpSpPr>
            <p:grpSpPr>
              <a:xfrm>
                <a:off x="3230517" y="4522315"/>
                <a:ext cx="404829" cy="338554"/>
                <a:chOff x="6942067" y="682428"/>
                <a:chExt cx="558179" cy="466799"/>
              </a:xfrm>
            </p:grpSpPr>
            <p:sp>
              <p:nvSpPr>
                <p:cNvPr id="48" name="Oval 47">
                  <a:extLst>
                    <a:ext uri="{FF2B5EF4-FFF2-40B4-BE49-F238E27FC236}">
                      <a16:creationId xmlns:a16="http://schemas.microsoft.com/office/drawing/2014/main" id="{D4480568-EB4E-4DDB-9BDF-731AADE59D8A}"/>
                    </a:ext>
                  </a:extLst>
                </p:cNvPr>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16EF157F-8C0A-4E58-AC83-123A2B3000E6}"/>
                    </a:ext>
                  </a:extLst>
                </p:cNvPr>
                <p:cNvSpPr txBox="1"/>
                <p:nvPr/>
              </p:nvSpPr>
              <p:spPr>
                <a:xfrm>
                  <a:off x="6942067" y="682428"/>
                  <a:ext cx="558179" cy="466799"/>
                </a:xfrm>
                <a:prstGeom prst="rect">
                  <a:avLst/>
                </a:prstGeom>
                <a:noFill/>
              </p:spPr>
              <p:txBody>
                <a:bodyPr wrap="square" rtlCol="0">
                  <a:spAutoFit/>
                </a:bodyPr>
                <a:lstStyle/>
                <a:p>
                  <a:pPr algn="ctr"/>
                  <a:r>
                    <a:rPr lang="en-US" sz="1600" dirty="0">
                      <a:solidFill>
                        <a:schemeClr val="bg1"/>
                      </a:solidFill>
                      <a:latin typeface="Segoe UI Semibold" panose="020B0702040204020203" pitchFamily="34" charset="0"/>
                      <a:cs typeface="Segoe UI Semibold" panose="020B0702040204020203" pitchFamily="34" charset="0"/>
                    </a:rPr>
                    <a:t>1</a:t>
                  </a:r>
                </a:p>
              </p:txBody>
            </p:sp>
          </p:grpSp>
          <p:sp>
            <p:nvSpPr>
              <p:cNvPr id="47" name="Right Arrow 64">
                <a:extLst>
                  <a:ext uri="{FF2B5EF4-FFF2-40B4-BE49-F238E27FC236}">
                    <a16:creationId xmlns:a16="http://schemas.microsoft.com/office/drawing/2014/main" id="{2B5E81E3-9A2B-4F90-A759-F40DE00A5A23}"/>
                  </a:ext>
                </a:extLst>
              </p:cNvPr>
              <p:cNvSpPr/>
              <p:nvPr/>
            </p:nvSpPr>
            <p:spPr>
              <a:xfrm rot="9667670" flipH="1" flipV="1">
                <a:off x="3613179" y="4404788"/>
                <a:ext cx="680483" cy="233916"/>
              </a:xfrm>
              <a:prstGeom prst="rightArrow">
                <a:avLst>
                  <a:gd name="adj1" fmla="val 50000"/>
                  <a:gd name="adj2" fmla="val 1363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82216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C4534AE3-53DB-408B-9147-DF4E099765E2}"/>
              </a:ext>
            </a:extLst>
          </p:cNvPr>
          <p:cNvPicPr>
            <a:picLocks noChangeAspect="1"/>
          </p:cNvPicPr>
          <p:nvPr/>
        </p:nvPicPr>
        <p:blipFill rotWithShape="1">
          <a:blip r:embed="rId3">
            <a:extLst>
              <a:ext uri="{28A0092B-C50C-407E-A947-70E740481C1C}">
                <a14:useLocalDpi xmlns:a14="http://schemas.microsoft.com/office/drawing/2010/main" val="0"/>
              </a:ext>
            </a:extLst>
          </a:blip>
          <a:srcRect l="1332" t="2300" r="1648" b="1817"/>
          <a:stretch/>
        </p:blipFill>
        <p:spPr>
          <a:xfrm>
            <a:off x="5936505" y="1782026"/>
            <a:ext cx="5606417" cy="4496469"/>
          </a:xfrm>
          <a:prstGeom prst="rect">
            <a:avLst/>
          </a:prstGeom>
          <a:ln>
            <a:solidFill>
              <a:schemeClr val="tx1"/>
            </a:solidFill>
          </a:ln>
        </p:spPr>
      </p:pic>
      <p:sp>
        <p:nvSpPr>
          <p:cNvPr id="5" name="Title 4"/>
          <p:cNvSpPr>
            <a:spLocks noGrp="1"/>
          </p:cNvSpPr>
          <p:nvPr>
            <p:ph type="title"/>
          </p:nvPr>
        </p:nvSpPr>
        <p:spPr/>
        <p:txBody>
          <a:bodyPr/>
          <a:lstStyle/>
          <a:p>
            <a:r>
              <a:rPr lang="lt-LT" dirty="0"/>
              <a:t>Įveskite naująjį e. pašto adresą</a:t>
            </a:r>
            <a:endParaRPr lang="en-US" dirty="0"/>
          </a:p>
        </p:txBody>
      </p:sp>
      <p:sp>
        <p:nvSpPr>
          <p:cNvPr id="6" name="Content Placeholder 5"/>
          <p:cNvSpPr>
            <a:spLocks noGrp="1"/>
          </p:cNvSpPr>
          <p:nvPr>
            <p:ph idx="1"/>
          </p:nvPr>
        </p:nvSpPr>
        <p:spPr>
          <a:xfrm>
            <a:off x="568719" y="2360612"/>
            <a:ext cx="6334401" cy="4184811"/>
          </a:xfrm>
        </p:spPr>
        <p:txBody>
          <a:bodyPr/>
          <a:lstStyle/>
          <a:p>
            <a:pPr marL="0" indent="0">
              <a:buNone/>
            </a:pPr>
            <a:endParaRPr lang="lt-LT" dirty="0"/>
          </a:p>
          <a:p>
            <a:r>
              <a:rPr lang="lt-LT" dirty="0"/>
              <a:t>Įveskite savo naująjį e. pašto adresą</a:t>
            </a:r>
          </a:p>
          <a:p>
            <a:r>
              <a:rPr lang="lt-LT" dirty="0"/>
              <a:t>Nuspauskite mygtuką „Tolyn“</a:t>
            </a:r>
          </a:p>
        </p:txBody>
      </p:sp>
      <p:sp>
        <p:nvSpPr>
          <p:cNvPr id="7" name="Content Placeholder 6"/>
          <p:cNvSpPr>
            <a:spLocks noGrp="1"/>
          </p:cNvSpPr>
          <p:nvPr>
            <p:ph sz="quarter" idx="11"/>
          </p:nvPr>
        </p:nvSpPr>
        <p:spPr>
          <a:xfrm>
            <a:off x="560614" y="1743721"/>
            <a:ext cx="10476665" cy="512762"/>
          </a:xfrm>
        </p:spPr>
        <p:txBody>
          <a:bodyPr/>
          <a:lstStyle/>
          <a:p>
            <a:r>
              <a:rPr lang="lt-LT" dirty="0" err="1">
                <a:hlinkClick r:id="rId4"/>
              </a:rPr>
              <a:t>http</a:t>
            </a:r>
            <a:r>
              <a:rPr lang="en-US" dirty="0">
                <a:hlinkClick r:id="rId4"/>
              </a:rPr>
              <a:t>s</a:t>
            </a:r>
            <a:r>
              <a:rPr lang="lt-LT" dirty="0">
                <a:hlinkClick r:id="rId4"/>
              </a:rPr>
              <a:t>://</a:t>
            </a:r>
            <a:r>
              <a:rPr lang="en-US" dirty="0">
                <a:hlinkClick r:id="rId4"/>
              </a:rPr>
              <a:t>outlook</a:t>
            </a:r>
            <a:r>
              <a:rPr lang="lt-LT" dirty="0">
                <a:hlinkClick r:id="rId4"/>
              </a:rPr>
              <a:t>.</a:t>
            </a:r>
            <a:r>
              <a:rPr lang="en-US" dirty="0">
                <a:hlinkClick r:id="rId4"/>
              </a:rPr>
              <a:t>office.com</a:t>
            </a:r>
            <a:endParaRPr lang="en-US" dirty="0"/>
          </a:p>
        </p:txBody>
      </p:sp>
      <p:grpSp>
        <p:nvGrpSpPr>
          <p:cNvPr id="30" name="Group 29"/>
          <p:cNvGrpSpPr>
            <a:grpSpLocks noChangeAspect="1"/>
          </p:cNvGrpSpPr>
          <p:nvPr/>
        </p:nvGrpSpPr>
        <p:grpSpPr>
          <a:xfrm>
            <a:off x="495001" y="2777522"/>
            <a:ext cx="404829" cy="338554"/>
            <a:chOff x="6942067" y="682428"/>
            <a:chExt cx="558179" cy="466799"/>
          </a:xfrm>
        </p:grpSpPr>
        <p:sp>
          <p:nvSpPr>
            <p:cNvPr id="31" name="Oval 30"/>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942067" y="682428"/>
              <a:ext cx="558179" cy="466799"/>
            </a:xfrm>
            <a:prstGeom prst="rect">
              <a:avLst/>
            </a:prstGeom>
            <a:noFill/>
          </p:spPr>
          <p:txBody>
            <a:bodyPr wrap="square" rtlCol="0">
              <a:spAutoFit/>
            </a:bodyPr>
            <a:lstStyle/>
            <a:p>
              <a:pPr algn="ctr"/>
              <a:r>
                <a:rPr lang="lt-LT" sz="1600" dirty="0">
                  <a:solidFill>
                    <a:schemeClr val="bg1"/>
                  </a:solidFill>
                  <a:latin typeface="Segoe UI Semibold" panose="020B0702040204020203" pitchFamily="34" charset="0"/>
                  <a:cs typeface="Segoe UI Semibold" panose="020B0702040204020203" pitchFamily="34" charset="0"/>
                </a:rPr>
                <a:t>3</a:t>
              </a:r>
              <a:endParaRPr lang="en-US" sz="1600" dirty="0">
                <a:solidFill>
                  <a:schemeClr val="bg1"/>
                </a:solidFill>
                <a:latin typeface="Segoe UI Semibold" panose="020B0702040204020203" pitchFamily="34" charset="0"/>
                <a:cs typeface="Segoe UI Semibold" panose="020B0702040204020203" pitchFamily="34" charset="0"/>
              </a:endParaRPr>
            </a:p>
          </p:txBody>
        </p:sp>
      </p:grpSp>
      <p:grpSp>
        <p:nvGrpSpPr>
          <p:cNvPr id="33" name="Group 32"/>
          <p:cNvGrpSpPr>
            <a:grpSpLocks noChangeAspect="1"/>
          </p:cNvGrpSpPr>
          <p:nvPr/>
        </p:nvGrpSpPr>
        <p:grpSpPr>
          <a:xfrm>
            <a:off x="495001" y="3213155"/>
            <a:ext cx="404829" cy="338554"/>
            <a:chOff x="6942067" y="682428"/>
            <a:chExt cx="558179" cy="466799"/>
          </a:xfrm>
        </p:grpSpPr>
        <p:sp>
          <p:nvSpPr>
            <p:cNvPr id="34" name="Oval 33"/>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6942067" y="682428"/>
              <a:ext cx="558179" cy="466799"/>
            </a:xfrm>
            <a:prstGeom prst="rect">
              <a:avLst/>
            </a:prstGeom>
            <a:noFill/>
          </p:spPr>
          <p:txBody>
            <a:bodyPr wrap="square" rtlCol="0">
              <a:spAutoFit/>
            </a:bodyPr>
            <a:lstStyle/>
            <a:p>
              <a:pPr algn="ctr"/>
              <a:r>
                <a:rPr lang="lt-LT" sz="1600" dirty="0">
                  <a:solidFill>
                    <a:schemeClr val="bg1"/>
                  </a:solidFill>
                  <a:latin typeface="Segoe UI Semibold" panose="020B0702040204020203" pitchFamily="34" charset="0"/>
                  <a:cs typeface="Segoe UI Semibold" panose="020B0702040204020203" pitchFamily="34" charset="0"/>
                </a:rPr>
                <a:t>4</a:t>
              </a:r>
              <a:endParaRPr lang="en-US" sz="1600" dirty="0">
                <a:solidFill>
                  <a:schemeClr val="bg1"/>
                </a:solidFill>
                <a:latin typeface="Segoe UI Semibold" panose="020B0702040204020203" pitchFamily="34" charset="0"/>
                <a:cs typeface="Segoe UI Semibold" panose="020B0702040204020203" pitchFamily="34" charset="0"/>
              </a:endParaRPr>
            </a:p>
          </p:txBody>
        </p:sp>
      </p:grpSp>
      <p:sp>
        <p:nvSpPr>
          <p:cNvPr id="2" name="TextBox 1">
            <a:extLst>
              <a:ext uri="{FF2B5EF4-FFF2-40B4-BE49-F238E27FC236}">
                <a16:creationId xmlns:a16="http://schemas.microsoft.com/office/drawing/2014/main" id="{D935BB89-4CA3-4852-9C79-00D5436E41AE}"/>
              </a:ext>
            </a:extLst>
          </p:cNvPr>
          <p:cNvSpPr txBox="1"/>
          <p:nvPr/>
        </p:nvSpPr>
        <p:spPr>
          <a:xfrm>
            <a:off x="6433445" y="3691706"/>
            <a:ext cx="3361289" cy="338554"/>
          </a:xfrm>
          <a:prstGeom prst="rect">
            <a:avLst/>
          </a:prstGeom>
          <a:solidFill>
            <a:srgbClr val="FFFFFF"/>
          </a:solidFill>
        </p:spPr>
        <p:txBody>
          <a:bodyPr vert="horz" wrap="square" lIns="91440" tIns="45720" rIns="91440" bIns="45720" rtlCol="0">
            <a:noAutofit/>
          </a:bodyPr>
          <a:lstStyle/>
          <a:p>
            <a:pPr marL="0" indent="0">
              <a:buFontTx/>
              <a:buNone/>
            </a:pPr>
            <a:r>
              <a:rPr lang="en-US" sz="1450" kern="1600" spc="30" dirty="0">
                <a:latin typeface="Segoe Pro Display" panose="020B0502040504020203" pitchFamily="34" charset="0"/>
                <a:cs typeface="Segoe UI Semilight" panose="020B0402040204020203" pitchFamily="34" charset="0"/>
              </a:rPr>
              <a:t>vardenis.pavardenis@o365mokykla.lt</a:t>
            </a:r>
          </a:p>
        </p:txBody>
      </p:sp>
      <p:grpSp>
        <p:nvGrpSpPr>
          <p:cNvPr id="57" name="Group 56"/>
          <p:cNvGrpSpPr/>
          <p:nvPr/>
        </p:nvGrpSpPr>
        <p:grpSpPr>
          <a:xfrm>
            <a:off x="9682538" y="3424740"/>
            <a:ext cx="1056548" cy="464514"/>
            <a:chOff x="6360613" y="4720541"/>
            <a:chExt cx="1056548" cy="464514"/>
          </a:xfrm>
        </p:grpSpPr>
        <p:grpSp>
          <p:nvGrpSpPr>
            <p:cNvPr id="58" name="Group 57"/>
            <p:cNvGrpSpPr>
              <a:grpSpLocks noChangeAspect="1"/>
            </p:cNvGrpSpPr>
            <p:nvPr/>
          </p:nvGrpSpPr>
          <p:grpSpPr>
            <a:xfrm>
              <a:off x="7012332" y="4720541"/>
              <a:ext cx="404829" cy="338554"/>
              <a:chOff x="6942067" y="682428"/>
              <a:chExt cx="558179" cy="466799"/>
            </a:xfrm>
          </p:grpSpPr>
          <p:sp>
            <p:nvSpPr>
              <p:cNvPr id="60" name="Oval 59"/>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6942067" y="682428"/>
                <a:ext cx="558179" cy="466799"/>
              </a:xfrm>
              <a:prstGeom prst="rect">
                <a:avLst/>
              </a:prstGeom>
              <a:noFill/>
            </p:spPr>
            <p:txBody>
              <a:bodyPr wrap="square" rtlCol="0">
                <a:spAutoFit/>
              </a:bodyPr>
              <a:lstStyle/>
              <a:p>
                <a:pPr algn="ctr"/>
                <a:r>
                  <a:rPr lang="en-US" sz="1600" dirty="0">
                    <a:solidFill>
                      <a:schemeClr val="bg1"/>
                    </a:solidFill>
                    <a:latin typeface="Segoe UI Semibold" panose="020B0702040204020203" pitchFamily="34" charset="0"/>
                    <a:cs typeface="Segoe UI Semibold" panose="020B0702040204020203" pitchFamily="34" charset="0"/>
                  </a:rPr>
                  <a:t>3</a:t>
                </a:r>
              </a:p>
            </p:txBody>
          </p:sp>
        </p:grpSp>
        <p:sp>
          <p:nvSpPr>
            <p:cNvPr id="59" name="Right Arrow 58"/>
            <p:cNvSpPr/>
            <p:nvPr/>
          </p:nvSpPr>
          <p:spPr>
            <a:xfrm rot="9667670">
              <a:off x="6360613" y="4951139"/>
              <a:ext cx="680483" cy="233916"/>
            </a:xfrm>
            <a:prstGeom prst="rightArrow">
              <a:avLst>
                <a:gd name="adj1" fmla="val 50000"/>
                <a:gd name="adj2" fmla="val 1363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C9526BD2-DBAD-4E34-B958-2FDED5E0644F}"/>
              </a:ext>
            </a:extLst>
          </p:cNvPr>
          <p:cNvGrpSpPr/>
          <p:nvPr/>
        </p:nvGrpSpPr>
        <p:grpSpPr>
          <a:xfrm>
            <a:off x="8739713" y="5534541"/>
            <a:ext cx="1063145" cy="456081"/>
            <a:chOff x="3230517" y="4404788"/>
            <a:chExt cx="1063145" cy="456081"/>
          </a:xfrm>
        </p:grpSpPr>
        <p:grpSp>
          <p:nvGrpSpPr>
            <p:cNvPr id="26" name="Group 25">
              <a:extLst>
                <a:ext uri="{FF2B5EF4-FFF2-40B4-BE49-F238E27FC236}">
                  <a16:creationId xmlns:a16="http://schemas.microsoft.com/office/drawing/2014/main" id="{49755590-C2B9-46C8-8F2C-5C6F35721219}"/>
                </a:ext>
              </a:extLst>
            </p:cNvPr>
            <p:cNvGrpSpPr>
              <a:grpSpLocks noChangeAspect="1"/>
            </p:cNvGrpSpPr>
            <p:nvPr/>
          </p:nvGrpSpPr>
          <p:grpSpPr>
            <a:xfrm>
              <a:off x="3230517" y="4522315"/>
              <a:ext cx="404829" cy="338554"/>
              <a:chOff x="6942067" y="682428"/>
              <a:chExt cx="558179" cy="466799"/>
            </a:xfrm>
          </p:grpSpPr>
          <p:sp>
            <p:nvSpPr>
              <p:cNvPr id="28" name="Oval 27">
                <a:extLst>
                  <a:ext uri="{FF2B5EF4-FFF2-40B4-BE49-F238E27FC236}">
                    <a16:creationId xmlns:a16="http://schemas.microsoft.com/office/drawing/2014/main" id="{DC0452AB-C920-40A0-AD67-69D540B74761}"/>
                  </a:ext>
                </a:extLst>
              </p:cNvPr>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5ECA855-73B8-42E3-884C-3D6087727C81}"/>
                  </a:ext>
                </a:extLst>
              </p:cNvPr>
              <p:cNvSpPr txBox="1"/>
              <p:nvPr/>
            </p:nvSpPr>
            <p:spPr>
              <a:xfrm>
                <a:off x="6942067" y="682428"/>
                <a:ext cx="558179" cy="466799"/>
              </a:xfrm>
              <a:prstGeom prst="rect">
                <a:avLst/>
              </a:prstGeom>
              <a:noFill/>
            </p:spPr>
            <p:txBody>
              <a:bodyPr wrap="square" rtlCol="0">
                <a:spAutoFit/>
              </a:bodyPr>
              <a:lstStyle/>
              <a:p>
                <a:pPr algn="ctr"/>
                <a:r>
                  <a:rPr lang="en-US" sz="1600" dirty="0">
                    <a:solidFill>
                      <a:schemeClr val="bg1"/>
                    </a:solidFill>
                    <a:latin typeface="Segoe UI Semibold" panose="020B0702040204020203" pitchFamily="34" charset="0"/>
                    <a:cs typeface="Segoe UI Semibold" panose="020B0702040204020203" pitchFamily="34" charset="0"/>
                  </a:rPr>
                  <a:t>4</a:t>
                </a:r>
              </a:p>
            </p:txBody>
          </p:sp>
        </p:grpSp>
        <p:sp>
          <p:nvSpPr>
            <p:cNvPr id="27" name="Right Arrow 64">
              <a:extLst>
                <a:ext uri="{FF2B5EF4-FFF2-40B4-BE49-F238E27FC236}">
                  <a16:creationId xmlns:a16="http://schemas.microsoft.com/office/drawing/2014/main" id="{E42EA690-5FAA-4089-9E06-71443C895E12}"/>
                </a:ext>
              </a:extLst>
            </p:cNvPr>
            <p:cNvSpPr/>
            <p:nvPr/>
          </p:nvSpPr>
          <p:spPr>
            <a:xfrm rot="9667670" flipH="1" flipV="1">
              <a:off x="3613179" y="4404788"/>
              <a:ext cx="680483" cy="233916"/>
            </a:xfrm>
            <a:prstGeom prst="rightArrow">
              <a:avLst>
                <a:gd name="adj1" fmla="val 50000"/>
                <a:gd name="adj2" fmla="val 1363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20671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social media post&#10;&#10;Description automatically generated">
            <a:extLst>
              <a:ext uri="{FF2B5EF4-FFF2-40B4-BE49-F238E27FC236}">
                <a16:creationId xmlns:a16="http://schemas.microsoft.com/office/drawing/2014/main" id="{87EB01F6-C85F-4B46-B2C7-68630C11A1C5}"/>
              </a:ext>
            </a:extLst>
          </p:cNvPr>
          <p:cNvPicPr>
            <a:picLocks noChangeAspect="1"/>
          </p:cNvPicPr>
          <p:nvPr/>
        </p:nvPicPr>
        <p:blipFill rotWithShape="1">
          <a:blip r:embed="rId3">
            <a:extLst>
              <a:ext uri="{28A0092B-C50C-407E-A947-70E740481C1C}">
                <a14:useLocalDpi xmlns:a14="http://schemas.microsoft.com/office/drawing/2010/main" val="0"/>
              </a:ext>
            </a:extLst>
          </a:blip>
          <a:srcRect l="1077" t="2832" r="1803" b="2620"/>
          <a:stretch/>
        </p:blipFill>
        <p:spPr>
          <a:xfrm>
            <a:off x="5744451" y="1792891"/>
            <a:ext cx="5886935" cy="4495734"/>
          </a:xfrm>
          <a:prstGeom prst="rect">
            <a:avLst/>
          </a:prstGeom>
          <a:ln>
            <a:solidFill>
              <a:schemeClr val="tx1"/>
            </a:solidFill>
          </a:ln>
        </p:spPr>
      </p:pic>
      <p:sp>
        <p:nvSpPr>
          <p:cNvPr id="5" name="Title 4"/>
          <p:cNvSpPr>
            <a:spLocks noGrp="1"/>
          </p:cNvSpPr>
          <p:nvPr>
            <p:ph type="title"/>
          </p:nvPr>
        </p:nvSpPr>
        <p:spPr/>
        <p:txBody>
          <a:bodyPr/>
          <a:lstStyle/>
          <a:p>
            <a:r>
              <a:rPr lang="lt-LT" dirty="0"/>
              <a:t>Įveskite laikinąjį slaptažodį</a:t>
            </a:r>
            <a:endParaRPr lang="en-US" dirty="0"/>
          </a:p>
        </p:txBody>
      </p:sp>
      <p:sp>
        <p:nvSpPr>
          <p:cNvPr id="6" name="Content Placeholder 5"/>
          <p:cNvSpPr>
            <a:spLocks noGrp="1"/>
          </p:cNvSpPr>
          <p:nvPr>
            <p:ph idx="1"/>
          </p:nvPr>
        </p:nvSpPr>
        <p:spPr>
          <a:xfrm>
            <a:off x="568719" y="2360612"/>
            <a:ext cx="6334401" cy="4184811"/>
          </a:xfrm>
        </p:spPr>
        <p:txBody>
          <a:bodyPr/>
          <a:lstStyle/>
          <a:p>
            <a:pPr marL="0" indent="0">
              <a:buNone/>
            </a:pPr>
            <a:endParaRPr lang="lt-LT" dirty="0"/>
          </a:p>
          <a:p>
            <a:r>
              <a:rPr lang="lt-LT" dirty="0"/>
              <a:t>Įveskite laikinąjį slaptažodį</a:t>
            </a:r>
          </a:p>
          <a:p>
            <a:r>
              <a:rPr lang="lt-LT" dirty="0"/>
              <a:t>Nuspauskite mygtuką „Prisijungti“</a:t>
            </a:r>
          </a:p>
        </p:txBody>
      </p:sp>
      <p:sp>
        <p:nvSpPr>
          <p:cNvPr id="7" name="Content Placeholder 6"/>
          <p:cNvSpPr>
            <a:spLocks noGrp="1"/>
          </p:cNvSpPr>
          <p:nvPr>
            <p:ph sz="quarter" idx="11"/>
          </p:nvPr>
        </p:nvSpPr>
        <p:spPr>
          <a:xfrm>
            <a:off x="560613" y="1743721"/>
            <a:ext cx="10476665" cy="512762"/>
          </a:xfrm>
        </p:spPr>
        <p:txBody>
          <a:bodyPr/>
          <a:lstStyle/>
          <a:p>
            <a:r>
              <a:rPr lang="lt-LT" dirty="0" err="1">
                <a:hlinkClick r:id="rId4"/>
              </a:rPr>
              <a:t>http</a:t>
            </a:r>
            <a:r>
              <a:rPr lang="en-US" dirty="0">
                <a:hlinkClick r:id="rId4"/>
              </a:rPr>
              <a:t>s</a:t>
            </a:r>
            <a:r>
              <a:rPr lang="lt-LT" dirty="0">
                <a:hlinkClick r:id="rId4"/>
              </a:rPr>
              <a:t>://</a:t>
            </a:r>
            <a:r>
              <a:rPr lang="en-US" dirty="0">
                <a:hlinkClick r:id="rId4"/>
              </a:rPr>
              <a:t>outlook</a:t>
            </a:r>
            <a:r>
              <a:rPr lang="lt-LT" dirty="0">
                <a:hlinkClick r:id="rId4"/>
              </a:rPr>
              <a:t>.</a:t>
            </a:r>
            <a:r>
              <a:rPr lang="en-US" dirty="0">
                <a:hlinkClick r:id="rId4"/>
              </a:rPr>
              <a:t>office.com</a:t>
            </a:r>
            <a:endParaRPr lang="en-US" dirty="0"/>
          </a:p>
        </p:txBody>
      </p:sp>
      <p:grpSp>
        <p:nvGrpSpPr>
          <p:cNvPr id="30" name="Group 29"/>
          <p:cNvGrpSpPr>
            <a:grpSpLocks noChangeAspect="1"/>
          </p:cNvGrpSpPr>
          <p:nvPr/>
        </p:nvGrpSpPr>
        <p:grpSpPr>
          <a:xfrm>
            <a:off x="495001" y="2777522"/>
            <a:ext cx="404829" cy="338554"/>
            <a:chOff x="6942067" y="682428"/>
            <a:chExt cx="558179" cy="466799"/>
          </a:xfrm>
        </p:grpSpPr>
        <p:sp>
          <p:nvSpPr>
            <p:cNvPr id="31" name="Oval 30"/>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942067" y="682428"/>
              <a:ext cx="558179" cy="466799"/>
            </a:xfrm>
            <a:prstGeom prst="rect">
              <a:avLst/>
            </a:prstGeom>
            <a:noFill/>
          </p:spPr>
          <p:txBody>
            <a:bodyPr wrap="square" rtlCol="0">
              <a:spAutoFit/>
            </a:bodyPr>
            <a:lstStyle/>
            <a:p>
              <a:pPr algn="ctr"/>
              <a:r>
                <a:rPr lang="lt-LT" sz="1600" dirty="0">
                  <a:solidFill>
                    <a:schemeClr val="bg1"/>
                  </a:solidFill>
                  <a:latin typeface="Segoe UI Semibold" panose="020B0702040204020203" pitchFamily="34" charset="0"/>
                  <a:cs typeface="Segoe UI Semibold" panose="020B0702040204020203" pitchFamily="34" charset="0"/>
                </a:rPr>
                <a:t>5</a:t>
              </a:r>
              <a:endParaRPr lang="en-US" sz="1600" dirty="0">
                <a:solidFill>
                  <a:schemeClr val="bg1"/>
                </a:solidFill>
                <a:latin typeface="Segoe UI Semibold" panose="020B0702040204020203" pitchFamily="34" charset="0"/>
                <a:cs typeface="Segoe UI Semibold" panose="020B0702040204020203" pitchFamily="34" charset="0"/>
              </a:endParaRPr>
            </a:p>
          </p:txBody>
        </p:sp>
      </p:grpSp>
      <p:grpSp>
        <p:nvGrpSpPr>
          <p:cNvPr id="33" name="Group 32"/>
          <p:cNvGrpSpPr>
            <a:grpSpLocks noChangeAspect="1"/>
          </p:cNvGrpSpPr>
          <p:nvPr/>
        </p:nvGrpSpPr>
        <p:grpSpPr>
          <a:xfrm>
            <a:off x="495001" y="3213155"/>
            <a:ext cx="404829" cy="338554"/>
            <a:chOff x="6942067" y="682428"/>
            <a:chExt cx="558179" cy="466799"/>
          </a:xfrm>
        </p:grpSpPr>
        <p:sp>
          <p:nvSpPr>
            <p:cNvPr id="34" name="Oval 33"/>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6942067" y="682428"/>
              <a:ext cx="558179" cy="466799"/>
            </a:xfrm>
            <a:prstGeom prst="rect">
              <a:avLst/>
            </a:prstGeom>
            <a:noFill/>
          </p:spPr>
          <p:txBody>
            <a:bodyPr wrap="square" rtlCol="0">
              <a:spAutoFit/>
            </a:bodyPr>
            <a:lstStyle/>
            <a:p>
              <a:pPr algn="ctr"/>
              <a:r>
                <a:rPr lang="lt-LT" sz="1600" dirty="0">
                  <a:solidFill>
                    <a:schemeClr val="bg1"/>
                  </a:solidFill>
                  <a:latin typeface="Segoe UI Semibold" panose="020B0702040204020203" pitchFamily="34" charset="0"/>
                  <a:cs typeface="Segoe UI Semibold" panose="020B0702040204020203" pitchFamily="34" charset="0"/>
                </a:rPr>
                <a:t>6</a:t>
              </a:r>
              <a:endParaRPr lang="en-US" sz="1600" dirty="0">
                <a:solidFill>
                  <a:schemeClr val="bg1"/>
                </a:solidFill>
                <a:latin typeface="Segoe UI Semibold" panose="020B0702040204020203" pitchFamily="34" charset="0"/>
                <a:cs typeface="Segoe UI Semibold" panose="020B0702040204020203" pitchFamily="34" charset="0"/>
              </a:endParaRPr>
            </a:p>
          </p:txBody>
        </p:sp>
      </p:grpSp>
      <p:grpSp>
        <p:nvGrpSpPr>
          <p:cNvPr id="57" name="Group 56"/>
          <p:cNvGrpSpPr/>
          <p:nvPr/>
        </p:nvGrpSpPr>
        <p:grpSpPr>
          <a:xfrm>
            <a:off x="7089700" y="3727326"/>
            <a:ext cx="1056548" cy="464514"/>
            <a:chOff x="6360613" y="4720541"/>
            <a:chExt cx="1056548" cy="464514"/>
          </a:xfrm>
        </p:grpSpPr>
        <p:grpSp>
          <p:nvGrpSpPr>
            <p:cNvPr id="58" name="Group 57"/>
            <p:cNvGrpSpPr>
              <a:grpSpLocks noChangeAspect="1"/>
            </p:cNvGrpSpPr>
            <p:nvPr/>
          </p:nvGrpSpPr>
          <p:grpSpPr>
            <a:xfrm>
              <a:off x="7012332" y="4720541"/>
              <a:ext cx="404829" cy="338554"/>
              <a:chOff x="6942067" y="682428"/>
              <a:chExt cx="558179" cy="466799"/>
            </a:xfrm>
          </p:grpSpPr>
          <p:sp>
            <p:nvSpPr>
              <p:cNvPr id="60" name="Oval 59"/>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6942067" y="682428"/>
                <a:ext cx="558179" cy="466799"/>
              </a:xfrm>
              <a:prstGeom prst="rect">
                <a:avLst/>
              </a:prstGeom>
              <a:noFill/>
            </p:spPr>
            <p:txBody>
              <a:bodyPr wrap="square" rtlCol="0">
                <a:spAutoFit/>
              </a:bodyPr>
              <a:lstStyle/>
              <a:p>
                <a:pPr algn="ctr"/>
                <a:r>
                  <a:rPr lang="lt-LT" sz="1600" dirty="0">
                    <a:solidFill>
                      <a:schemeClr val="bg1"/>
                    </a:solidFill>
                    <a:latin typeface="Segoe UI Semibold" panose="020B0702040204020203" pitchFamily="34" charset="0"/>
                    <a:cs typeface="Segoe UI Semibold" panose="020B0702040204020203" pitchFamily="34" charset="0"/>
                  </a:rPr>
                  <a:t>5</a:t>
                </a:r>
                <a:endParaRPr lang="en-US" sz="1600" dirty="0">
                  <a:solidFill>
                    <a:schemeClr val="bg1"/>
                  </a:solidFill>
                  <a:latin typeface="Segoe UI Semibold" panose="020B0702040204020203" pitchFamily="34" charset="0"/>
                  <a:cs typeface="Segoe UI Semibold" panose="020B0702040204020203" pitchFamily="34" charset="0"/>
                </a:endParaRPr>
              </a:p>
            </p:txBody>
          </p:sp>
        </p:grpSp>
        <p:sp>
          <p:nvSpPr>
            <p:cNvPr id="59" name="Right Arrow 58"/>
            <p:cNvSpPr/>
            <p:nvPr/>
          </p:nvSpPr>
          <p:spPr>
            <a:xfrm rot="9667670">
              <a:off x="6360613" y="4951139"/>
              <a:ext cx="680483" cy="233916"/>
            </a:xfrm>
            <a:prstGeom prst="rightArrow">
              <a:avLst>
                <a:gd name="adj1" fmla="val 50000"/>
                <a:gd name="adj2" fmla="val 1363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63E27A88-C7DE-4264-AC04-FC158A23B565}"/>
              </a:ext>
            </a:extLst>
          </p:cNvPr>
          <p:cNvSpPr txBox="1"/>
          <p:nvPr/>
        </p:nvSpPr>
        <p:spPr>
          <a:xfrm>
            <a:off x="6584912" y="2905792"/>
            <a:ext cx="3869498" cy="338554"/>
          </a:xfrm>
          <a:prstGeom prst="rect">
            <a:avLst/>
          </a:prstGeom>
          <a:solidFill>
            <a:srgbClr val="FFFFFF"/>
          </a:solidFill>
        </p:spPr>
        <p:txBody>
          <a:bodyPr vert="horz" wrap="square" lIns="91440" tIns="45720" rIns="91440" bIns="45720" rtlCol="0">
            <a:noAutofit/>
          </a:bodyPr>
          <a:lstStyle/>
          <a:p>
            <a:pPr marL="0" indent="0">
              <a:buFontTx/>
              <a:buNone/>
            </a:pPr>
            <a:r>
              <a:rPr lang="en-US" sz="1500" kern="1600" spc="30" dirty="0">
                <a:latin typeface="Segoe Pro Display" panose="020B0502040504020203" pitchFamily="34" charset="0"/>
                <a:cs typeface="Segoe UI Semilight" panose="020B0402040204020203" pitchFamily="34" charset="0"/>
              </a:rPr>
              <a:t>vardenis.pavardenis@o365mokykla.lt</a:t>
            </a:r>
          </a:p>
        </p:txBody>
      </p:sp>
      <p:grpSp>
        <p:nvGrpSpPr>
          <p:cNvPr id="26" name="Group 25">
            <a:extLst>
              <a:ext uri="{FF2B5EF4-FFF2-40B4-BE49-F238E27FC236}">
                <a16:creationId xmlns:a16="http://schemas.microsoft.com/office/drawing/2014/main" id="{C7E0A3B9-5F00-4BD1-B0B8-72A97207651A}"/>
              </a:ext>
            </a:extLst>
          </p:cNvPr>
          <p:cNvGrpSpPr/>
          <p:nvPr/>
        </p:nvGrpSpPr>
        <p:grpSpPr>
          <a:xfrm>
            <a:off x="8687918" y="5506492"/>
            <a:ext cx="1063145" cy="456081"/>
            <a:chOff x="3230517" y="4404788"/>
            <a:chExt cx="1063145" cy="456081"/>
          </a:xfrm>
        </p:grpSpPr>
        <p:grpSp>
          <p:nvGrpSpPr>
            <p:cNvPr id="27" name="Group 26">
              <a:extLst>
                <a:ext uri="{FF2B5EF4-FFF2-40B4-BE49-F238E27FC236}">
                  <a16:creationId xmlns:a16="http://schemas.microsoft.com/office/drawing/2014/main" id="{90124820-377E-4880-90FF-403D37F8633A}"/>
                </a:ext>
              </a:extLst>
            </p:cNvPr>
            <p:cNvGrpSpPr>
              <a:grpSpLocks noChangeAspect="1"/>
            </p:cNvGrpSpPr>
            <p:nvPr/>
          </p:nvGrpSpPr>
          <p:grpSpPr>
            <a:xfrm>
              <a:off x="3230517" y="4522315"/>
              <a:ext cx="404829" cy="338554"/>
              <a:chOff x="6942067" y="682428"/>
              <a:chExt cx="558179" cy="466799"/>
            </a:xfrm>
          </p:grpSpPr>
          <p:sp>
            <p:nvSpPr>
              <p:cNvPr id="29" name="Oval 28">
                <a:extLst>
                  <a:ext uri="{FF2B5EF4-FFF2-40B4-BE49-F238E27FC236}">
                    <a16:creationId xmlns:a16="http://schemas.microsoft.com/office/drawing/2014/main" id="{ED3E1772-FEE4-4D11-BFBD-AC529F1FC40E}"/>
                  </a:ext>
                </a:extLst>
              </p:cNvPr>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E59ED1D-E582-4389-B1AA-97AE4B981718}"/>
                  </a:ext>
                </a:extLst>
              </p:cNvPr>
              <p:cNvSpPr txBox="1"/>
              <p:nvPr/>
            </p:nvSpPr>
            <p:spPr>
              <a:xfrm>
                <a:off x="6942067" y="682428"/>
                <a:ext cx="558179" cy="466799"/>
              </a:xfrm>
              <a:prstGeom prst="rect">
                <a:avLst/>
              </a:prstGeom>
              <a:noFill/>
            </p:spPr>
            <p:txBody>
              <a:bodyPr wrap="square" rtlCol="0">
                <a:spAutoFit/>
              </a:bodyPr>
              <a:lstStyle/>
              <a:p>
                <a:pPr algn="ctr"/>
                <a:r>
                  <a:rPr lang="en-US" sz="1600" dirty="0">
                    <a:solidFill>
                      <a:schemeClr val="bg1"/>
                    </a:solidFill>
                    <a:latin typeface="Segoe UI Semibold" panose="020B0702040204020203" pitchFamily="34" charset="0"/>
                    <a:cs typeface="Segoe UI Semibold" panose="020B0702040204020203" pitchFamily="34" charset="0"/>
                  </a:rPr>
                  <a:t>6</a:t>
                </a:r>
              </a:p>
            </p:txBody>
          </p:sp>
        </p:grpSp>
        <p:sp>
          <p:nvSpPr>
            <p:cNvPr id="28" name="Right Arrow 64">
              <a:extLst>
                <a:ext uri="{FF2B5EF4-FFF2-40B4-BE49-F238E27FC236}">
                  <a16:creationId xmlns:a16="http://schemas.microsoft.com/office/drawing/2014/main" id="{2267ADBC-E049-4FB1-B42C-F4FA7A60BDF5}"/>
                </a:ext>
              </a:extLst>
            </p:cNvPr>
            <p:cNvSpPr/>
            <p:nvPr/>
          </p:nvSpPr>
          <p:spPr>
            <a:xfrm rot="9667670" flipH="1" flipV="1">
              <a:off x="3613179" y="4404788"/>
              <a:ext cx="680483" cy="233916"/>
            </a:xfrm>
            <a:prstGeom prst="rightArrow">
              <a:avLst>
                <a:gd name="adj1" fmla="val 50000"/>
                <a:gd name="adj2" fmla="val 1363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41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A894DA06-9C9C-4876-9339-12E8427D0380}"/>
              </a:ext>
            </a:extLst>
          </p:cNvPr>
          <p:cNvPicPr>
            <a:picLocks noChangeAspect="1"/>
          </p:cNvPicPr>
          <p:nvPr/>
        </p:nvPicPr>
        <p:blipFill rotWithShape="1">
          <a:blip r:embed="rId3">
            <a:extLst>
              <a:ext uri="{28A0092B-C50C-407E-A947-70E740481C1C}">
                <a14:useLocalDpi xmlns:a14="http://schemas.microsoft.com/office/drawing/2010/main" val="0"/>
              </a:ext>
            </a:extLst>
          </a:blip>
          <a:srcRect l="1201" t="1393" r="1660" b="1256"/>
          <a:stretch/>
        </p:blipFill>
        <p:spPr>
          <a:xfrm>
            <a:off x="6510339" y="1004973"/>
            <a:ext cx="5094096" cy="5536323"/>
          </a:xfrm>
          <a:prstGeom prst="rect">
            <a:avLst/>
          </a:prstGeom>
          <a:ln>
            <a:solidFill>
              <a:schemeClr val="tx1"/>
            </a:solidFill>
          </a:ln>
        </p:spPr>
      </p:pic>
      <p:sp>
        <p:nvSpPr>
          <p:cNvPr id="5" name="Title 4"/>
          <p:cNvSpPr>
            <a:spLocks noGrp="1"/>
          </p:cNvSpPr>
          <p:nvPr>
            <p:ph type="title"/>
          </p:nvPr>
        </p:nvSpPr>
        <p:spPr/>
        <p:txBody>
          <a:bodyPr/>
          <a:lstStyle/>
          <a:p>
            <a:r>
              <a:rPr lang="lt-LT" dirty="0"/>
              <a:t>Atnaujinkite slaptažodį</a:t>
            </a:r>
            <a:endParaRPr lang="en-US" dirty="0"/>
          </a:p>
        </p:txBody>
      </p:sp>
      <p:sp>
        <p:nvSpPr>
          <p:cNvPr id="6" name="Content Placeholder 5"/>
          <p:cNvSpPr>
            <a:spLocks noGrp="1"/>
          </p:cNvSpPr>
          <p:nvPr>
            <p:ph idx="1"/>
          </p:nvPr>
        </p:nvSpPr>
        <p:spPr>
          <a:xfrm>
            <a:off x="568719" y="2360612"/>
            <a:ext cx="6334401" cy="4184811"/>
          </a:xfrm>
        </p:spPr>
        <p:txBody>
          <a:bodyPr/>
          <a:lstStyle/>
          <a:p>
            <a:pPr marL="0" indent="0">
              <a:buNone/>
            </a:pPr>
            <a:endParaRPr lang="lt-LT" dirty="0"/>
          </a:p>
          <a:p>
            <a:r>
              <a:rPr lang="en-US" dirty="0"/>
              <a:t>Dar kart</a:t>
            </a:r>
            <a:r>
              <a:rPr lang="lt-LT" dirty="0"/>
              <a:t>ą įveskite savo laikinąjį slaptažodį</a:t>
            </a:r>
          </a:p>
          <a:p>
            <a:r>
              <a:rPr lang="lt-LT" dirty="0"/>
              <a:t>Nurodykite savo naują nuolatinį slaptažodį:</a:t>
            </a:r>
          </a:p>
          <a:p>
            <a:pPr lvl="1"/>
            <a:r>
              <a:rPr lang="lt-LT" dirty="0"/>
              <a:t>8-16 simbolių ilgio</a:t>
            </a:r>
          </a:p>
          <a:p>
            <a:pPr lvl="1"/>
            <a:r>
              <a:rPr lang="lt-LT" dirty="0"/>
              <a:t>Didžiosios raidės, mažosios raidės ir skaitmenys</a:t>
            </a:r>
          </a:p>
          <a:p>
            <a:r>
              <a:rPr lang="lt-LT" dirty="0"/>
              <a:t>Pakartotinai įveskite savo naują nuolatinį slaptažodį</a:t>
            </a:r>
          </a:p>
          <a:p>
            <a:r>
              <a:rPr lang="lt-LT" dirty="0"/>
              <a:t>Nuspauskite mygtuką „Prisijungti“</a:t>
            </a:r>
          </a:p>
        </p:txBody>
      </p:sp>
      <p:sp>
        <p:nvSpPr>
          <p:cNvPr id="7" name="Content Placeholder 6"/>
          <p:cNvSpPr>
            <a:spLocks noGrp="1"/>
          </p:cNvSpPr>
          <p:nvPr>
            <p:ph sz="quarter" idx="11"/>
          </p:nvPr>
        </p:nvSpPr>
        <p:spPr>
          <a:xfrm>
            <a:off x="560613" y="1743721"/>
            <a:ext cx="10476665" cy="512762"/>
          </a:xfrm>
        </p:spPr>
        <p:txBody>
          <a:bodyPr/>
          <a:lstStyle/>
          <a:p>
            <a:r>
              <a:rPr lang="lt-LT" dirty="0" err="1">
                <a:hlinkClick r:id="rId4"/>
              </a:rPr>
              <a:t>http</a:t>
            </a:r>
            <a:r>
              <a:rPr lang="en-US" dirty="0">
                <a:hlinkClick r:id="rId4"/>
              </a:rPr>
              <a:t>s</a:t>
            </a:r>
            <a:r>
              <a:rPr lang="lt-LT" dirty="0">
                <a:hlinkClick r:id="rId4"/>
              </a:rPr>
              <a:t>://</a:t>
            </a:r>
            <a:r>
              <a:rPr lang="en-US" dirty="0">
                <a:hlinkClick r:id="rId4"/>
              </a:rPr>
              <a:t>outlook</a:t>
            </a:r>
            <a:r>
              <a:rPr lang="lt-LT" dirty="0">
                <a:hlinkClick r:id="rId4"/>
              </a:rPr>
              <a:t>.</a:t>
            </a:r>
            <a:r>
              <a:rPr lang="en-US" dirty="0">
                <a:hlinkClick r:id="rId4"/>
              </a:rPr>
              <a:t>office</a:t>
            </a:r>
            <a:r>
              <a:rPr lang="en-US" dirty="0">
                <a:hlinkClick r:id="rId5"/>
              </a:rPr>
              <a:t>.com</a:t>
            </a:r>
            <a:endParaRPr lang="en-US" dirty="0"/>
          </a:p>
        </p:txBody>
      </p:sp>
      <p:grpSp>
        <p:nvGrpSpPr>
          <p:cNvPr id="30" name="Group 29"/>
          <p:cNvGrpSpPr>
            <a:grpSpLocks noChangeAspect="1"/>
          </p:cNvGrpSpPr>
          <p:nvPr/>
        </p:nvGrpSpPr>
        <p:grpSpPr>
          <a:xfrm>
            <a:off x="495001" y="2777522"/>
            <a:ext cx="404829" cy="338554"/>
            <a:chOff x="6942067" y="682428"/>
            <a:chExt cx="558179" cy="466799"/>
          </a:xfrm>
        </p:grpSpPr>
        <p:sp>
          <p:nvSpPr>
            <p:cNvPr id="31" name="Oval 30"/>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942067" y="682428"/>
              <a:ext cx="558179" cy="466799"/>
            </a:xfrm>
            <a:prstGeom prst="rect">
              <a:avLst/>
            </a:prstGeom>
            <a:noFill/>
          </p:spPr>
          <p:txBody>
            <a:bodyPr wrap="square" rtlCol="0">
              <a:spAutoFit/>
            </a:bodyPr>
            <a:lstStyle/>
            <a:p>
              <a:pPr algn="ctr"/>
              <a:r>
                <a:rPr lang="lt-LT" sz="1600" dirty="0">
                  <a:solidFill>
                    <a:schemeClr val="bg1"/>
                  </a:solidFill>
                  <a:latin typeface="Segoe UI Semibold" panose="020B0702040204020203" pitchFamily="34" charset="0"/>
                  <a:cs typeface="Segoe UI Semibold" panose="020B0702040204020203" pitchFamily="34" charset="0"/>
                </a:rPr>
                <a:t>7</a:t>
              </a:r>
              <a:endParaRPr lang="en-US" sz="1600" dirty="0">
                <a:solidFill>
                  <a:schemeClr val="bg1"/>
                </a:solidFill>
                <a:latin typeface="Segoe UI Semibold" panose="020B0702040204020203" pitchFamily="34" charset="0"/>
                <a:cs typeface="Segoe UI Semibold" panose="020B0702040204020203" pitchFamily="34" charset="0"/>
              </a:endParaRPr>
            </a:p>
          </p:txBody>
        </p:sp>
      </p:grpSp>
      <p:grpSp>
        <p:nvGrpSpPr>
          <p:cNvPr id="33" name="Group 32"/>
          <p:cNvGrpSpPr>
            <a:grpSpLocks noChangeAspect="1"/>
          </p:cNvGrpSpPr>
          <p:nvPr/>
        </p:nvGrpSpPr>
        <p:grpSpPr>
          <a:xfrm>
            <a:off x="495001" y="3213155"/>
            <a:ext cx="404829" cy="338554"/>
            <a:chOff x="6942067" y="682428"/>
            <a:chExt cx="558179" cy="466799"/>
          </a:xfrm>
        </p:grpSpPr>
        <p:sp>
          <p:nvSpPr>
            <p:cNvPr id="34" name="Oval 33"/>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6942067" y="682428"/>
              <a:ext cx="558179" cy="466799"/>
            </a:xfrm>
            <a:prstGeom prst="rect">
              <a:avLst/>
            </a:prstGeom>
            <a:noFill/>
          </p:spPr>
          <p:txBody>
            <a:bodyPr wrap="square" rtlCol="0">
              <a:spAutoFit/>
            </a:bodyPr>
            <a:lstStyle/>
            <a:p>
              <a:pPr algn="ctr"/>
              <a:r>
                <a:rPr lang="lt-LT" sz="1600" dirty="0">
                  <a:solidFill>
                    <a:schemeClr val="bg1"/>
                  </a:solidFill>
                  <a:latin typeface="Segoe UI Semibold" panose="020B0702040204020203" pitchFamily="34" charset="0"/>
                  <a:cs typeface="Segoe UI Semibold" panose="020B0702040204020203" pitchFamily="34" charset="0"/>
                </a:rPr>
                <a:t>8</a:t>
              </a:r>
              <a:endParaRPr lang="en-US" sz="1600" dirty="0">
                <a:solidFill>
                  <a:schemeClr val="bg1"/>
                </a:solidFill>
                <a:latin typeface="Segoe UI Semibold" panose="020B0702040204020203" pitchFamily="34" charset="0"/>
                <a:cs typeface="Segoe UI Semibold" panose="020B0702040204020203" pitchFamily="34" charset="0"/>
              </a:endParaRPr>
            </a:p>
          </p:txBody>
        </p:sp>
      </p:grpSp>
      <p:grpSp>
        <p:nvGrpSpPr>
          <p:cNvPr id="22" name="Group 21"/>
          <p:cNvGrpSpPr>
            <a:grpSpLocks noChangeAspect="1"/>
          </p:cNvGrpSpPr>
          <p:nvPr/>
        </p:nvGrpSpPr>
        <p:grpSpPr>
          <a:xfrm>
            <a:off x="495000" y="4281735"/>
            <a:ext cx="404829" cy="338554"/>
            <a:chOff x="6942067" y="682428"/>
            <a:chExt cx="558179" cy="466799"/>
          </a:xfrm>
        </p:grpSpPr>
        <p:sp>
          <p:nvSpPr>
            <p:cNvPr id="23" name="Oval 22"/>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942067" y="682428"/>
              <a:ext cx="558179" cy="466799"/>
            </a:xfrm>
            <a:prstGeom prst="rect">
              <a:avLst/>
            </a:prstGeom>
            <a:noFill/>
          </p:spPr>
          <p:txBody>
            <a:bodyPr wrap="square" rtlCol="0">
              <a:spAutoFit/>
            </a:bodyPr>
            <a:lstStyle/>
            <a:p>
              <a:pPr algn="ctr"/>
              <a:r>
                <a:rPr lang="lt-LT" sz="1600" dirty="0">
                  <a:solidFill>
                    <a:schemeClr val="bg1"/>
                  </a:solidFill>
                  <a:latin typeface="Segoe UI Semibold" panose="020B0702040204020203" pitchFamily="34" charset="0"/>
                  <a:cs typeface="Segoe UI Semibold" panose="020B0702040204020203" pitchFamily="34" charset="0"/>
                </a:rPr>
                <a:t>9</a:t>
              </a:r>
              <a:endParaRPr lang="en-US" sz="1600" dirty="0">
                <a:solidFill>
                  <a:schemeClr val="bg1"/>
                </a:solidFill>
                <a:latin typeface="Segoe UI Semibold" panose="020B0702040204020203" pitchFamily="34" charset="0"/>
                <a:cs typeface="Segoe UI Semibold" panose="020B0702040204020203" pitchFamily="34" charset="0"/>
              </a:endParaRPr>
            </a:p>
          </p:txBody>
        </p:sp>
      </p:grpSp>
      <p:grpSp>
        <p:nvGrpSpPr>
          <p:cNvPr id="26" name="Group 25"/>
          <p:cNvGrpSpPr/>
          <p:nvPr/>
        </p:nvGrpSpPr>
        <p:grpSpPr>
          <a:xfrm>
            <a:off x="7723598" y="4158997"/>
            <a:ext cx="1056548" cy="464514"/>
            <a:chOff x="6360613" y="4720541"/>
            <a:chExt cx="1056548" cy="464514"/>
          </a:xfrm>
        </p:grpSpPr>
        <p:grpSp>
          <p:nvGrpSpPr>
            <p:cNvPr id="27" name="Group 26"/>
            <p:cNvGrpSpPr>
              <a:grpSpLocks noChangeAspect="1"/>
            </p:cNvGrpSpPr>
            <p:nvPr/>
          </p:nvGrpSpPr>
          <p:grpSpPr>
            <a:xfrm>
              <a:off x="7012332" y="4720541"/>
              <a:ext cx="404829" cy="338554"/>
              <a:chOff x="6942067" y="682428"/>
              <a:chExt cx="558179" cy="466799"/>
            </a:xfrm>
          </p:grpSpPr>
          <p:sp>
            <p:nvSpPr>
              <p:cNvPr id="29" name="Oval 28"/>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942067" y="682428"/>
                <a:ext cx="558179" cy="466799"/>
              </a:xfrm>
              <a:prstGeom prst="rect">
                <a:avLst/>
              </a:prstGeom>
              <a:noFill/>
            </p:spPr>
            <p:txBody>
              <a:bodyPr wrap="square" rtlCol="0">
                <a:spAutoFit/>
              </a:bodyPr>
              <a:lstStyle/>
              <a:p>
                <a:pPr algn="ctr"/>
                <a:r>
                  <a:rPr lang="lt-LT" sz="1600" dirty="0">
                    <a:solidFill>
                      <a:schemeClr val="bg1"/>
                    </a:solidFill>
                    <a:latin typeface="Segoe UI Semibold" panose="020B0702040204020203" pitchFamily="34" charset="0"/>
                    <a:cs typeface="Segoe UI Semibold" panose="020B0702040204020203" pitchFamily="34" charset="0"/>
                  </a:rPr>
                  <a:t>8</a:t>
                </a:r>
                <a:endParaRPr lang="en-US" sz="1600" dirty="0">
                  <a:solidFill>
                    <a:schemeClr val="bg1"/>
                  </a:solidFill>
                  <a:latin typeface="Segoe UI Semibold" panose="020B0702040204020203" pitchFamily="34" charset="0"/>
                  <a:cs typeface="Segoe UI Semibold" panose="020B0702040204020203" pitchFamily="34" charset="0"/>
                </a:endParaRPr>
              </a:p>
            </p:txBody>
          </p:sp>
        </p:grpSp>
        <p:sp>
          <p:nvSpPr>
            <p:cNvPr id="28" name="Right Arrow 27"/>
            <p:cNvSpPr/>
            <p:nvPr/>
          </p:nvSpPr>
          <p:spPr>
            <a:xfrm rot="9667670">
              <a:off x="6360613" y="4951139"/>
              <a:ext cx="680483" cy="233916"/>
            </a:xfrm>
            <a:prstGeom prst="rightArrow">
              <a:avLst>
                <a:gd name="adj1" fmla="val 50000"/>
                <a:gd name="adj2" fmla="val 1363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a:grpSpLocks noChangeAspect="1"/>
          </p:cNvGrpSpPr>
          <p:nvPr/>
        </p:nvGrpSpPr>
        <p:grpSpPr>
          <a:xfrm>
            <a:off x="497765" y="4717368"/>
            <a:ext cx="404829" cy="338554"/>
            <a:chOff x="6942067" y="682428"/>
            <a:chExt cx="558179" cy="466799"/>
          </a:xfrm>
        </p:grpSpPr>
        <p:sp>
          <p:nvSpPr>
            <p:cNvPr id="43" name="Oval 42"/>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6942067" y="682428"/>
              <a:ext cx="558179" cy="466799"/>
            </a:xfrm>
            <a:prstGeom prst="rect">
              <a:avLst/>
            </a:prstGeom>
            <a:noFill/>
          </p:spPr>
          <p:txBody>
            <a:bodyPr wrap="square" rtlCol="0">
              <a:spAutoFit/>
            </a:bodyPr>
            <a:lstStyle/>
            <a:p>
              <a:pPr algn="ctr"/>
              <a:r>
                <a:rPr lang="lt-LT" sz="1600" dirty="0">
                  <a:solidFill>
                    <a:schemeClr val="bg1"/>
                  </a:solidFill>
                  <a:latin typeface="Segoe UI Semibold" panose="020B0702040204020203" pitchFamily="34" charset="0"/>
                  <a:cs typeface="Segoe UI Semibold" panose="020B0702040204020203" pitchFamily="34" charset="0"/>
                </a:rPr>
                <a:t>10</a:t>
              </a:r>
              <a:endParaRPr lang="en-US" sz="1600" dirty="0">
                <a:solidFill>
                  <a:schemeClr val="bg1"/>
                </a:solidFill>
                <a:latin typeface="Segoe UI Semibold" panose="020B0702040204020203" pitchFamily="34" charset="0"/>
                <a:cs typeface="Segoe UI Semibold" panose="020B0702040204020203" pitchFamily="34" charset="0"/>
              </a:endParaRPr>
            </a:p>
          </p:txBody>
        </p:sp>
      </p:grpSp>
      <p:grpSp>
        <p:nvGrpSpPr>
          <p:cNvPr id="57" name="Group 56"/>
          <p:cNvGrpSpPr/>
          <p:nvPr/>
        </p:nvGrpSpPr>
        <p:grpSpPr>
          <a:xfrm>
            <a:off x="7723598" y="3528732"/>
            <a:ext cx="1056548" cy="464514"/>
            <a:chOff x="6360613" y="4720541"/>
            <a:chExt cx="1056548" cy="464514"/>
          </a:xfrm>
        </p:grpSpPr>
        <p:grpSp>
          <p:nvGrpSpPr>
            <p:cNvPr id="58" name="Group 57"/>
            <p:cNvGrpSpPr>
              <a:grpSpLocks noChangeAspect="1"/>
            </p:cNvGrpSpPr>
            <p:nvPr/>
          </p:nvGrpSpPr>
          <p:grpSpPr>
            <a:xfrm>
              <a:off x="7012332" y="4720541"/>
              <a:ext cx="404829" cy="338554"/>
              <a:chOff x="6942067" y="682428"/>
              <a:chExt cx="558179" cy="466799"/>
            </a:xfrm>
          </p:grpSpPr>
          <p:sp>
            <p:nvSpPr>
              <p:cNvPr id="60" name="Oval 59"/>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6942067" y="682428"/>
                <a:ext cx="558179" cy="466799"/>
              </a:xfrm>
              <a:prstGeom prst="rect">
                <a:avLst/>
              </a:prstGeom>
              <a:noFill/>
            </p:spPr>
            <p:txBody>
              <a:bodyPr wrap="square" rtlCol="0">
                <a:spAutoFit/>
              </a:bodyPr>
              <a:lstStyle/>
              <a:p>
                <a:pPr algn="ctr"/>
                <a:r>
                  <a:rPr lang="lt-LT" sz="1600" dirty="0">
                    <a:solidFill>
                      <a:schemeClr val="bg1"/>
                    </a:solidFill>
                    <a:latin typeface="Segoe UI Semibold" panose="020B0702040204020203" pitchFamily="34" charset="0"/>
                    <a:cs typeface="Segoe UI Semibold" panose="020B0702040204020203" pitchFamily="34" charset="0"/>
                  </a:rPr>
                  <a:t>7</a:t>
                </a:r>
                <a:endParaRPr lang="en-US" sz="1600" dirty="0">
                  <a:solidFill>
                    <a:schemeClr val="bg1"/>
                  </a:solidFill>
                  <a:latin typeface="Segoe UI Semibold" panose="020B0702040204020203" pitchFamily="34" charset="0"/>
                  <a:cs typeface="Segoe UI Semibold" panose="020B0702040204020203" pitchFamily="34" charset="0"/>
                </a:endParaRPr>
              </a:p>
            </p:txBody>
          </p:sp>
        </p:grpSp>
        <p:sp>
          <p:nvSpPr>
            <p:cNvPr id="59" name="Right Arrow 58"/>
            <p:cNvSpPr/>
            <p:nvPr/>
          </p:nvSpPr>
          <p:spPr>
            <a:xfrm rot="9667670">
              <a:off x="6360613" y="4951139"/>
              <a:ext cx="680483" cy="233916"/>
            </a:xfrm>
            <a:prstGeom prst="rightArrow">
              <a:avLst>
                <a:gd name="adj1" fmla="val 50000"/>
                <a:gd name="adj2" fmla="val 1363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B5E0D4D8-8BC8-4BFB-BE29-5EDEC3157FF0}"/>
              </a:ext>
            </a:extLst>
          </p:cNvPr>
          <p:cNvGrpSpPr/>
          <p:nvPr/>
        </p:nvGrpSpPr>
        <p:grpSpPr>
          <a:xfrm>
            <a:off x="7723598" y="4789263"/>
            <a:ext cx="1056548" cy="464514"/>
            <a:chOff x="6360613" y="4720541"/>
            <a:chExt cx="1056548" cy="464514"/>
          </a:xfrm>
        </p:grpSpPr>
        <p:grpSp>
          <p:nvGrpSpPr>
            <p:cNvPr id="47" name="Group 46">
              <a:extLst>
                <a:ext uri="{FF2B5EF4-FFF2-40B4-BE49-F238E27FC236}">
                  <a16:creationId xmlns:a16="http://schemas.microsoft.com/office/drawing/2014/main" id="{AC748CB9-8822-4F71-8E4A-946210467B8C}"/>
                </a:ext>
              </a:extLst>
            </p:cNvPr>
            <p:cNvGrpSpPr>
              <a:grpSpLocks noChangeAspect="1"/>
            </p:cNvGrpSpPr>
            <p:nvPr/>
          </p:nvGrpSpPr>
          <p:grpSpPr>
            <a:xfrm>
              <a:off x="7012332" y="4720541"/>
              <a:ext cx="404829" cy="338554"/>
              <a:chOff x="6942067" y="682428"/>
              <a:chExt cx="558179" cy="466799"/>
            </a:xfrm>
          </p:grpSpPr>
          <p:sp>
            <p:nvSpPr>
              <p:cNvPr id="49" name="Oval 48">
                <a:extLst>
                  <a:ext uri="{FF2B5EF4-FFF2-40B4-BE49-F238E27FC236}">
                    <a16:creationId xmlns:a16="http://schemas.microsoft.com/office/drawing/2014/main" id="{F4E699A5-FB1A-4846-8F8A-AFB4D919107B}"/>
                  </a:ext>
                </a:extLst>
              </p:cNvPr>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B8BED8AB-ADAE-4289-B588-86D692AED008}"/>
                  </a:ext>
                </a:extLst>
              </p:cNvPr>
              <p:cNvSpPr txBox="1"/>
              <p:nvPr/>
            </p:nvSpPr>
            <p:spPr>
              <a:xfrm>
                <a:off x="6942067" y="682428"/>
                <a:ext cx="558179" cy="466799"/>
              </a:xfrm>
              <a:prstGeom prst="rect">
                <a:avLst/>
              </a:prstGeom>
              <a:noFill/>
            </p:spPr>
            <p:txBody>
              <a:bodyPr wrap="square" rtlCol="0">
                <a:spAutoFit/>
              </a:bodyPr>
              <a:lstStyle/>
              <a:p>
                <a:pPr algn="ctr"/>
                <a:r>
                  <a:rPr lang="lt-LT" sz="1600" dirty="0">
                    <a:solidFill>
                      <a:schemeClr val="bg1"/>
                    </a:solidFill>
                    <a:latin typeface="Segoe UI Semibold" panose="020B0702040204020203" pitchFamily="34" charset="0"/>
                    <a:cs typeface="Segoe UI Semibold" panose="020B0702040204020203" pitchFamily="34" charset="0"/>
                  </a:rPr>
                  <a:t>9</a:t>
                </a:r>
                <a:endParaRPr lang="en-US" sz="1600" dirty="0">
                  <a:solidFill>
                    <a:schemeClr val="bg1"/>
                  </a:solidFill>
                  <a:latin typeface="Segoe UI Semibold" panose="020B0702040204020203" pitchFamily="34" charset="0"/>
                  <a:cs typeface="Segoe UI Semibold" panose="020B0702040204020203" pitchFamily="34" charset="0"/>
                </a:endParaRPr>
              </a:p>
            </p:txBody>
          </p:sp>
        </p:grpSp>
        <p:sp>
          <p:nvSpPr>
            <p:cNvPr id="48" name="Right Arrow 27">
              <a:extLst>
                <a:ext uri="{FF2B5EF4-FFF2-40B4-BE49-F238E27FC236}">
                  <a16:creationId xmlns:a16="http://schemas.microsoft.com/office/drawing/2014/main" id="{C899B18A-8988-49C5-A55F-4E0B2C0C4679}"/>
                </a:ext>
              </a:extLst>
            </p:cNvPr>
            <p:cNvSpPr/>
            <p:nvPr/>
          </p:nvSpPr>
          <p:spPr>
            <a:xfrm rot="9667670">
              <a:off x="6360613" y="4951139"/>
              <a:ext cx="680483" cy="233916"/>
            </a:xfrm>
            <a:prstGeom prst="rightArrow">
              <a:avLst>
                <a:gd name="adj1" fmla="val 50000"/>
                <a:gd name="adj2" fmla="val 1363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1FE0FD81-FA80-4CB0-8421-8C2944701757}"/>
              </a:ext>
            </a:extLst>
          </p:cNvPr>
          <p:cNvGrpSpPr/>
          <p:nvPr/>
        </p:nvGrpSpPr>
        <p:grpSpPr>
          <a:xfrm>
            <a:off x="8910596" y="5909239"/>
            <a:ext cx="1063145" cy="456081"/>
            <a:chOff x="3230517" y="4404788"/>
            <a:chExt cx="1063145" cy="456081"/>
          </a:xfrm>
        </p:grpSpPr>
        <p:grpSp>
          <p:nvGrpSpPr>
            <p:cNvPr id="45" name="Group 44">
              <a:extLst>
                <a:ext uri="{FF2B5EF4-FFF2-40B4-BE49-F238E27FC236}">
                  <a16:creationId xmlns:a16="http://schemas.microsoft.com/office/drawing/2014/main" id="{980340C3-6BA9-4BD1-82C3-02B5275BF1B9}"/>
                </a:ext>
              </a:extLst>
            </p:cNvPr>
            <p:cNvGrpSpPr>
              <a:grpSpLocks noChangeAspect="1"/>
            </p:cNvGrpSpPr>
            <p:nvPr/>
          </p:nvGrpSpPr>
          <p:grpSpPr>
            <a:xfrm>
              <a:off x="3230517" y="4522315"/>
              <a:ext cx="404829" cy="338554"/>
              <a:chOff x="6942067" y="682428"/>
              <a:chExt cx="558179" cy="466799"/>
            </a:xfrm>
          </p:grpSpPr>
          <p:sp>
            <p:nvSpPr>
              <p:cNvPr id="52" name="Oval 51">
                <a:extLst>
                  <a:ext uri="{FF2B5EF4-FFF2-40B4-BE49-F238E27FC236}">
                    <a16:creationId xmlns:a16="http://schemas.microsoft.com/office/drawing/2014/main" id="{3FD31B49-9471-4B19-9287-C96B1288D584}"/>
                  </a:ext>
                </a:extLst>
              </p:cNvPr>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B9AFBF87-5FC3-4088-B6A7-1E2795287D02}"/>
                  </a:ext>
                </a:extLst>
              </p:cNvPr>
              <p:cNvSpPr txBox="1"/>
              <p:nvPr/>
            </p:nvSpPr>
            <p:spPr>
              <a:xfrm>
                <a:off x="6942067" y="682428"/>
                <a:ext cx="558179" cy="466799"/>
              </a:xfrm>
              <a:prstGeom prst="rect">
                <a:avLst/>
              </a:prstGeom>
              <a:noFill/>
            </p:spPr>
            <p:txBody>
              <a:bodyPr wrap="square" rtlCol="0">
                <a:spAutoFit/>
              </a:bodyPr>
              <a:lstStyle/>
              <a:p>
                <a:pPr algn="ctr"/>
                <a:r>
                  <a:rPr lang="en-US" sz="1600" dirty="0">
                    <a:solidFill>
                      <a:schemeClr val="bg1"/>
                    </a:solidFill>
                    <a:latin typeface="Segoe UI Semibold" panose="020B0702040204020203" pitchFamily="34" charset="0"/>
                    <a:cs typeface="Segoe UI Semibold" panose="020B0702040204020203" pitchFamily="34" charset="0"/>
                  </a:rPr>
                  <a:t>10</a:t>
                </a:r>
              </a:p>
            </p:txBody>
          </p:sp>
        </p:grpSp>
        <p:sp>
          <p:nvSpPr>
            <p:cNvPr id="51" name="Right Arrow 64">
              <a:extLst>
                <a:ext uri="{FF2B5EF4-FFF2-40B4-BE49-F238E27FC236}">
                  <a16:creationId xmlns:a16="http://schemas.microsoft.com/office/drawing/2014/main" id="{5F1103F6-5BD8-4085-9338-FDE21CA08E13}"/>
                </a:ext>
              </a:extLst>
            </p:cNvPr>
            <p:cNvSpPr/>
            <p:nvPr/>
          </p:nvSpPr>
          <p:spPr>
            <a:xfrm rot="9667670" flipH="1" flipV="1">
              <a:off x="3613179" y="4404788"/>
              <a:ext cx="680483" cy="233916"/>
            </a:xfrm>
            <a:prstGeom prst="rightArrow">
              <a:avLst>
                <a:gd name="adj1" fmla="val 50000"/>
                <a:gd name="adj2" fmla="val 1363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5414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t-LT" dirty="0"/>
              <a:t>Sveikinu prisijungus prie „Office 365“!</a:t>
            </a:r>
            <a:endParaRPr lang="en-US" dirty="0"/>
          </a:p>
        </p:txBody>
      </p:sp>
      <p:sp>
        <p:nvSpPr>
          <p:cNvPr id="6" name="Content Placeholder 5"/>
          <p:cNvSpPr>
            <a:spLocks noGrp="1"/>
          </p:cNvSpPr>
          <p:nvPr>
            <p:ph idx="1"/>
          </p:nvPr>
        </p:nvSpPr>
        <p:spPr>
          <a:xfrm>
            <a:off x="568719" y="2360612"/>
            <a:ext cx="6334401" cy="4184811"/>
          </a:xfrm>
        </p:spPr>
        <p:txBody>
          <a:bodyPr/>
          <a:lstStyle/>
          <a:p>
            <a:pPr marL="0" indent="0">
              <a:buNone/>
            </a:pPr>
            <a:endParaRPr lang="lt-LT" dirty="0"/>
          </a:p>
          <a:p>
            <a:endParaRPr lang="lt-LT" dirty="0"/>
          </a:p>
        </p:txBody>
      </p:sp>
      <p:sp>
        <p:nvSpPr>
          <p:cNvPr id="7" name="Content Placeholder 6"/>
          <p:cNvSpPr>
            <a:spLocks noGrp="1"/>
          </p:cNvSpPr>
          <p:nvPr>
            <p:ph sz="quarter" idx="11"/>
          </p:nvPr>
        </p:nvSpPr>
        <p:spPr>
          <a:xfrm>
            <a:off x="560613" y="1743721"/>
            <a:ext cx="10476665" cy="512762"/>
          </a:xfrm>
        </p:spPr>
        <p:txBody>
          <a:bodyPr/>
          <a:lstStyle/>
          <a:p>
            <a:r>
              <a:rPr lang="lt-LT" dirty="0" err="1">
                <a:hlinkClick r:id="rId3"/>
              </a:rPr>
              <a:t>http</a:t>
            </a:r>
            <a:r>
              <a:rPr lang="en-US" dirty="0">
                <a:hlinkClick r:id="rId3"/>
              </a:rPr>
              <a:t>s</a:t>
            </a:r>
            <a:r>
              <a:rPr lang="lt-LT" dirty="0">
                <a:hlinkClick r:id="rId3"/>
              </a:rPr>
              <a:t>://</a:t>
            </a:r>
            <a:r>
              <a:rPr lang="en-US" dirty="0">
                <a:hlinkClick r:id="rId3"/>
              </a:rPr>
              <a:t>outlook</a:t>
            </a:r>
            <a:r>
              <a:rPr lang="lt-LT" dirty="0">
                <a:hlinkClick r:id="rId3"/>
              </a:rPr>
              <a:t>.</a:t>
            </a:r>
            <a:r>
              <a:rPr lang="en-US" dirty="0">
                <a:hlinkClick r:id="rId3"/>
              </a:rPr>
              <a:t>office.com</a:t>
            </a:r>
            <a:endParaRPr lang="en-US" dirty="0"/>
          </a:p>
        </p:txBody>
      </p:sp>
      <p:pic>
        <p:nvPicPr>
          <p:cNvPr id="3" name="Picture 2" descr="A screenshot of a social media post&#10;&#10;Description automatically generated">
            <a:extLst>
              <a:ext uri="{FF2B5EF4-FFF2-40B4-BE49-F238E27FC236}">
                <a16:creationId xmlns:a16="http://schemas.microsoft.com/office/drawing/2014/main" id="{77213519-812A-48F9-AE43-2D6FEB7E5F1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2735" b="51318"/>
          <a:stretch/>
        </p:blipFill>
        <p:spPr>
          <a:xfrm>
            <a:off x="447276" y="2360612"/>
            <a:ext cx="11292780" cy="4044304"/>
          </a:xfrm>
          <a:prstGeom prst="rect">
            <a:avLst/>
          </a:prstGeom>
          <a:ln>
            <a:solidFill>
              <a:schemeClr val="tx1"/>
            </a:solidFill>
          </a:ln>
        </p:spPr>
      </p:pic>
    </p:spTree>
    <p:extLst>
      <p:ext uri="{BB962C8B-B14F-4D97-AF65-F5344CB8AC3E}">
        <p14:creationId xmlns:p14="http://schemas.microsoft.com/office/powerpoint/2010/main" val="179781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a:hlinkClick r:id="rId3"/>
          </p:cNvPr>
          <p:cNvSpPr txBox="1"/>
          <p:nvPr/>
        </p:nvSpPr>
        <p:spPr>
          <a:xfrm>
            <a:off x="737770" y="2702607"/>
            <a:ext cx="11056561" cy="3785652"/>
          </a:xfrm>
          <a:prstGeom prst="rect">
            <a:avLst/>
          </a:prstGeom>
          <a:noFill/>
        </p:spPr>
        <p:txBody>
          <a:bodyPr wrap="square" lIns="0" rIns="0" rtlCol="0">
            <a:spAutoFit/>
          </a:bodyPr>
          <a:lstStyle/>
          <a:p>
            <a:r>
              <a:rPr lang="it-IT" sz="1600" dirty="0">
                <a:solidFill>
                  <a:schemeClr val="tx1">
                    <a:lumMod val="75000"/>
                    <a:lumOff val="25000"/>
                  </a:schemeClr>
                </a:solidFill>
                <a:latin typeface="+mj-lt"/>
                <a:cs typeface="Segoe UI" panose="020B0502040204020203" pitchFamily="34" charset="0"/>
              </a:rPr>
              <a:t>Pamoka pareng</a:t>
            </a:r>
            <a:r>
              <a:rPr lang="lt-LT" sz="1600" dirty="0">
                <a:solidFill>
                  <a:schemeClr val="tx1">
                    <a:lumMod val="75000"/>
                    <a:lumOff val="25000"/>
                  </a:schemeClr>
                </a:solidFill>
                <a:latin typeface="+mj-lt"/>
                <a:cs typeface="Segoe UI" panose="020B0502040204020203" pitchFamily="34" charset="0"/>
              </a:rPr>
              <a:t>ė Šarūnas Končius</a:t>
            </a:r>
            <a:endParaRPr lang="it-IT" sz="1600" dirty="0">
              <a:solidFill>
                <a:schemeClr val="tx1">
                  <a:lumMod val="75000"/>
                  <a:lumOff val="25000"/>
                </a:schemeClr>
              </a:solidFill>
              <a:latin typeface="+mj-lt"/>
              <a:cs typeface="Segoe UI" panose="020B0502040204020203" pitchFamily="34" charset="0"/>
            </a:endParaRPr>
          </a:p>
          <a:p>
            <a:endParaRPr lang="it-IT" sz="1600" dirty="0">
              <a:solidFill>
                <a:schemeClr val="tx1">
                  <a:lumMod val="75000"/>
                  <a:lumOff val="25000"/>
                </a:schemeClr>
              </a:solidFill>
              <a:latin typeface="+mj-lt"/>
              <a:cs typeface="Segoe UI" panose="020B0502040204020203" pitchFamily="34" charset="0"/>
            </a:endParaRPr>
          </a:p>
          <a:p>
            <a:r>
              <a:rPr lang="it-IT" sz="1600" dirty="0">
                <a:solidFill>
                  <a:schemeClr val="tx1">
                    <a:lumMod val="75000"/>
                    <a:lumOff val="25000"/>
                  </a:schemeClr>
                </a:solidFill>
                <a:latin typeface="+mj-lt"/>
                <a:cs typeface="Segoe UI" panose="020B0502040204020203" pitchFamily="34" charset="0"/>
              </a:rPr>
              <a:t>Pamoka parengta su „</a:t>
            </a:r>
            <a:r>
              <a:rPr lang="lt-LT" sz="1600" dirty="0">
                <a:solidFill>
                  <a:schemeClr val="tx1">
                    <a:lumMod val="75000"/>
                    <a:lumOff val="25000"/>
                  </a:schemeClr>
                </a:solidFill>
                <a:latin typeface="+mj-lt"/>
                <a:cs typeface="Segoe UI" panose="020B0502040204020203" pitchFamily="34" charset="0"/>
              </a:rPr>
              <a:t>Microsoft PowerPoint</a:t>
            </a:r>
            <a:r>
              <a:rPr lang="it-IT" sz="1600" dirty="0">
                <a:solidFill>
                  <a:schemeClr val="tx1">
                    <a:lumMod val="75000"/>
                    <a:lumOff val="25000"/>
                  </a:schemeClr>
                </a:solidFill>
                <a:latin typeface="+mj-lt"/>
                <a:cs typeface="Segoe UI" panose="020B0502040204020203" pitchFamily="34" charset="0"/>
              </a:rPr>
              <a:t>“</a:t>
            </a:r>
            <a:endParaRPr lang="lt-LT" sz="1600" dirty="0">
              <a:solidFill>
                <a:schemeClr val="tx1">
                  <a:lumMod val="75000"/>
                  <a:lumOff val="25000"/>
                </a:schemeClr>
              </a:solidFill>
              <a:latin typeface="+mj-lt"/>
              <a:cs typeface="Segoe UI" panose="020B0502040204020203" pitchFamily="34" charset="0"/>
            </a:endParaRPr>
          </a:p>
          <a:p>
            <a:endParaRPr lang="lt-LT" sz="1600" dirty="0">
              <a:solidFill>
                <a:schemeClr val="tx1">
                  <a:lumMod val="75000"/>
                  <a:lumOff val="25000"/>
                </a:schemeClr>
              </a:solidFill>
              <a:latin typeface="+mj-lt"/>
              <a:cs typeface="Segoe UI" panose="020B0502040204020203" pitchFamily="34" charset="0"/>
            </a:endParaRPr>
          </a:p>
          <a:p>
            <a:r>
              <a:rPr lang="lt-LT" sz="1600" dirty="0">
                <a:solidFill>
                  <a:schemeClr val="tx1">
                    <a:lumMod val="75000"/>
                    <a:lumOff val="25000"/>
                  </a:schemeClr>
                </a:solidFill>
                <a:latin typeface="+mj-lt"/>
                <a:cs typeface="Segoe UI" panose="020B0502040204020203" pitchFamily="34" charset="0"/>
              </a:rPr>
              <a:t>Turinys yra pateikiamas pagal licenciją Creative </a:t>
            </a:r>
            <a:r>
              <a:rPr lang="lt-LT" sz="1600" dirty="0" err="1">
                <a:solidFill>
                  <a:schemeClr val="tx1">
                    <a:lumMod val="75000"/>
                    <a:lumOff val="25000"/>
                  </a:schemeClr>
                </a:solidFill>
                <a:latin typeface="+mj-lt"/>
                <a:cs typeface="Segoe UI" panose="020B0502040204020203" pitchFamily="34" charset="0"/>
              </a:rPr>
              <a:t>Commons</a:t>
            </a:r>
            <a:r>
              <a:rPr lang="lt-LT" sz="1600" dirty="0">
                <a:solidFill>
                  <a:schemeClr val="tx1">
                    <a:lumMod val="75000"/>
                    <a:lumOff val="25000"/>
                  </a:schemeClr>
                </a:solidFill>
                <a:latin typeface="+mj-lt"/>
                <a:cs typeface="Segoe UI" panose="020B0502040204020203" pitchFamily="34" charset="0"/>
              </a:rPr>
              <a:t> </a:t>
            </a:r>
            <a:r>
              <a:rPr lang="lt-LT" sz="1600" dirty="0" err="1">
                <a:solidFill>
                  <a:schemeClr val="tx1">
                    <a:lumMod val="75000"/>
                    <a:lumOff val="25000"/>
                  </a:schemeClr>
                </a:solidFill>
                <a:latin typeface="+mj-lt"/>
                <a:cs typeface="Segoe UI" panose="020B0502040204020203" pitchFamily="34" charset="0"/>
              </a:rPr>
              <a:t>Attribution-ShareAlike</a:t>
            </a:r>
            <a:r>
              <a:rPr lang="lt-LT" sz="1600" dirty="0">
                <a:solidFill>
                  <a:schemeClr val="tx1">
                    <a:lumMod val="75000"/>
                    <a:lumOff val="25000"/>
                  </a:schemeClr>
                </a:solidFill>
                <a:latin typeface="+mj-lt"/>
                <a:cs typeface="Segoe UI" panose="020B0502040204020203" pitchFamily="34" charset="0"/>
              </a:rPr>
              <a:t> 4.0 International (CC BY-SA 4.0).</a:t>
            </a:r>
            <a:br>
              <a:rPr lang="lt-LT" sz="1600" dirty="0">
                <a:solidFill>
                  <a:schemeClr val="tx1">
                    <a:lumMod val="75000"/>
                    <a:lumOff val="25000"/>
                  </a:schemeClr>
                </a:solidFill>
                <a:latin typeface="+mj-lt"/>
                <a:cs typeface="Segoe UI" panose="020B0502040204020203" pitchFamily="34" charset="0"/>
              </a:rPr>
            </a:br>
            <a:r>
              <a:rPr lang="lt-LT" sz="1600" dirty="0">
                <a:solidFill>
                  <a:schemeClr val="tx1">
                    <a:lumMod val="75000"/>
                    <a:lumOff val="25000"/>
                  </a:schemeClr>
                </a:solidFill>
                <a:latin typeface="+mj-lt"/>
                <a:cs typeface="Segoe UI" panose="020B0502040204020203" pitchFamily="34" charset="0"/>
              </a:rPr>
              <a:t>Ši licencija leidžia kitiems platinti, keisti ir kurti naujus kūrinius net ir komerciniais tikslais, nurodant pradinio kūrinio autorius.</a:t>
            </a:r>
            <a:br>
              <a:rPr lang="lt-LT" sz="1600" dirty="0">
                <a:solidFill>
                  <a:schemeClr val="tx1">
                    <a:lumMod val="75000"/>
                    <a:lumOff val="25000"/>
                  </a:schemeClr>
                </a:solidFill>
                <a:latin typeface="+mj-lt"/>
                <a:cs typeface="Segoe UI" panose="020B0502040204020203" pitchFamily="34" charset="0"/>
              </a:rPr>
            </a:br>
            <a:r>
              <a:rPr lang="lt-LT" sz="1600" dirty="0">
                <a:solidFill>
                  <a:schemeClr val="tx1">
                    <a:lumMod val="75000"/>
                    <a:lumOff val="25000"/>
                  </a:schemeClr>
                </a:solidFill>
                <a:latin typeface="+mj-lt"/>
                <a:cs typeface="Segoe UI" panose="020B0502040204020203" pitchFamily="34" charset="0"/>
              </a:rPr>
              <a:t>Naujam kūriniui turi būti nurodyta tokia pat licencija kaip ir originaliame kūrinyje.</a:t>
            </a:r>
            <a:br>
              <a:rPr lang="lt-LT" sz="1600" dirty="0">
                <a:solidFill>
                  <a:schemeClr val="tx1">
                    <a:lumMod val="75000"/>
                    <a:lumOff val="25000"/>
                  </a:schemeClr>
                </a:solidFill>
                <a:latin typeface="+mj-lt"/>
                <a:cs typeface="Segoe UI" panose="020B0502040204020203" pitchFamily="34" charset="0"/>
              </a:rPr>
            </a:br>
            <a:r>
              <a:rPr lang="lt-LT" sz="1600" dirty="0">
                <a:solidFill>
                  <a:schemeClr val="tx1">
                    <a:lumMod val="75000"/>
                    <a:lumOff val="25000"/>
                  </a:schemeClr>
                </a:solidFill>
                <a:latin typeface="+mj-lt"/>
                <a:cs typeface="Segoe UI" panose="020B0502040204020203" pitchFamily="34" charset="0"/>
              </a:rPr>
              <a:t>Daugiau informacijos apie licenciją rasite tinklapyje </a:t>
            </a:r>
            <a:r>
              <a:rPr lang="lt-LT" sz="1600" dirty="0">
                <a:solidFill>
                  <a:schemeClr val="tx1">
                    <a:lumMod val="75000"/>
                    <a:lumOff val="25000"/>
                  </a:schemeClr>
                </a:solidFill>
                <a:latin typeface="+mj-lt"/>
                <a:cs typeface="Segoe UI" panose="020B0502040204020203" pitchFamily="34" charset="0"/>
                <a:hlinkClick r:id="rId4"/>
              </a:rPr>
              <a:t>http://creativecommons.org/licenses/by-sa/4.0/deed.lt</a:t>
            </a:r>
            <a:endParaRPr lang="lt-LT" sz="1600" dirty="0">
              <a:solidFill>
                <a:schemeClr val="tx1">
                  <a:lumMod val="75000"/>
                  <a:lumOff val="25000"/>
                </a:schemeClr>
              </a:solidFill>
              <a:latin typeface="+mj-lt"/>
              <a:cs typeface="Segoe UI" panose="020B0502040204020203" pitchFamily="34" charset="0"/>
            </a:endParaRPr>
          </a:p>
          <a:p>
            <a:endParaRPr lang="lt-LT" sz="1600" dirty="0">
              <a:solidFill>
                <a:schemeClr val="tx1">
                  <a:lumMod val="75000"/>
                  <a:lumOff val="25000"/>
                </a:schemeClr>
              </a:solidFill>
              <a:latin typeface="+mj-lt"/>
              <a:cs typeface="Segoe UI" panose="020B0502040204020203" pitchFamily="34" charset="0"/>
            </a:endParaRPr>
          </a:p>
          <a:p>
            <a:r>
              <a:rPr lang="lt-LT" sz="1600" dirty="0">
                <a:solidFill>
                  <a:schemeClr val="tx1">
                    <a:lumMod val="75000"/>
                    <a:lumOff val="25000"/>
                  </a:schemeClr>
                </a:solidFill>
                <a:latin typeface="+mj-lt"/>
                <a:cs typeface="Segoe UI" panose="020B0502040204020203" pitchFamily="34" charset="0"/>
              </a:rPr>
              <a:t>Ši pamoka ir jos medžiaga yra nepriklausoma publikacija, nesusijusi su korporacija „Microsoft“, nebuvo jos užsakyta, paremta ar patvirtinta.</a:t>
            </a:r>
          </a:p>
          <a:p>
            <a:endParaRPr lang="lt-LT" sz="1600" dirty="0">
              <a:solidFill>
                <a:schemeClr val="tx1">
                  <a:lumMod val="75000"/>
                  <a:lumOff val="25000"/>
                </a:schemeClr>
              </a:solidFill>
              <a:latin typeface="+mj-lt"/>
              <a:cs typeface="Segoe UI" panose="020B0502040204020203" pitchFamily="34" charset="0"/>
            </a:endParaRPr>
          </a:p>
          <a:p>
            <a:r>
              <a:rPr lang="lt-LT" sz="1600" dirty="0">
                <a:solidFill>
                  <a:schemeClr val="tx1">
                    <a:lumMod val="75000"/>
                    <a:lumOff val="25000"/>
                  </a:schemeClr>
                </a:solidFill>
                <a:latin typeface="+mj-lt"/>
                <a:cs typeface="Segoe UI" panose="020B0502040204020203" pitchFamily="34" charset="0"/>
              </a:rPr>
              <a:t>„Office </a:t>
            </a:r>
            <a:r>
              <a:rPr lang="en-US" sz="1600" dirty="0">
                <a:solidFill>
                  <a:schemeClr val="tx1">
                    <a:lumMod val="75000"/>
                    <a:lumOff val="25000"/>
                  </a:schemeClr>
                </a:solidFill>
                <a:latin typeface="+mj-lt"/>
                <a:cs typeface="Segoe UI" panose="020B0502040204020203" pitchFamily="34" charset="0"/>
              </a:rPr>
              <a:t>365</a:t>
            </a:r>
            <a:r>
              <a:rPr lang="lt-LT" sz="1600" dirty="0">
                <a:solidFill>
                  <a:schemeClr val="tx1">
                    <a:lumMod val="75000"/>
                    <a:lumOff val="25000"/>
                  </a:schemeClr>
                </a:solidFill>
                <a:latin typeface="+mj-lt"/>
                <a:cs typeface="Segoe UI" panose="020B0502040204020203" pitchFamily="34" charset="0"/>
              </a:rPr>
              <a:t>“</a:t>
            </a:r>
            <a:r>
              <a:rPr lang="en-US" sz="1600" dirty="0">
                <a:solidFill>
                  <a:schemeClr val="tx1">
                    <a:lumMod val="75000"/>
                    <a:lumOff val="25000"/>
                  </a:schemeClr>
                </a:solidFill>
                <a:latin typeface="+mj-lt"/>
                <a:cs typeface="Segoe UI" panose="020B0502040204020203" pitchFamily="34" charset="0"/>
              </a:rPr>
              <a:t>, </a:t>
            </a:r>
            <a:r>
              <a:rPr lang="lt-LT" sz="1600" dirty="0">
                <a:solidFill>
                  <a:schemeClr val="tx1">
                    <a:lumMod val="75000"/>
                    <a:lumOff val="25000"/>
                  </a:schemeClr>
                </a:solidFill>
                <a:latin typeface="+mj-lt"/>
                <a:cs typeface="Segoe UI" panose="020B0502040204020203" pitchFamily="34" charset="0"/>
              </a:rPr>
              <a:t>„Exchange Online“, „SharePoint Online“, „Skype </a:t>
            </a:r>
            <a:r>
              <a:rPr lang="lt-LT" sz="1600" dirty="0" err="1">
                <a:solidFill>
                  <a:schemeClr val="tx1">
                    <a:lumMod val="75000"/>
                    <a:lumOff val="25000"/>
                  </a:schemeClr>
                </a:solidFill>
                <a:latin typeface="+mj-lt"/>
                <a:cs typeface="Segoe UI" panose="020B0502040204020203" pitchFamily="34" charset="0"/>
              </a:rPr>
              <a:t>for</a:t>
            </a:r>
            <a:r>
              <a:rPr lang="lt-LT" sz="1600" dirty="0">
                <a:solidFill>
                  <a:schemeClr val="tx1">
                    <a:lumMod val="75000"/>
                    <a:lumOff val="25000"/>
                  </a:schemeClr>
                </a:solidFill>
                <a:latin typeface="+mj-lt"/>
                <a:cs typeface="Segoe UI" panose="020B0502040204020203" pitchFamily="34" charset="0"/>
              </a:rPr>
              <a:t> </a:t>
            </a:r>
            <a:r>
              <a:rPr lang="lt-LT" sz="1600" dirty="0" err="1">
                <a:solidFill>
                  <a:schemeClr val="tx1">
                    <a:lumMod val="75000"/>
                    <a:lumOff val="25000"/>
                  </a:schemeClr>
                </a:solidFill>
                <a:latin typeface="+mj-lt"/>
                <a:cs typeface="Segoe UI" panose="020B0502040204020203" pitchFamily="34" charset="0"/>
              </a:rPr>
              <a:t>Business</a:t>
            </a:r>
            <a:r>
              <a:rPr lang="lt-LT" sz="1600" dirty="0">
                <a:solidFill>
                  <a:schemeClr val="tx1">
                    <a:lumMod val="75000"/>
                    <a:lumOff val="25000"/>
                  </a:schemeClr>
                </a:solidFill>
                <a:latin typeface="+mj-lt"/>
                <a:cs typeface="Segoe UI" panose="020B0502040204020203" pitchFamily="34" charset="0"/>
              </a:rPr>
              <a:t>“, „</a:t>
            </a:r>
            <a:r>
              <a:rPr lang="en-US" sz="1600" dirty="0">
                <a:solidFill>
                  <a:schemeClr val="tx1">
                    <a:lumMod val="75000"/>
                    <a:lumOff val="25000"/>
                  </a:schemeClr>
                </a:solidFill>
                <a:latin typeface="+mj-lt"/>
                <a:cs typeface="Segoe UI" panose="020B0502040204020203" pitchFamily="34" charset="0"/>
              </a:rPr>
              <a:t>Microsoft Teams”, ”</a:t>
            </a:r>
            <a:r>
              <a:rPr lang="lt-LT" sz="1600" dirty="0" err="1">
                <a:solidFill>
                  <a:schemeClr val="tx1">
                    <a:lumMod val="75000"/>
                    <a:lumOff val="25000"/>
                  </a:schemeClr>
                </a:solidFill>
                <a:latin typeface="+mj-lt"/>
                <a:cs typeface="Segoe UI" panose="020B0502040204020203" pitchFamily="34" charset="0"/>
              </a:rPr>
              <a:t>Yammer</a:t>
            </a:r>
            <a:r>
              <a:rPr lang="lt-LT" sz="1600" dirty="0">
                <a:solidFill>
                  <a:schemeClr val="tx1">
                    <a:lumMod val="75000"/>
                    <a:lumOff val="25000"/>
                  </a:schemeClr>
                </a:solidFill>
                <a:latin typeface="+mj-lt"/>
                <a:cs typeface="Segoe UI" panose="020B0502040204020203" pitchFamily="34" charset="0"/>
              </a:rPr>
              <a:t>“, „Microsoft Stream“ ir visų „Microsoft“ produktų, programinės įrangos bei paslaugų pavadinimai, logotipai ir piktogramos yra korporacijos „Microsoft“ prekių ženklai arba registruotieji prekių ženklai Jungtinėse Amerikos Valstijose ir (arba) kitose šalyse.</a:t>
            </a:r>
          </a:p>
        </p:txBody>
      </p:sp>
    </p:spTree>
    <p:extLst>
      <p:ext uri="{BB962C8B-B14F-4D97-AF65-F5344CB8AC3E}">
        <p14:creationId xmlns:p14="http://schemas.microsoft.com/office/powerpoint/2010/main" val="1378832626"/>
      </p:ext>
    </p:extLst>
  </p:cSld>
  <p:clrMapOvr>
    <a:masterClrMapping/>
  </p:clrMapOvr>
</p:sld>
</file>

<file path=ppt/theme/theme1.xml><?xml version="1.0" encoding="utf-8"?>
<a:theme xmlns:a="http://schemas.openxmlformats.org/drawingml/2006/main" name="Office Mix">
  <a:themeElements>
    <a:clrScheme name="Custom 1">
      <a:dk1>
        <a:srgbClr val="2B2B2B"/>
      </a:dk1>
      <a:lt1>
        <a:srgbClr val="FFFFFF"/>
      </a:lt1>
      <a:dk2>
        <a:srgbClr val="505050"/>
      </a:dk2>
      <a:lt2>
        <a:srgbClr val="F2F2F2"/>
      </a:lt2>
      <a:accent1>
        <a:srgbClr val="0078D7"/>
      </a:accent1>
      <a:accent2>
        <a:srgbClr val="D83B01"/>
      </a:accent2>
      <a:accent3>
        <a:srgbClr val="FF8C00"/>
      </a:accent3>
      <a:accent4>
        <a:srgbClr val="5C2D91"/>
      </a:accent4>
      <a:accent5>
        <a:srgbClr val="8CBD18"/>
      </a:accent5>
      <a:accent6>
        <a:srgbClr val="FFB900"/>
      </a:accent6>
      <a:hlink>
        <a:srgbClr val="005AA1"/>
      </a:hlink>
      <a:folHlink>
        <a:srgbClr val="0078D7"/>
      </a:folHlink>
    </a:clrScheme>
    <a:fontScheme name="Office Mix">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marL="0" indent="0">
          <a:buFontTx/>
          <a:buNone/>
          <a:defRPr sz="1700" b="0" dirty="0" smtClean="0">
            <a:latin typeface="Segoe UI Semibold"/>
            <a:cs typeface="Segoe UI Semibold"/>
          </a:defRPr>
        </a:defPPr>
      </a:lstStyle>
    </a:txDef>
  </a:objectDefaults>
  <a:extraClrSchemeLst/>
  <a:extLst>
    <a:ext uri="{05A4C25C-085E-4340-85A3-A5531E510DB2}">
      <thm15:themeFamily xmlns:thm15="http://schemas.microsoft.com/office/thememl/2012/main" name="OfficeMixStart_Update_6.5.15" id="{60899B57-461E-436C-89B9-AD8BFE676B7F}" vid="{4C140D03-C9A6-4F01-A333-D0890A71F5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Create an Office Mix(3)</Template>
  <TotalTime>9088</TotalTime>
  <Words>399</Words>
  <Application>Microsoft Office PowerPoint</Application>
  <PresentationFormat>Widescreen</PresentationFormat>
  <Paragraphs>71</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Segoe Pro Display</vt:lpstr>
      <vt:lpstr>Segoe UI</vt:lpstr>
      <vt:lpstr>Segoe UI Light</vt:lpstr>
      <vt:lpstr>Segoe UI Semibold</vt:lpstr>
      <vt:lpstr>Office Mix</vt:lpstr>
      <vt:lpstr>PowerPoint Presentation</vt:lpstr>
      <vt:lpstr>Prisijungimui reikalinga informacija</vt:lpstr>
      <vt:lpstr>Startuokite interneto naršyklę ir atidarykite tinklapį</vt:lpstr>
      <vt:lpstr>Įveskite naująjį e. pašto adresą</vt:lpstr>
      <vt:lpstr>Įveskite laikinąjį slaptažodį</vt:lpstr>
      <vt:lpstr>Atnaujinkite slaptažodį</vt:lpstr>
      <vt:lpstr>Sveikinu prisijungus prie „Office 365“!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Kaip pirmąjį kartą prisijungti prie „Office 365“</dc:title>
  <dc:creator>Sarunas Koncius</dc:creator>
  <dc:description>Turinys yra pateikiamas pagal licenciją Creative Commons Attribution-ShareAlike 4.0 International (CC BY-SA 4.0), kuri leidžia kitiems platinti, keisti ir kurti naujus kūrinius net ir komerciniais tikslais, nurodant pradinio kūrinio autorius. Naujam kūriniui turi būti nurodyta tokia pat licencija kaip ir originaliame kūrinyje. Žr. http://creativecommons.org/licenses/by-sa/4.0/deed.lt</dc:description>
  <cp:lastModifiedBy>Šarūnas Končius</cp:lastModifiedBy>
  <cp:revision>106</cp:revision>
  <dcterms:created xsi:type="dcterms:W3CDTF">2016-01-04T08:49:26Z</dcterms:created>
  <dcterms:modified xsi:type="dcterms:W3CDTF">2020-03-22T11:21:33Z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sarunask@microsoft.com</vt:lpwstr>
  </property>
  <property fmtid="{D5CDD505-2E9C-101B-9397-08002B2CF9AE}" pid="5" name="MSIP_Label_f42aa342-8706-4288-bd11-ebb85995028c_SetDate">
    <vt:lpwstr>2018-02-22T10:20:39.2632756Z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