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19052E-13ED-425E-919A-EBD260F1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452" y="92766"/>
            <a:ext cx="6750394" cy="2398644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Project </a:t>
            </a:r>
            <a:r>
              <a:rPr lang="el-GR" dirty="0" err="1"/>
              <a:t>στισ</a:t>
            </a:r>
            <a:br>
              <a:rPr lang="el-GR" dirty="0"/>
            </a:br>
            <a:r>
              <a:rPr lang="el-GR" dirty="0" err="1"/>
              <a:t>Βασεισ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br>
              <a:rPr lang="el-GR" dirty="0"/>
            </a:b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49E6EA3-1516-45FB-8639-DB950FE4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37" y="4858761"/>
            <a:ext cx="6400800" cy="1947333"/>
          </a:xfrm>
        </p:spPr>
        <p:txBody>
          <a:bodyPr/>
          <a:lstStyle/>
          <a:p>
            <a:r>
              <a:rPr lang="el-GR" dirty="0"/>
              <a:t>Χριστονάσης Αντώνιος Μάριος</a:t>
            </a:r>
          </a:p>
          <a:p>
            <a:r>
              <a:rPr lang="el-GR" dirty="0"/>
              <a:t>7661</a:t>
            </a:r>
          </a:p>
          <a:p>
            <a:r>
              <a:rPr lang="el-GR" dirty="0"/>
              <a:t>2016-17</a:t>
            </a: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C4110C91-A5F2-4795-B438-9ECF041AFEEA}"/>
              </a:ext>
            </a:extLst>
          </p:cNvPr>
          <p:cNvSpPr txBox="1">
            <a:spLocks/>
          </p:cNvSpPr>
          <p:nvPr/>
        </p:nvSpPr>
        <p:spPr>
          <a:xfrm>
            <a:off x="1994452" y="1763275"/>
            <a:ext cx="6750394" cy="23986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l-GR" dirty="0" err="1"/>
              <a:t>Σχεδιασμοσ</a:t>
            </a:r>
            <a:r>
              <a:rPr lang="el-GR" dirty="0"/>
              <a:t> </a:t>
            </a:r>
            <a:r>
              <a:rPr lang="el-GR" dirty="0" err="1"/>
              <a:t>μιασ</a:t>
            </a:r>
            <a:r>
              <a:rPr lang="el-GR" dirty="0"/>
              <a:t> </a:t>
            </a:r>
            <a:r>
              <a:rPr lang="el-GR" dirty="0" err="1"/>
              <a:t>βασησ</a:t>
            </a:r>
            <a:r>
              <a:rPr lang="el-GR" dirty="0"/>
              <a:t> ενός </a:t>
            </a:r>
            <a:r>
              <a:rPr lang="el-GR" dirty="0" err="1"/>
              <a:t>λιμανιου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3944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882CF0-70B8-4CD7-AAC8-7828B973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402" y="0"/>
            <a:ext cx="7643862" cy="1408331"/>
          </a:xfrm>
        </p:spPr>
        <p:txBody>
          <a:bodyPr/>
          <a:lstStyle/>
          <a:p>
            <a:r>
              <a:rPr lang="el-GR" dirty="0" err="1"/>
              <a:t>Συνδεση</a:t>
            </a:r>
            <a:r>
              <a:rPr lang="el-GR" dirty="0"/>
              <a:t> με </a:t>
            </a:r>
            <a:r>
              <a:rPr lang="el-GR" dirty="0" err="1"/>
              <a:t>βαση</a:t>
            </a:r>
            <a:r>
              <a:rPr lang="el-GR" dirty="0"/>
              <a:t> και </a:t>
            </a:r>
            <a:r>
              <a:rPr lang="en-US" dirty="0"/>
              <a:t>queries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EEAE32F-DAE0-4896-ABBC-62AC6568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084986"/>
            <a:ext cx="11704319" cy="55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BD81E6-34D5-4F7A-BDD5-3C081AE3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342" y="106018"/>
            <a:ext cx="5491301" cy="905564"/>
          </a:xfrm>
        </p:spPr>
        <p:txBody>
          <a:bodyPr/>
          <a:lstStyle/>
          <a:p>
            <a:r>
              <a:rPr lang="el-GR" dirty="0"/>
              <a:t>ΔΙΑΔΙΚΑΣΙΑ ΣΧΕΔΙΑΣΗΣ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62A2F27-8C2B-4CAD-AB55-E10C8B409EB3}"/>
              </a:ext>
            </a:extLst>
          </p:cNvPr>
          <p:cNvSpPr txBox="1">
            <a:spLocks/>
          </p:cNvSpPr>
          <p:nvPr/>
        </p:nvSpPr>
        <p:spPr>
          <a:xfrm>
            <a:off x="505308" y="1152938"/>
            <a:ext cx="4291980" cy="7642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400" dirty="0"/>
              <a:t>ΠΕΡΙΓΡΑΦΗ ΜΙΚΡΟΚΟΣΜΟΥ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7A3C33AD-520B-4DDA-9F70-B3B74AA9C92D}"/>
              </a:ext>
            </a:extLst>
          </p:cNvPr>
          <p:cNvSpPr txBox="1">
            <a:spLocks/>
          </p:cNvSpPr>
          <p:nvPr/>
        </p:nvSpPr>
        <p:spPr>
          <a:xfrm>
            <a:off x="6949539" y="1152938"/>
            <a:ext cx="3090208" cy="834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BRAINSTORMING</a:t>
            </a:r>
            <a:endParaRPr lang="el-GR" sz="2400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B7E7690A-B6C2-41B0-866D-97AA654E14F3}"/>
              </a:ext>
            </a:extLst>
          </p:cNvPr>
          <p:cNvSpPr txBox="1">
            <a:spLocks/>
          </p:cNvSpPr>
          <p:nvPr/>
        </p:nvSpPr>
        <p:spPr>
          <a:xfrm>
            <a:off x="7400112" y="2213116"/>
            <a:ext cx="1094531" cy="4837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EERD</a:t>
            </a:r>
            <a:endParaRPr lang="el-GR" sz="2400" dirty="0"/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07DB91FD-E05E-4B19-829D-BB5281194061}"/>
              </a:ext>
            </a:extLst>
          </p:cNvPr>
          <p:cNvSpPr txBox="1">
            <a:spLocks/>
          </p:cNvSpPr>
          <p:nvPr/>
        </p:nvSpPr>
        <p:spPr>
          <a:xfrm>
            <a:off x="7185626" y="3038618"/>
            <a:ext cx="2249921" cy="834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RELATIONAL MODEL</a:t>
            </a:r>
            <a:endParaRPr lang="el-GR" sz="2400" dirty="0"/>
          </a:p>
        </p:txBody>
      </p:sp>
      <p:sp>
        <p:nvSpPr>
          <p:cNvPr id="9" name="Τίτλος 1">
            <a:extLst>
              <a:ext uri="{FF2B5EF4-FFF2-40B4-BE49-F238E27FC236}">
                <a16:creationId xmlns:a16="http://schemas.microsoft.com/office/drawing/2014/main" id="{00C95268-38DB-49EB-95DB-0B25D0E83341}"/>
              </a:ext>
            </a:extLst>
          </p:cNvPr>
          <p:cNvSpPr txBox="1">
            <a:spLocks/>
          </p:cNvSpPr>
          <p:nvPr/>
        </p:nvSpPr>
        <p:spPr>
          <a:xfrm>
            <a:off x="7110652" y="4173335"/>
            <a:ext cx="2399870" cy="8282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400" dirty="0"/>
              <a:t>ΔΗΜΙΟΥΡΓΙΑ ΒΑΣΗΣ </a:t>
            </a:r>
            <a:r>
              <a:rPr lang="en-US" sz="2400" dirty="0"/>
              <a:t>SQL</a:t>
            </a:r>
            <a:endParaRPr lang="el-GR" sz="2400" dirty="0"/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E38A79C9-49DB-4598-9D87-DC371CA15115}"/>
              </a:ext>
            </a:extLst>
          </p:cNvPr>
          <p:cNvSpPr txBox="1">
            <a:spLocks/>
          </p:cNvSpPr>
          <p:nvPr/>
        </p:nvSpPr>
        <p:spPr>
          <a:xfrm>
            <a:off x="7299496" y="5777948"/>
            <a:ext cx="1592711" cy="8746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400" dirty="0"/>
              <a:t>ΓΕΜΙΣΜΑ ΒΑΣΗΣ </a:t>
            </a:r>
            <a:r>
              <a:rPr lang="en-US" sz="2400" dirty="0"/>
              <a:t>SQL</a:t>
            </a:r>
            <a:endParaRPr lang="el-GR" sz="2400" dirty="0"/>
          </a:p>
        </p:txBody>
      </p:sp>
      <p:sp>
        <p:nvSpPr>
          <p:cNvPr id="11" name="Τίτλος 1">
            <a:extLst>
              <a:ext uri="{FF2B5EF4-FFF2-40B4-BE49-F238E27FC236}">
                <a16:creationId xmlns:a16="http://schemas.microsoft.com/office/drawing/2014/main" id="{F9FA96AC-8C33-4477-8FAE-F1B129374469}"/>
              </a:ext>
            </a:extLst>
          </p:cNvPr>
          <p:cNvSpPr txBox="1">
            <a:spLocks/>
          </p:cNvSpPr>
          <p:nvPr/>
        </p:nvSpPr>
        <p:spPr>
          <a:xfrm>
            <a:off x="4203888" y="5797826"/>
            <a:ext cx="1640321" cy="834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sz="2400" dirty="0"/>
              <a:t>ΣΥΝΔΕΣΗ ΜΕ </a:t>
            </a:r>
            <a:r>
              <a:rPr lang="en-US" sz="2400" dirty="0"/>
              <a:t>PYTHON</a:t>
            </a:r>
            <a:endParaRPr lang="el-GR" sz="2400" dirty="0"/>
          </a:p>
        </p:txBody>
      </p:sp>
      <p:sp>
        <p:nvSpPr>
          <p:cNvPr id="12" name="Τίτλος 1">
            <a:extLst>
              <a:ext uri="{FF2B5EF4-FFF2-40B4-BE49-F238E27FC236}">
                <a16:creationId xmlns:a16="http://schemas.microsoft.com/office/drawing/2014/main" id="{E82FF683-8102-4C5C-A758-1FEE63EA5757}"/>
              </a:ext>
            </a:extLst>
          </p:cNvPr>
          <p:cNvSpPr txBox="1">
            <a:spLocks/>
          </p:cNvSpPr>
          <p:nvPr/>
        </p:nvSpPr>
        <p:spPr>
          <a:xfrm>
            <a:off x="255724" y="5777948"/>
            <a:ext cx="3090208" cy="834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QUERIES </a:t>
            </a:r>
            <a:r>
              <a:rPr lang="el-GR" sz="2400" dirty="0"/>
              <a:t>ΠΡΟΣ ΤΗ ΒΑΣΗ</a:t>
            </a:r>
          </a:p>
        </p:txBody>
      </p:sp>
      <p:sp>
        <p:nvSpPr>
          <p:cNvPr id="15" name="Βέλος: Δεξιό 14">
            <a:extLst>
              <a:ext uri="{FF2B5EF4-FFF2-40B4-BE49-F238E27FC236}">
                <a16:creationId xmlns:a16="http://schemas.microsoft.com/office/drawing/2014/main" id="{7E02588B-C695-4335-936E-55BDDF855F97}"/>
              </a:ext>
            </a:extLst>
          </p:cNvPr>
          <p:cNvSpPr/>
          <p:nvPr/>
        </p:nvSpPr>
        <p:spPr>
          <a:xfrm>
            <a:off x="4797288" y="1409150"/>
            <a:ext cx="2026355" cy="340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Βέλος: Κάτω 18">
            <a:extLst>
              <a:ext uri="{FF2B5EF4-FFF2-40B4-BE49-F238E27FC236}">
                <a16:creationId xmlns:a16="http://schemas.microsoft.com/office/drawing/2014/main" id="{10EC3BC6-2962-4876-ACA0-C4F02E603AB1}"/>
              </a:ext>
            </a:extLst>
          </p:cNvPr>
          <p:cNvSpPr/>
          <p:nvPr/>
        </p:nvSpPr>
        <p:spPr>
          <a:xfrm>
            <a:off x="7765774" y="1749287"/>
            <a:ext cx="181603" cy="463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Βέλος: Κάτω 19">
            <a:extLst>
              <a:ext uri="{FF2B5EF4-FFF2-40B4-BE49-F238E27FC236}">
                <a16:creationId xmlns:a16="http://schemas.microsoft.com/office/drawing/2014/main" id="{3939EB68-8207-4518-A3F4-0ABD1E9DDB45}"/>
              </a:ext>
            </a:extLst>
          </p:cNvPr>
          <p:cNvSpPr/>
          <p:nvPr/>
        </p:nvSpPr>
        <p:spPr>
          <a:xfrm>
            <a:off x="7794977" y="2635804"/>
            <a:ext cx="181603" cy="463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Βέλος: Κάτω 20">
            <a:extLst>
              <a:ext uri="{FF2B5EF4-FFF2-40B4-BE49-F238E27FC236}">
                <a16:creationId xmlns:a16="http://schemas.microsoft.com/office/drawing/2014/main" id="{86914D49-C424-42A6-8958-9811EECEEFB2}"/>
              </a:ext>
            </a:extLst>
          </p:cNvPr>
          <p:cNvSpPr/>
          <p:nvPr/>
        </p:nvSpPr>
        <p:spPr>
          <a:xfrm>
            <a:off x="7852648" y="3796756"/>
            <a:ext cx="181603" cy="463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Βέλος: Κάτω 21">
            <a:extLst>
              <a:ext uri="{FF2B5EF4-FFF2-40B4-BE49-F238E27FC236}">
                <a16:creationId xmlns:a16="http://schemas.microsoft.com/office/drawing/2014/main" id="{427EC69D-56E1-4B6E-B0B2-8D954AAB01F3}"/>
              </a:ext>
            </a:extLst>
          </p:cNvPr>
          <p:cNvSpPr/>
          <p:nvPr/>
        </p:nvSpPr>
        <p:spPr>
          <a:xfrm>
            <a:off x="7765775" y="4957708"/>
            <a:ext cx="268476" cy="82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Βέλος: Αριστερό 22">
            <a:extLst>
              <a:ext uri="{FF2B5EF4-FFF2-40B4-BE49-F238E27FC236}">
                <a16:creationId xmlns:a16="http://schemas.microsoft.com/office/drawing/2014/main" id="{48C56CD1-25A5-478B-BCDB-0C744BA0B369}"/>
              </a:ext>
            </a:extLst>
          </p:cNvPr>
          <p:cNvSpPr/>
          <p:nvPr/>
        </p:nvSpPr>
        <p:spPr>
          <a:xfrm>
            <a:off x="5817704" y="6056243"/>
            <a:ext cx="1292948" cy="31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Βέλος: Αριστερό 23">
            <a:extLst>
              <a:ext uri="{FF2B5EF4-FFF2-40B4-BE49-F238E27FC236}">
                <a16:creationId xmlns:a16="http://schemas.microsoft.com/office/drawing/2014/main" id="{BBD20EC2-AABC-4978-9D4E-09035B2171D6}"/>
              </a:ext>
            </a:extLst>
          </p:cNvPr>
          <p:cNvSpPr/>
          <p:nvPr/>
        </p:nvSpPr>
        <p:spPr>
          <a:xfrm>
            <a:off x="2910940" y="6095998"/>
            <a:ext cx="1292948" cy="31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404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524E13-88AF-4DC9-80B4-DACCD8C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19270"/>
            <a:ext cx="7509081" cy="1024834"/>
          </a:xfrm>
        </p:spPr>
        <p:txBody>
          <a:bodyPr>
            <a:normAutofit/>
          </a:bodyPr>
          <a:lstStyle/>
          <a:p>
            <a:r>
              <a:rPr lang="el-GR" dirty="0"/>
              <a:t>ΧΡΗΣΙΜΑ ΕΡΓΑΛΕΙΑ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ABF6CF-3941-48C8-A799-9027B788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16" y="1414669"/>
            <a:ext cx="8534400" cy="3615267"/>
          </a:xfrm>
        </p:spPr>
        <p:txBody>
          <a:bodyPr/>
          <a:lstStyle/>
          <a:p>
            <a:r>
              <a:rPr lang="en-US" dirty="0"/>
              <a:t>Draw.io</a:t>
            </a:r>
          </a:p>
          <a:p>
            <a:r>
              <a:rPr lang="en-US" dirty="0"/>
              <a:t>Dbdesigner.net</a:t>
            </a:r>
          </a:p>
          <a:p>
            <a:r>
              <a:rPr lang="en-US" dirty="0"/>
              <a:t>Generatedata.com</a:t>
            </a:r>
          </a:p>
          <a:p>
            <a:r>
              <a:rPr lang="en-US" dirty="0"/>
              <a:t>XAMPP(Apache +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StackOverflow</a:t>
            </a:r>
            <a:r>
              <a:rPr lang="en-US" dirty="0"/>
              <a:t>(internet)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6822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54DFD3-CC64-49CB-B0A7-B20ADD5A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8" y="0"/>
            <a:ext cx="12077631" cy="1507067"/>
          </a:xfrm>
        </p:spPr>
        <p:txBody>
          <a:bodyPr/>
          <a:lstStyle/>
          <a:p>
            <a:r>
              <a:rPr lang="el-GR" dirty="0" err="1"/>
              <a:t>Κυριεσ</a:t>
            </a:r>
            <a:r>
              <a:rPr lang="el-GR" dirty="0"/>
              <a:t> </a:t>
            </a:r>
            <a:r>
              <a:rPr lang="el-GR" dirty="0" err="1"/>
              <a:t>οντοτητεσ</a:t>
            </a:r>
            <a:r>
              <a:rPr lang="el-GR" dirty="0"/>
              <a:t> </a:t>
            </a:r>
            <a:r>
              <a:rPr lang="en-US" dirty="0"/>
              <a:t>       vs      </a:t>
            </a:r>
            <a:r>
              <a:rPr lang="el-GR" dirty="0"/>
              <a:t>ΑΣΘΕΝΕΙΣ ΟΝΤΟΤΗΤΕΣ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2C95EC-84DA-4766-9167-A2D2D052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34" y="2381712"/>
            <a:ext cx="5690084" cy="2521594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ΠΛΟΙΟ (ΣΧΕΣΗ ΤΥΠΟΥ ΕΊΝΑΙ)</a:t>
            </a:r>
          </a:p>
          <a:p>
            <a:r>
              <a:rPr lang="el-GR" dirty="0"/>
              <a:t>ΑΝΑΧΩΡΗΣΗ</a:t>
            </a:r>
          </a:p>
          <a:p>
            <a:r>
              <a:rPr lang="el-GR" dirty="0"/>
              <a:t>ΑΦΙΞΗ</a:t>
            </a:r>
          </a:p>
          <a:p>
            <a:r>
              <a:rPr lang="el-GR" dirty="0"/>
              <a:t>ΧΩΡΟΣ ΕΛΛΙΜΕΝΙΣΜΟΥ</a:t>
            </a:r>
          </a:p>
          <a:p>
            <a:r>
              <a:rPr lang="el-GR" dirty="0"/>
              <a:t>ΚΑΠΕΤΑΝΙΟΣ</a:t>
            </a:r>
          </a:p>
          <a:p>
            <a:r>
              <a:rPr lang="el-GR" dirty="0"/>
              <a:t>ΕΤΑΙΡΕΙΑ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C447D4B-03BB-4DA8-AD8A-5F5814FD83AC}"/>
              </a:ext>
            </a:extLst>
          </p:cNvPr>
          <p:cNvSpPr txBox="1">
            <a:spLocks/>
          </p:cNvSpPr>
          <p:nvPr/>
        </p:nvSpPr>
        <p:spPr>
          <a:xfrm>
            <a:off x="6245948" y="2381712"/>
            <a:ext cx="5690084" cy="252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ΕΠΙΒΑΤΗΣ</a:t>
            </a:r>
          </a:p>
          <a:p>
            <a:r>
              <a:rPr lang="el-GR" dirty="0"/>
              <a:t>ΠΡΟΣΔΙΟΡΙΖΟΥΣΑ ΣΧΕΣΗ</a:t>
            </a:r>
          </a:p>
        </p:txBody>
      </p:sp>
    </p:spTree>
    <p:extLst>
      <p:ext uri="{BB962C8B-B14F-4D97-AF65-F5344CB8AC3E}">
        <p14:creationId xmlns:p14="http://schemas.microsoft.com/office/powerpoint/2010/main" val="3840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BF8B15-D997-454F-97FE-20306EB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68" y="0"/>
            <a:ext cx="8534400" cy="1507067"/>
          </a:xfrm>
        </p:spPr>
        <p:txBody>
          <a:bodyPr/>
          <a:lstStyle/>
          <a:p>
            <a:r>
              <a:rPr lang="el-GR" dirty="0" err="1"/>
              <a:t>Γνωρισματα</a:t>
            </a:r>
            <a:r>
              <a:rPr lang="el-GR" dirty="0"/>
              <a:t> και </a:t>
            </a:r>
            <a:r>
              <a:rPr lang="el-GR" dirty="0" err="1"/>
              <a:t>τυποι</a:t>
            </a:r>
            <a:r>
              <a:rPr lang="el-GR" dirty="0"/>
              <a:t> </a:t>
            </a:r>
            <a:r>
              <a:rPr lang="el-GR" dirty="0" err="1"/>
              <a:t>γνωρισματων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5068B2-6457-4130-8BD9-C56299E0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621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Char(</a:t>
            </a:r>
            <a:r>
              <a:rPr lang="el-GR" dirty="0" err="1"/>
              <a:t>συγκεκριμενο</a:t>
            </a:r>
            <a:r>
              <a:rPr lang="el-GR" dirty="0"/>
              <a:t> </a:t>
            </a:r>
            <a:r>
              <a:rPr lang="el-GR" dirty="0" err="1"/>
              <a:t>μηκος</a:t>
            </a:r>
            <a:r>
              <a:rPr lang="el-GR" dirty="0"/>
              <a:t>)</a:t>
            </a:r>
          </a:p>
          <a:p>
            <a:r>
              <a:rPr lang="en-US" dirty="0"/>
              <a:t>Varchar(</a:t>
            </a:r>
            <a:r>
              <a:rPr lang="el-GR" dirty="0"/>
              <a:t>μεταβλητό μήκος)</a:t>
            </a:r>
          </a:p>
          <a:p>
            <a:r>
              <a:rPr lang="en-US" dirty="0"/>
              <a:t>Int(smallint, </a:t>
            </a:r>
            <a:r>
              <a:rPr lang="en-US" dirty="0" err="1"/>
              <a:t>tintyint</a:t>
            </a:r>
            <a:r>
              <a:rPr lang="en-US" dirty="0"/>
              <a:t> </a:t>
            </a:r>
            <a:r>
              <a:rPr lang="el-GR" dirty="0" err="1"/>
              <a:t>κλπα</a:t>
            </a:r>
            <a:r>
              <a:rPr lang="el-GR" dirty="0"/>
              <a:t>)</a:t>
            </a:r>
            <a:endParaRPr lang="en-US" dirty="0"/>
          </a:p>
          <a:p>
            <a:r>
              <a:rPr lang="en-US" dirty="0"/>
              <a:t>Decimal</a:t>
            </a:r>
            <a:endParaRPr lang="el-GR" dirty="0"/>
          </a:p>
          <a:p>
            <a:r>
              <a:rPr lang="en-US" dirty="0"/>
              <a:t>Boolean</a:t>
            </a:r>
          </a:p>
          <a:p>
            <a:r>
              <a:rPr lang="en-US" dirty="0"/>
              <a:t>Timestamp(datetime)</a:t>
            </a:r>
          </a:p>
          <a:p>
            <a:r>
              <a:rPr lang="el-GR" dirty="0"/>
              <a:t>Πλειότιμα</a:t>
            </a:r>
          </a:p>
          <a:p>
            <a:r>
              <a:rPr lang="el-GR" dirty="0"/>
              <a:t>Σύνθετα</a:t>
            </a:r>
          </a:p>
          <a:p>
            <a:r>
              <a:rPr lang="en-US" dirty="0"/>
              <a:t>Not null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12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D40128-526D-490D-9CBE-1D03A282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934" y="112542"/>
            <a:ext cx="8008791" cy="536134"/>
          </a:xfrm>
        </p:spPr>
        <p:txBody>
          <a:bodyPr>
            <a:normAutofit/>
          </a:bodyPr>
          <a:lstStyle/>
          <a:p>
            <a:r>
              <a:rPr lang="el-GR" sz="2400" dirty="0" err="1"/>
              <a:t>Εκτεταμενο</a:t>
            </a:r>
            <a:r>
              <a:rPr lang="el-GR" sz="2400" dirty="0"/>
              <a:t> </a:t>
            </a:r>
            <a:r>
              <a:rPr lang="el-GR" sz="2400" dirty="0" err="1"/>
              <a:t>διαγραμμα</a:t>
            </a:r>
            <a:r>
              <a:rPr lang="el-GR" sz="2400" dirty="0"/>
              <a:t> </a:t>
            </a:r>
            <a:r>
              <a:rPr lang="el-GR" sz="2400" dirty="0" err="1"/>
              <a:t>οντοτητων</a:t>
            </a:r>
            <a:r>
              <a:rPr lang="el-GR" sz="2400" dirty="0"/>
              <a:t> </a:t>
            </a:r>
            <a:r>
              <a:rPr lang="el-GR" sz="2400" dirty="0" err="1"/>
              <a:t>συσχετισεων</a:t>
            </a:r>
            <a:endParaRPr lang="el-GR" sz="2400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DEAFD95-72B2-4A8C-89CF-A039405C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648676"/>
            <a:ext cx="11901267" cy="6047545"/>
          </a:xfrm>
        </p:spPr>
      </p:pic>
    </p:spTree>
    <p:extLst>
      <p:ext uri="{BB962C8B-B14F-4D97-AF65-F5344CB8AC3E}">
        <p14:creationId xmlns:p14="http://schemas.microsoft.com/office/powerpoint/2010/main" val="386481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162211-CE63-4AA7-8210-685DA96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691" y="-16953"/>
            <a:ext cx="3344449" cy="467119"/>
          </a:xfrm>
        </p:spPr>
        <p:txBody>
          <a:bodyPr>
            <a:normAutofit/>
          </a:bodyPr>
          <a:lstStyle/>
          <a:p>
            <a:r>
              <a:rPr lang="el-GR" sz="2400" dirty="0"/>
              <a:t>ΣΧΕΣΙΑΚΟ ΜΟΝΤΕΛΟ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7B7180E-B88E-4CA5-BEAF-B821BDE3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9" y="450165"/>
            <a:ext cx="11647194" cy="6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C3619B-74F0-43C5-B976-78BD0D3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142" y="0"/>
            <a:ext cx="8534400" cy="1507067"/>
          </a:xfrm>
        </p:spPr>
        <p:txBody>
          <a:bodyPr/>
          <a:lstStyle/>
          <a:p>
            <a:r>
              <a:rPr lang="el-GR" dirty="0" err="1"/>
              <a:t>Δημιουργια</a:t>
            </a:r>
            <a:r>
              <a:rPr lang="el-GR" dirty="0"/>
              <a:t> και </a:t>
            </a:r>
            <a:r>
              <a:rPr lang="el-GR" dirty="0" err="1"/>
              <a:t>γεμισμα</a:t>
            </a:r>
            <a:r>
              <a:rPr lang="el-GR" dirty="0"/>
              <a:t> </a:t>
            </a:r>
            <a:r>
              <a:rPr lang="el-GR" dirty="0" err="1"/>
              <a:t>βασησ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C681FD5-1FB4-4D9F-A497-0D223893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9" y="1267472"/>
            <a:ext cx="11179126" cy="52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7163F5-B4C5-4025-93BD-ABE7C915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787" y="225083"/>
            <a:ext cx="5472333" cy="1000630"/>
          </a:xfrm>
        </p:spPr>
        <p:txBody>
          <a:bodyPr/>
          <a:lstStyle/>
          <a:p>
            <a:r>
              <a:rPr lang="el-GR" dirty="0" err="1"/>
              <a:t>Συνδεση</a:t>
            </a:r>
            <a:r>
              <a:rPr lang="el-GR" dirty="0"/>
              <a:t> με </a:t>
            </a:r>
            <a:r>
              <a:rPr lang="en-US" dirty="0"/>
              <a:t>python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2CA130B-6415-41C9-BBF5-53154295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055473"/>
            <a:ext cx="10789920" cy="55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10555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124</Words>
  <Application>Microsoft Office PowerPoint</Application>
  <PresentationFormat>Ευρεία οθόνη</PresentationFormat>
  <Paragraphs>45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Κομμάτι</vt:lpstr>
      <vt:lpstr>Project στισ Βασεισ δεδομενων </vt:lpstr>
      <vt:lpstr>ΔΙΑΔΙΚΑΣΙΑ ΣΧΕΔΙΑΣΗΣ</vt:lpstr>
      <vt:lpstr>ΧΡΗΣΙΜΑ ΕΡΓΑΛΕΙΑ</vt:lpstr>
      <vt:lpstr>Κυριεσ οντοτητεσ        vs      ΑΣΘΕΝΕΙΣ ΟΝΤΟΤΗΤΕΣ</vt:lpstr>
      <vt:lpstr>Γνωρισματα και τυποι γνωρισματων</vt:lpstr>
      <vt:lpstr>Εκτεταμενο διαγραμμα οντοτητων συσχετισεων</vt:lpstr>
      <vt:lpstr>ΣΧΕΣΙΑΚΟ ΜΟΝΤΕΛΟ</vt:lpstr>
      <vt:lpstr>Δημιουργια και γεμισμα βασησ</vt:lpstr>
      <vt:lpstr>Συνδεση με python</vt:lpstr>
      <vt:lpstr>Συνδεση με βαση και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στισ Βασεισ δεδομενων </dc:title>
  <dc:creator>Αντώνης Χριστονάσης</dc:creator>
  <cp:lastModifiedBy>Αντώνης Χριστονάσης</cp:lastModifiedBy>
  <cp:revision>7</cp:revision>
  <dcterms:created xsi:type="dcterms:W3CDTF">2017-06-03T14:33:38Z</dcterms:created>
  <dcterms:modified xsi:type="dcterms:W3CDTF">2017-06-03T15:23:12Z</dcterms:modified>
</cp:coreProperties>
</file>