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0" r:id="rId57"/>
    <p:sldId id="321" r:id="rId58"/>
    <p:sldId id="322" r:id="rId59"/>
    <p:sldId id="323" r:id="rId60"/>
    <p:sldId id="318" r:id="rId61"/>
    <p:sldId id="319" r:id="rId6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8-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9-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10-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primera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n-US" dirty="0"/>
              <a:t>11-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última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06AB-D465-41AD-9AB0-711B55E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E357D-3F2C-49C4-8601-616F468D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24087"/>
            <a:ext cx="10734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35A7-FC45-45C7-96CF-7435BEA6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EB4054-4AA1-4ADC-8E22-C2F69095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5576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FF7C-284B-4218-BC55-15EC9FD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09A56-FB7E-41A3-ADCC-4307989F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8" y="1964311"/>
            <a:ext cx="10487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6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659A-C752-4150-BBCC-10AC62B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D4AEB-199C-4679-88E0-DA174C26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818"/>
            <a:ext cx="4895850" cy="152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E33337-C1EE-4F0E-912F-4EBE5A22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4948"/>
            <a:ext cx="4895850" cy="1438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E2CCB9-0C3A-40A8-B2D2-D4BAE06C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2162175"/>
            <a:ext cx="4395784" cy="14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2AED-A194-40F1-9B12-46A7047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827C-1333-43A7-8F4F-1B3C353B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pasar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JS se le </a:t>
            </a:r>
            <a:r>
              <a:rPr lang="en-US" dirty="0" err="1"/>
              <a:t>conoce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“callback”.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D9FB3-6BE9-45A0-B908-BDF64F0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92" y="3233738"/>
            <a:ext cx="3409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0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BDA07-7B2C-41C6-8114-6BAF8F17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B6B39-9619-4C92-9716-16B5B14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funciones se pueden usar en objetos: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090D7-F893-492D-94B2-B53EA90D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40" y="2452688"/>
            <a:ext cx="6324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FEF4-6A28-47C2-B976-7D73ADC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CDEB-05A1-4B53-850A-C38A513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Refactorizar los ejercicios anteriores usando funciones.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12- Dado un array de números, devolver true si todos los elementos son pares. False en caso contrario.</a:t>
            </a:r>
          </a:p>
          <a:p>
            <a:pPr marL="0" indent="0" algn="just">
              <a:buNone/>
            </a:pPr>
            <a:r>
              <a:rPr lang="es-ES" dirty="0"/>
              <a:t>13- Dado un array de números, devolver un array con los números pares.</a:t>
            </a:r>
          </a:p>
          <a:p>
            <a:pPr marL="0" indent="0" algn="just">
              <a:buNone/>
            </a:pPr>
            <a:r>
              <a:rPr lang="es-ES" dirty="0"/>
              <a:t>14- Dados 2 </a:t>
            </a:r>
            <a:r>
              <a:rPr lang="es-ES" dirty="0" err="1"/>
              <a:t>arrays</a:t>
            </a:r>
            <a:r>
              <a:rPr lang="es-ES" dirty="0"/>
              <a:t> de números, devolver un array con la unión de los anteriores.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504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DA7739-36C9-4DCE-9BE5-23CBA14F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7" y="1587729"/>
            <a:ext cx="4600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FE260E-CD65-412F-8E12-64C54303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79" y="1500480"/>
            <a:ext cx="5440396" cy="50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8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30D79D-579E-43FD-A63D-C3C01FF8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11" y="1346069"/>
            <a:ext cx="5924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herencia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09AF3-2652-4D3A-9188-90936A72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38" y="1459149"/>
            <a:ext cx="7641724" cy="51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15797-8678-4334-B341-E141F326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98" y="1598160"/>
            <a:ext cx="4571392" cy="47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3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C3A5A-B344-4FC1-A1A2-D61943A1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2" y="1453830"/>
            <a:ext cx="4653895" cy="50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1767</Words>
  <Application>Microsoft Office PowerPoint</Application>
  <PresentationFormat>Panorámica</PresentationFormat>
  <Paragraphs>238</Paragraphs>
  <Slides>61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Time to practice</vt:lpstr>
      <vt:lpstr>JavaScript básico: clases</vt:lpstr>
      <vt:lpstr>JavaScript básico: clases</vt:lpstr>
      <vt:lpstr>JavaScript básico: herencia</vt:lpstr>
      <vt:lpstr>JavaScript básico: herencia</vt:lpstr>
      <vt:lpstr>JavaScript y DOM</vt:lpstr>
      <vt:lpstr>JavaScript y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232</cp:revision>
  <dcterms:created xsi:type="dcterms:W3CDTF">2022-04-09T19:04:27Z</dcterms:created>
  <dcterms:modified xsi:type="dcterms:W3CDTF">2022-05-23T14:23:33Z</dcterms:modified>
</cp:coreProperties>
</file>