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  <p:sldId id="259" r:id="rId9"/>
    <p:sldId id="260" r:id="rId10"/>
    <p:sldId id="267" r:id="rId11"/>
    <p:sldId id="269" r:id="rId12"/>
    <p:sldId id="270" r:id="rId13"/>
    <p:sldId id="274" r:id="rId14"/>
    <p:sldId id="277" r:id="rId15"/>
    <p:sldId id="276" r:id="rId16"/>
    <p:sldId id="275" r:id="rId17"/>
    <p:sldId id="278" r:id="rId18"/>
    <p:sldId id="272" r:id="rId19"/>
    <p:sldId id="271" r:id="rId20"/>
    <p:sldId id="273" r:id="rId21"/>
    <p:sldId id="26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Perez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console.log(0 == false)</a:t>
            </a:r>
          </a:p>
          <a:p>
            <a:pPr algn="just"/>
            <a:r>
              <a:rPr lang="es-ES" dirty="0"/>
              <a:t>console.log(0 === false)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dirty="0" err="1"/>
              <a:t>Boolean</a:t>
            </a:r>
            <a:r>
              <a:rPr lang="es-ES" dirty="0"/>
              <a:t>(valor), valor ? true : false y 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548527"/>
            <a:ext cx="5629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dirty="0" err="1"/>
              <a:t>Number</a:t>
            </a:r>
            <a:r>
              <a:rPr lang="es-ES" dirty="0"/>
              <a:t>(valor) y 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No entraremos mucho en el DOM.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programa que calcule el área de un cuadrado y lo muestre por consola.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34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intermedio: </a:t>
            </a:r>
            <a:r>
              <a:rPr lang="es-ES" dirty="0" err="1"/>
              <a:t>streams</a:t>
            </a:r>
            <a:r>
              <a:rPr lang="es-ES" dirty="0"/>
              <a:t>, http,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</a:t>
            </a:r>
            <a:r>
              <a:rPr lang="es-ES" dirty="0" err="1"/>
              <a:t>express</a:t>
            </a:r>
            <a:r>
              <a:rPr lang="es-ES" dirty="0"/>
              <a:t>, </a:t>
            </a:r>
            <a:r>
              <a:rPr lang="es-ES" dirty="0" err="1"/>
              <a:t>clustering</a:t>
            </a:r>
            <a:r>
              <a:rPr lang="es-ES" dirty="0"/>
              <a:t>, </a:t>
            </a:r>
            <a:r>
              <a:rPr lang="es-ES" dirty="0" err="1"/>
              <a:t>worker-threads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578</Words>
  <Application>Microsoft Office PowerPoint</Application>
  <PresentationFormat>Panorámica</PresentationFormat>
  <Paragraphs>100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JavaScript</vt:lpstr>
      <vt:lpstr>Estructura del curso</vt:lpstr>
      <vt:lpstr>Estructura del curso</vt:lpstr>
      <vt:lpstr>Requisitos</vt:lpstr>
      <vt:lpstr>Trabajando con Git</vt:lpstr>
      <vt:lpstr>Trabajando con Git</vt:lpstr>
      <vt:lpstr>Trabajando con Git</vt:lpstr>
      <vt:lpstr>Trabajando con Git</vt:lpstr>
      <vt:lpstr>Trabajando con Git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operadores aritméticos</vt:lpstr>
      <vt:lpstr>JavaScript básico: operadores aritméticos</vt:lpstr>
      <vt:lpstr>JavaScript básico: operadores de comparación</vt:lpstr>
      <vt:lpstr>Time to write some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82</cp:revision>
  <dcterms:created xsi:type="dcterms:W3CDTF">2022-04-09T19:04:27Z</dcterms:created>
  <dcterms:modified xsi:type="dcterms:W3CDTF">2022-04-10T17:55:06Z</dcterms:modified>
</cp:coreProperties>
</file>