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06" r:id="rId46"/>
    <p:sldId id="307" r:id="rId47"/>
    <p:sldId id="310" r:id="rId48"/>
    <p:sldId id="309" r:id="rId49"/>
    <p:sldId id="308" r:id="rId50"/>
    <p:sldId id="299" r:id="rId51"/>
    <p:sldId id="300" r:id="rId52"/>
    <p:sldId id="301" r:id="rId5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95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8C32-754A-4A8C-B276-92249F0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DDABC-650A-4A7A-BE14-B43B2364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Todos los objeto en JS son mapas o diccionarios.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diccionario es una estructura de datos que almacena la información en forma de </a:t>
            </a:r>
            <a:r>
              <a:rPr lang="en-US" dirty="0"/>
              <a:t>&lt;clave&gt;&lt;valor&gt;. </a:t>
            </a:r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 “nombre”: </a:t>
            </a:r>
            <a:r>
              <a:rPr lang="en-US" dirty="0"/>
              <a:t>“Alain”</a:t>
            </a:r>
            <a:r>
              <a:rPr lang="es-ES" dirty="0"/>
              <a:t>; </a:t>
            </a:r>
            <a:r>
              <a:rPr lang="en-US" dirty="0"/>
              <a:t>“</a:t>
            </a:r>
            <a:r>
              <a:rPr lang="en-US" dirty="0" err="1"/>
              <a:t>edad</a:t>
            </a:r>
            <a:r>
              <a:rPr lang="en-US" dirty="0"/>
              <a:t>”</a:t>
            </a:r>
            <a:r>
              <a:rPr lang="es-ES" dirty="0"/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223351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DE77-AB2E-4278-9629-8FCE78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963A5-3228-43D5-BE3E-79C5C5F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objetos literales en JS permiten crear instancias de objetos directas.</a:t>
            </a:r>
          </a:p>
          <a:p>
            <a:pPr algn="just"/>
            <a:r>
              <a:rPr lang="es-ES" dirty="0"/>
              <a:t>Por ejemplo: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7B2C-B79F-4150-BB5D-A24D718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564461"/>
            <a:ext cx="6315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50FA-5D89-45B3-B1E9-FA8823E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CF2C-AE83-47DB-85A2-A4C99B9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acceder a las propiedades de un objeto se usa el operador </a:t>
            </a:r>
            <a:r>
              <a:rPr lang="en-US" dirty="0"/>
              <a:t>“.”.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console.log(jane.name) //</a:t>
            </a:r>
            <a:r>
              <a:rPr lang="en-US" dirty="0"/>
              <a:t>”Jane”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console.log</a:t>
            </a:r>
            <a:r>
              <a:rPr lang="es-ES" dirty="0"/>
              <a:t>(</a:t>
            </a:r>
            <a:r>
              <a:rPr lang="es-ES" dirty="0" err="1"/>
              <a:t>jane.edad</a:t>
            </a:r>
            <a:r>
              <a:rPr lang="es-ES" dirty="0"/>
              <a:t>) //</a:t>
            </a:r>
            <a:r>
              <a:rPr lang="es-ES" dirty="0" err="1"/>
              <a:t>undefined</a:t>
            </a:r>
            <a:endParaRPr lang="en-U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1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F75-E25B-415E-9DB5-3FE9BB7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972CC-F7CE-4185-8EF8-F731CB1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Otra forma de acceder a las propiedades de un objeto es mediante el operador </a:t>
            </a:r>
            <a:r>
              <a:rPr lang="en-US" dirty="0"/>
              <a:t>[].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</a:t>
            </a:r>
            <a:r>
              <a:rPr lang="en-US" dirty="0"/>
              <a:t>[“name”]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 ha sido una breve introducción a los objetos en JS. Seguiremos profundizando más. </a:t>
            </a:r>
          </a:p>
        </p:txBody>
      </p:sp>
    </p:spTree>
    <p:extLst>
      <p:ext uri="{BB962C8B-B14F-4D97-AF65-F5344CB8AC3E}">
        <p14:creationId xmlns:p14="http://schemas.microsoft.com/office/powerpoint/2010/main" val="2819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36F4-4D62-4065-8DE1-E7E66E2A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DDA8-B447-4EB6-825E-265DA0B0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estructura de datos más utilizada en JS.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un array se almacena un conjunto de datos en la memoria, comenzando por la posición 0.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acceder a un elemento del array, se usa el identificador del mismo y entre corchetes la posición del elemento al que se quiere acceder. </a:t>
            </a:r>
          </a:p>
        </p:txBody>
      </p:sp>
    </p:spTree>
    <p:extLst>
      <p:ext uri="{BB962C8B-B14F-4D97-AF65-F5344CB8AC3E}">
        <p14:creationId xmlns:p14="http://schemas.microsoft.com/office/powerpoint/2010/main" val="4013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435C-F53B-4029-B3E5-5AFB238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A4C6-ACF0-4EB2-8B15-A6BA4303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2B37D-A530-42DD-A9BE-A4397D97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033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AAE5-E033-4750-9397-DF02647E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4A4DA-26D9-41C1-A182-99EE0D3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 </a:t>
            </a:r>
            <a:r>
              <a:rPr lang="en-US" dirty="0" err="1"/>
              <a:t>tienen</a:t>
            </a:r>
            <a:r>
              <a:rPr lang="en-US" dirty="0"/>
              <a:t> que ser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JS, al ser un </a:t>
            </a:r>
            <a:r>
              <a:rPr lang="en-US" dirty="0" err="1"/>
              <a:t>lenguaje</a:t>
            </a:r>
            <a:r>
              <a:rPr lang="en-US" dirty="0"/>
              <a:t> no </a:t>
            </a:r>
            <a:r>
              <a:rPr lang="en-US" dirty="0" err="1"/>
              <a:t>tipado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DBD3B-4D0E-4D51-B0F3-72A07DE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0" y="4450285"/>
            <a:ext cx="6619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EC-8A61-41FE-B289-3A71B56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4159-A257-4EF9-8DC1-812BF31F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de un array se </a:t>
            </a:r>
            <a:r>
              <a:rPr lang="en-US" dirty="0" err="1"/>
              <a:t>almacenen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continuas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JavaScript, por ser JavaScript,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4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92A9-B0B9-4DF2-8711-B7C2F3F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A2C347-9948-4C1E-8997-D034B306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011" y="1825625"/>
            <a:ext cx="4633977" cy="4351338"/>
          </a:xfrm>
        </p:spPr>
      </p:pic>
    </p:spTree>
    <p:extLst>
      <p:ext uri="{BB962C8B-B14F-4D97-AF65-F5344CB8AC3E}">
        <p14:creationId xmlns:p14="http://schemas.microsoft.com/office/powerpoint/2010/main" val="427816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C01E-C3ED-4382-A71F-C1B3AE1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447-E682-44CF-8327-46E000D0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 array pueden ser objetos también.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A4B268-81E3-4ADC-8E9F-CB38941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2491289"/>
            <a:ext cx="4293026" cy="41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A79-79E5-49FC-AF96-3706E72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6AB0-08C3-411A-9256-221587AE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1- Dado un array de números, buscar el mayor. </a:t>
            </a:r>
          </a:p>
          <a:p>
            <a:pPr marL="0" indent="0" algn="just">
              <a:buNone/>
            </a:pPr>
            <a:r>
              <a:rPr lang="es-ES" dirty="0"/>
              <a:t>2- Dado un array de </a:t>
            </a:r>
            <a:r>
              <a:rPr lang="es-ES" dirty="0" err="1"/>
              <a:t>string</a:t>
            </a:r>
            <a:r>
              <a:rPr lang="es-ES" dirty="0"/>
              <a:t>, devolver si el array contiene este elemento: </a:t>
            </a:r>
            <a:r>
              <a:rPr lang="en-US" dirty="0"/>
              <a:t>“hello world”.</a:t>
            </a:r>
          </a:p>
          <a:p>
            <a:pPr marL="0" indent="0" algn="just">
              <a:buNone/>
            </a:pPr>
            <a:r>
              <a:rPr lang="en-US" dirty="0"/>
              <a:t>3-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s-ES" dirty="0"/>
              <a:t>4- Dado un array de números, devolver true si todos los elementos son pares. False en caso contrario.</a:t>
            </a:r>
          </a:p>
          <a:p>
            <a:pPr marL="0" indent="0" algn="just">
              <a:buNone/>
            </a:pPr>
            <a:r>
              <a:rPr lang="es-ES" dirty="0"/>
              <a:t>5- Dado un array de </a:t>
            </a:r>
            <a:r>
              <a:rPr lang="es-ES" dirty="0" err="1"/>
              <a:t>strings</a:t>
            </a:r>
            <a:r>
              <a:rPr lang="es-ES" dirty="0"/>
              <a:t>, devolver los elementos en </a:t>
            </a:r>
            <a:r>
              <a:rPr lang="es-ES"/>
              <a:t>orden invertido.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3658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0B2B61-348F-46E3-87C7-06DFB169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292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872-BF48-4BD2-80E0-774C284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BB22-2A2D-4218-97E7-395A2FC9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no dejan de ser objetos. Por tanto, tienen propiedades y funciones que se pueden invocar.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69064-2817-47E7-A83A-84095DA6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64" y="3019131"/>
            <a:ext cx="6972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8734B-D19A-4844-BADE-C77899B3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A0508-6949-4748-B738-084EBEEF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clase, en POO, puede verse como una plantilla a partir de la cual se crean objetos.</a:t>
            </a:r>
          </a:p>
          <a:p>
            <a:r>
              <a:rPr lang="es-ES" dirty="0"/>
              <a:t>Por ejemplo: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6FC30A-62A4-4D8F-BFE7-72130346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64" y="3429000"/>
            <a:ext cx="3743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9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E3B1B-0C5F-403B-BA85-C0EA45C9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23D8F-317C-4880-B2D2-AFF423FA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una clase se define una función especial llamada “constructor</a:t>
            </a:r>
            <a:r>
              <a:rPr lang="en-US" dirty="0"/>
              <a:t>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 constructor se le </a:t>
            </a:r>
            <a:r>
              <a:rPr lang="en-US" dirty="0" err="1"/>
              <a:t>envían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atributos</a:t>
            </a:r>
            <a:r>
              <a:rPr lang="en-US" dirty="0"/>
              <a:t> que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plantilla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compartidos</a:t>
            </a:r>
            <a:r>
              <a:rPr lang="en-US" dirty="0"/>
              <a:t> por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 que se </a:t>
            </a:r>
            <a:r>
              <a:rPr lang="en-US" dirty="0" err="1"/>
              <a:t>creen</a:t>
            </a:r>
            <a:r>
              <a:rPr lang="en-US" dirty="0"/>
              <a:t> de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661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D2EFD-F303-41CF-9F11-50D48D2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A288A-6FDC-4FD8-B171-45EF3E82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8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1696</Words>
  <Application>Microsoft Office PowerPoint</Application>
  <PresentationFormat>Panorámica</PresentationFormat>
  <Paragraphs>228</Paragraphs>
  <Slides>52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  <vt:lpstr>JavaScript básico: objetos</vt:lpstr>
      <vt:lpstr>JavaScript básico: objetos</vt:lpstr>
      <vt:lpstr>JavaScript básico: objetos</vt:lpstr>
      <vt:lpstr>JavaScript básico: objetos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Time to practice</vt:lpstr>
      <vt:lpstr>Presentación de PowerPoint</vt:lpstr>
      <vt:lpstr>JavaScript básico: arrays</vt:lpstr>
      <vt:lpstr>JavaScript básico: clases</vt:lpstr>
      <vt:lpstr>JavaScript básico: clases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199</cp:revision>
  <dcterms:created xsi:type="dcterms:W3CDTF">2022-04-09T19:04:27Z</dcterms:created>
  <dcterms:modified xsi:type="dcterms:W3CDTF">2022-04-20T14:27:05Z</dcterms:modified>
</cp:coreProperties>
</file>