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1" r:id="rId58"/>
    <p:sldId id="322" r:id="rId59"/>
    <p:sldId id="323" r:id="rId60"/>
    <p:sldId id="324" r:id="rId61"/>
    <p:sldId id="325" r:id="rId62"/>
    <p:sldId id="318" r:id="rId63"/>
    <p:sldId id="319" r:id="rId64"/>
    <p:sldId id="327" r:id="rId65"/>
    <p:sldId id="326" r:id="rId66"/>
    <p:sldId id="328" r:id="rId67"/>
    <p:sldId id="329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06AB-D465-41AD-9AB0-711B55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E357D-3F2C-49C4-8601-616F468D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24087"/>
            <a:ext cx="1073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35A7-FC45-45C7-96CF-7435BEA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B4054-4AA1-4ADC-8E22-C2F6909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5576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FF7C-284B-4218-BC55-15EC9FD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09A56-FB7E-41A3-ADCC-4307989F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964311"/>
            <a:ext cx="10487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6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659A-C752-4150-BBCC-10AC62B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D4AEB-199C-4679-88E0-DA174C26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818"/>
            <a:ext cx="48958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33337-C1EE-4F0E-912F-4EBE5A2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4948"/>
            <a:ext cx="489585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2CCB9-0C3A-40A8-B2D2-D4BAE06C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2162175"/>
            <a:ext cx="4395784" cy="14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2AED-A194-40F1-9B12-46A7047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827C-1333-43A7-8F4F-1B3C353B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pasar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JS se le </a:t>
            </a:r>
            <a:r>
              <a:rPr lang="en-US" dirty="0" err="1"/>
              <a:t>conoce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“callback”.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D9FB3-6BE9-45A0-B908-BDF64F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2" y="3233738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DA07-7B2C-41C6-8114-6BAF8F17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B6B39-9619-4C92-9716-16B5B14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funciones se pueden usar en objetos: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090D7-F893-492D-94B2-B53EA90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40" y="2452688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FEF4-6A28-47C2-B976-7D73AD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CDEB-05A1-4B53-850A-C38A513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Refactorizar los ejercicios anteriores usando funciones.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  <a:p>
            <a:pPr marL="0" indent="0" algn="just">
              <a:buNone/>
            </a:pPr>
            <a:r>
              <a:rPr lang="es-ES" dirty="0"/>
              <a:t>13- Dado un array de números, devolver un array con los números pares.</a:t>
            </a:r>
          </a:p>
          <a:p>
            <a:pPr marL="0" indent="0" algn="just">
              <a:buNone/>
            </a:pPr>
            <a:r>
              <a:rPr lang="es-ES" dirty="0"/>
              <a:t>14-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de los anteriores.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504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DA7739-36C9-4DCE-9BE5-23CBA14F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7" y="1587729"/>
            <a:ext cx="4600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FE260E-CD65-412F-8E12-64C54303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79" y="1500480"/>
            <a:ext cx="5440396" cy="50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8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30D79D-579E-43FD-A63D-C3C01FF8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11" y="1346069"/>
            <a:ext cx="5924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09AF3-2652-4D3A-9188-90936A72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38" y="1459149"/>
            <a:ext cx="7641724" cy="51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BDD5-911B-4CCE-BE91-D4DC7AA4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C2442-9DC4-4C32-BAD4-BAD0BE89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desea guardar la información de una universidad. De esta se conoce el nombre y la dirección. La universidad cuenta con un conjunto de facultades de las que se conoce su nombre y si tienen sitio web disponible. En cada facultad hay estudiantes y trabajadores. De ambos se conoce el nombre y el DNI. De los trabajadores se conoce además el salario mensual y de los estudiantes se conoce el año actual que cursan (asumiendo 4 años de carrera). </a:t>
            </a:r>
          </a:p>
        </p:txBody>
      </p:sp>
    </p:spTree>
    <p:extLst>
      <p:ext uri="{BB962C8B-B14F-4D97-AF65-F5344CB8AC3E}">
        <p14:creationId xmlns:p14="http://schemas.microsoft.com/office/powerpoint/2010/main" val="455349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910F-FD3F-4819-9CDB-6B72EDF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43EFD-7B92-45DF-B7AE-F43E7924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Implementar las siguientes funcionalidades:</a:t>
            </a:r>
          </a:p>
          <a:p>
            <a:r>
              <a:rPr lang="es-ES" dirty="0"/>
              <a:t>Devolver el nombre de la primera facultad que no tiene sitio web.</a:t>
            </a:r>
          </a:p>
          <a:p>
            <a:r>
              <a:rPr lang="es-ES" dirty="0"/>
              <a:t>Devolver el nombre de todas las facultades que tienen estudiantes cursando el último año de la carrera. Además del nombre, devolver para cada facultad la cantidad de estudiantes.</a:t>
            </a:r>
          </a:p>
          <a:p>
            <a:r>
              <a:rPr lang="es-ES" dirty="0"/>
              <a:t>Devolver los trabajadores que cobran el mayor salario, agrupados por el nombre de la facultad donde trabajan (asumir que un trabajador solamente trabaja en </a:t>
            </a:r>
            <a:r>
              <a:rPr lang="es-ES"/>
              <a:t>una facultad)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920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15797-8678-4334-B341-E141F32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98" y="1598160"/>
            <a:ext cx="4571392" cy="47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3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A5A-B344-4FC1-A1A2-D61943A1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2" y="1453830"/>
            <a:ext cx="4653895" cy="5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DA793-802D-4721-BE53-EB2BE8B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786AA-CF69-418E-8EBB-D053948D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Formato para el intercambio de datos entre aplicaciones basado en la notación de objetos de JavaScript (de ahí el nombre: </a:t>
            </a:r>
            <a:r>
              <a:rPr lang="es-ES" dirty="0">
                <a:solidFill>
                  <a:srgbClr val="FF0000"/>
                </a:solidFill>
              </a:rPr>
              <a:t>J</a:t>
            </a:r>
            <a:r>
              <a:rPr lang="es-ES" dirty="0"/>
              <a:t>ava</a:t>
            </a:r>
            <a:r>
              <a:rPr lang="es-ES" dirty="0">
                <a:solidFill>
                  <a:srgbClr val="FF0000"/>
                </a:solidFill>
              </a:rPr>
              <a:t>S</a:t>
            </a:r>
            <a:r>
              <a:rPr lang="es-ES" dirty="0"/>
              <a:t>cript </a:t>
            </a:r>
            <a:r>
              <a:rPr lang="es-ES" dirty="0" err="1">
                <a:solidFill>
                  <a:srgbClr val="FF0000"/>
                </a:solidFill>
              </a:rPr>
              <a:t>O</a:t>
            </a:r>
            <a:r>
              <a:rPr lang="es-ES" dirty="0" err="1"/>
              <a:t>bject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N</a:t>
            </a:r>
            <a:r>
              <a:rPr lang="es-ES" dirty="0" err="1"/>
              <a:t>otation</a:t>
            </a:r>
            <a:r>
              <a:rPr lang="es-ES" dirty="0"/>
              <a:t>).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183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C5924-40AE-4D09-B4EC-87FBC82F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998A9-8FC0-4AC9-9AB2-C32A4CB7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Consideremos el siguiente objeto:</a:t>
            </a:r>
          </a:p>
          <a:p>
            <a:pPr marL="0" indent="0" algn="just">
              <a:buNone/>
            </a:pPr>
            <a:r>
              <a:rPr lang="en-US" dirty="0"/>
              <a:t>var object = {</a:t>
            </a:r>
          </a:p>
          <a:p>
            <a:pPr marL="0" indent="0" algn="just">
              <a:buNone/>
            </a:pPr>
            <a:r>
              <a:rPr lang="en-US" dirty="0"/>
              <a:t>    name: "Alain",</a:t>
            </a:r>
          </a:p>
          <a:p>
            <a:pPr marL="0" indent="0" algn="just">
              <a:buNone/>
            </a:pPr>
            <a:r>
              <a:rPr lang="en-US" dirty="0"/>
              <a:t>    age: 33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JSON.stringify</a:t>
            </a:r>
            <a:r>
              <a:rPr lang="en-US" dirty="0"/>
              <a:t>(object) </a:t>
            </a:r>
            <a:r>
              <a:rPr lang="en-US" dirty="0" err="1"/>
              <a:t>obtenemos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: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{"name":"Alain","age":33}</a:t>
            </a:r>
          </a:p>
        </p:txBody>
      </p:sp>
    </p:spTree>
    <p:extLst>
      <p:ext uri="{BB962C8B-B14F-4D97-AF65-F5344CB8AC3E}">
        <p14:creationId xmlns:p14="http://schemas.microsoft.com/office/powerpoint/2010/main" val="2455558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1E48-5375-4402-9E5D-D16B1A04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F9E0E-B70A-4BB1-8CDD-AC561880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proceso inverso: </a:t>
            </a:r>
            <a:r>
              <a:rPr lang="es-ES" dirty="0" err="1"/>
              <a:t>JSON.parse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) convierte un </a:t>
            </a:r>
            <a:r>
              <a:rPr lang="es-ES" dirty="0" err="1"/>
              <a:t>string</a:t>
            </a:r>
            <a:r>
              <a:rPr lang="es-ES" dirty="0"/>
              <a:t> en un objeto de JavaScript.</a:t>
            </a:r>
          </a:p>
        </p:txBody>
      </p:sp>
    </p:spTree>
    <p:extLst>
      <p:ext uri="{BB962C8B-B14F-4D97-AF65-F5344CB8AC3E}">
        <p14:creationId xmlns:p14="http://schemas.microsoft.com/office/powerpoint/2010/main" val="2498164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6B7D1-4A24-4871-8DD2-AAC8EDED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64C92-6605-48DF-BEA5-36CE47FC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Jugar con la siguiente API: https://api.coindesk.com/v1/bpi/currentprice.json</a:t>
            </a:r>
          </a:p>
        </p:txBody>
      </p:sp>
    </p:spTree>
    <p:extLst>
      <p:ext uri="{BB962C8B-B14F-4D97-AF65-F5344CB8AC3E}">
        <p14:creationId xmlns:p14="http://schemas.microsoft.com/office/powerpoint/2010/main" val="22180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2049</Words>
  <Application>Microsoft Office PowerPoint</Application>
  <PresentationFormat>Panorámica</PresentationFormat>
  <Paragraphs>260</Paragraphs>
  <Slides>67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Time to practice</vt:lpstr>
      <vt:lpstr>JavaScript básico: clases</vt:lpstr>
      <vt:lpstr>JavaScript básico: clases</vt:lpstr>
      <vt:lpstr>JavaScript básico: herencia</vt:lpstr>
      <vt:lpstr>JavaScript básico: herencia</vt:lpstr>
      <vt:lpstr>Time to practice</vt:lpstr>
      <vt:lpstr>Time to practice</vt:lpstr>
      <vt:lpstr>JavaScript y DOM</vt:lpstr>
      <vt:lpstr>JavaScript y DOM</vt:lpstr>
      <vt:lpstr>JSON</vt:lpstr>
      <vt:lpstr>JSON 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248</cp:revision>
  <dcterms:created xsi:type="dcterms:W3CDTF">2022-04-09T19:04:27Z</dcterms:created>
  <dcterms:modified xsi:type="dcterms:W3CDTF">2022-06-22T11:14:48Z</dcterms:modified>
</cp:coreProperties>
</file>