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01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8C32-754A-4A8C-B276-92249F0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DDABC-650A-4A7A-BE14-B43B2364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Todos los objeto en JS son mapas o diccionarios.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diccionario es una estructura de datos que almacena la información en forma de </a:t>
            </a:r>
            <a:r>
              <a:rPr lang="en-US" dirty="0"/>
              <a:t>&lt;clave&gt;&lt;valor&gt;. </a:t>
            </a:r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 “nombre”: </a:t>
            </a:r>
            <a:r>
              <a:rPr lang="en-US" dirty="0"/>
              <a:t>“Alain”</a:t>
            </a:r>
            <a:r>
              <a:rPr lang="es-ES" dirty="0"/>
              <a:t>; </a:t>
            </a:r>
            <a:r>
              <a:rPr lang="en-US" dirty="0"/>
              <a:t>“</a:t>
            </a:r>
            <a:r>
              <a:rPr lang="en-US" dirty="0" err="1"/>
              <a:t>edad</a:t>
            </a:r>
            <a:r>
              <a:rPr lang="en-US" dirty="0"/>
              <a:t>”</a:t>
            </a:r>
            <a:r>
              <a:rPr lang="es-ES" dirty="0"/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223351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DE77-AB2E-4278-9629-8FCE78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963A5-3228-43D5-BE3E-79C5C5F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objetos literales en JS permiten crear instancias de objetos directas.</a:t>
            </a:r>
          </a:p>
          <a:p>
            <a:pPr algn="just"/>
            <a:r>
              <a:rPr lang="es-ES" dirty="0"/>
              <a:t>Por ejemplo: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7B2C-B79F-4150-BB5D-A24D718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564461"/>
            <a:ext cx="6315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50FA-5D89-45B3-B1E9-FA8823E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CF2C-AE83-47DB-85A2-A4C99B9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acceder a las propiedades de un objeto se usa el operador </a:t>
            </a:r>
            <a:r>
              <a:rPr lang="en-US" dirty="0"/>
              <a:t>“.”.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console.log(jane.name) //</a:t>
            </a:r>
            <a:r>
              <a:rPr lang="en-US" dirty="0"/>
              <a:t>”Jane”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console.log</a:t>
            </a:r>
            <a:r>
              <a:rPr lang="es-ES" dirty="0"/>
              <a:t>(</a:t>
            </a:r>
            <a:r>
              <a:rPr lang="es-ES" dirty="0" err="1"/>
              <a:t>jane.edad</a:t>
            </a:r>
            <a:r>
              <a:rPr lang="es-ES" dirty="0"/>
              <a:t>) //</a:t>
            </a:r>
            <a:r>
              <a:rPr lang="es-ES" dirty="0" err="1"/>
              <a:t>undefined</a:t>
            </a:r>
            <a:endParaRPr lang="en-U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1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F75-E25B-415E-9DB5-3FE9BB7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972CC-F7CE-4185-8EF8-F731CB1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Otra forma de acceder a las propiedades de un objeto es mediante el operador </a:t>
            </a:r>
            <a:r>
              <a:rPr lang="en-US" dirty="0"/>
              <a:t>[].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</a:t>
            </a:r>
            <a:r>
              <a:rPr lang="en-US" dirty="0"/>
              <a:t>[“name”]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 ha sido una breve introducción a los objetos en JS. Seguiremos profundizando más. </a:t>
            </a:r>
          </a:p>
        </p:txBody>
      </p:sp>
    </p:spTree>
    <p:extLst>
      <p:ext uri="{BB962C8B-B14F-4D97-AF65-F5344CB8AC3E}">
        <p14:creationId xmlns:p14="http://schemas.microsoft.com/office/powerpoint/2010/main" val="2819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36F4-4D62-4065-8DE1-E7E66E2A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DDA8-B447-4EB6-825E-265DA0B0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estructura de datos más utilizada en JS.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un array se almacena un conjunto de datos en la memoria, comenzando por la posición 0.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acceder a un elemento del array, se usa el identificador del mismo y entre corchetes la posición del elemento al que se quiere acceder. </a:t>
            </a:r>
          </a:p>
        </p:txBody>
      </p:sp>
    </p:spTree>
    <p:extLst>
      <p:ext uri="{BB962C8B-B14F-4D97-AF65-F5344CB8AC3E}">
        <p14:creationId xmlns:p14="http://schemas.microsoft.com/office/powerpoint/2010/main" val="4013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435C-F53B-4029-B3E5-5AFB238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A4C6-ACF0-4EB2-8B15-A6BA4303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2B37D-A530-42DD-A9BE-A4397D97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033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AAE5-E033-4750-9397-DF02647E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4A4DA-26D9-41C1-A182-99EE0D3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 </a:t>
            </a:r>
            <a:r>
              <a:rPr lang="en-US" dirty="0" err="1"/>
              <a:t>tienen</a:t>
            </a:r>
            <a:r>
              <a:rPr lang="en-US" dirty="0"/>
              <a:t> que ser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JS, al ser un </a:t>
            </a:r>
            <a:r>
              <a:rPr lang="en-US" dirty="0" err="1"/>
              <a:t>lenguaje</a:t>
            </a:r>
            <a:r>
              <a:rPr lang="en-US" dirty="0"/>
              <a:t> no </a:t>
            </a:r>
            <a:r>
              <a:rPr lang="en-US" dirty="0" err="1"/>
              <a:t>tipado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DBD3B-4D0E-4D51-B0F3-72A07DE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0" y="4450285"/>
            <a:ext cx="6619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EC-8A61-41FE-B289-3A71B56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4159-A257-4EF9-8DC1-812BF31F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de un array se </a:t>
            </a:r>
            <a:r>
              <a:rPr lang="en-US" dirty="0" err="1"/>
              <a:t>almacenen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continuas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JavaScript, por ser JavaScript,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4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92A9-B0B9-4DF2-8711-B7C2F3F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A2C347-9948-4C1E-8997-D034B306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011" y="1825625"/>
            <a:ext cx="4633977" cy="4351338"/>
          </a:xfrm>
        </p:spPr>
      </p:pic>
    </p:spTree>
    <p:extLst>
      <p:ext uri="{BB962C8B-B14F-4D97-AF65-F5344CB8AC3E}">
        <p14:creationId xmlns:p14="http://schemas.microsoft.com/office/powerpoint/2010/main" val="427816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C01E-C3ED-4382-A71F-C1B3AE1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447-E682-44CF-8327-46E000D0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 array pueden ser objetos también.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A4B268-81E3-4ADC-8E9F-CB38941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2491289"/>
            <a:ext cx="4293026" cy="41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872-BF48-4BD2-80E0-774C284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BB22-2A2D-4218-97E7-395A2FC9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no dejan de ser objetos. Por tanto, tienen propiedades y funciones que se pueden invocar.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69064-2817-47E7-A83A-84095DA6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64" y="3019131"/>
            <a:ext cx="6972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A79-79E5-49FC-AF96-3706E72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6AB0-08C3-411A-9256-221587AE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8- Dado un array de números, buscar el mayor. </a:t>
            </a:r>
          </a:p>
          <a:p>
            <a:pPr marL="0" indent="0" algn="just">
              <a:buNone/>
            </a:pPr>
            <a:r>
              <a:rPr lang="es-ES" dirty="0"/>
              <a:t>9- Dado un array de </a:t>
            </a:r>
            <a:r>
              <a:rPr lang="es-ES" dirty="0" err="1"/>
              <a:t>string</a:t>
            </a:r>
            <a:r>
              <a:rPr lang="es-ES" dirty="0"/>
              <a:t>, devolver si el array contiene este elemento: </a:t>
            </a:r>
            <a:r>
              <a:rPr lang="en-US" dirty="0"/>
              <a:t>“hello world”.</a:t>
            </a:r>
          </a:p>
          <a:p>
            <a:pPr marL="0" indent="0" algn="just">
              <a:buNone/>
            </a:pPr>
            <a:r>
              <a:rPr lang="en-US" dirty="0"/>
              <a:t>10-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primera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n-US" dirty="0"/>
              <a:t>11-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última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s-ES" dirty="0"/>
              <a:t>12- Dado un array de números, devolver true si todos los elementos son pares. False en caso contrario.</a:t>
            </a:r>
          </a:p>
        </p:txBody>
      </p:sp>
    </p:spTree>
    <p:extLst>
      <p:ext uri="{BB962C8B-B14F-4D97-AF65-F5344CB8AC3E}">
        <p14:creationId xmlns:p14="http://schemas.microsoft.com/office/powerpoint/2010/main" val="153365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D2EFD-F303-41CF-9F11-50D48D2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A288A-6FDC-4FD8-B171-45EF3E82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13- Dado un array de números, devolver un array con los números pares.</a:t>
            </a:r>
          </a:p>
          <a:p>
            <a:r>
              <a:rPr lang="es-ES" dirty="0"/>
              <a:t>14- Agregar un elemento en un array de números al final.</a:t>
            </a:r>
          </a:p>
          <a:p>
            <a:r>
              <a:rPr lang="es-ES" dirty="0"/>
              <a:t>15- Dados 2 </a:t>
            </a:r>
            <a:r>
              <a:rPr lang="es-ES" dirty="0" err="1"/>
              <a:t>arrays</a:t>
            </a:r>
            <a:r>
              <a:rPr lang="es-ES" dirty="0"/>
              <a:t> de números, devolver un array con la unión </a:t>
            </a:r>
            <a:r>
              <a:rPr lang="es-ES"/>
              <a:t>de los anteriores.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78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06AB-D465-41AD-9AB0-711B55E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E357D-3F2C-49C4-8601-616F468D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24087"/>
            <a:ext cx="10734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35A7-FC45-45C7-96CF-7435BEA6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EB4054-4AA1-4ADC-8E22-C2F69095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5576"/>
            <a:ext cx="10725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49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FF7C-284B-4218-BC55-15EC9FD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09A56-FB7E-41A3-ADCC-4307989F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8" y="1964311"/>
            <a:ext cx="10487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6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659A-C752-4150-BBCC-10AC62B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AD4AEB-199C-4679-88E0-DA174C26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0818"/>
            <a:ext cx="4895850" cy="152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E33337-C1EE-4F0E-912F-4EBE5A22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4948"/>
            <a:ext cx="4895850" cy="1438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E2CCB9-0C3A-40A8-B2D2-D4BAE06C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2162175"/>
            <a:ext cx="4395784" cy="14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2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2AED-A194-40F1-9B12-46A7047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C827C-1333-43A7-8F4F-1B3C353B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pasar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JS se le </a:t>
            </a:r>
            <a:r>
              <a:rPr lang="en-US" dirty="0" err="1"/>
              <a:t>conoce</a:t>
            </a:r>
            <a:r>
              <a:rPr lang="en-US" dirty="0"/>
              <a:t> a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“callback”.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D9FB3-6BE9-45A0-B908-BDF64F02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92" y="3233738"/>
            <a:ext cx="3409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BDA07-7B2C-41C6-8114-6BAF8F17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B6B39-9619-4C92-9716-16B5B14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funciones se pueden usar en objetos: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090D7-F893-492D-94B2-B53EA90D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40" y="2452688"/>
            <a:ext cx="6324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FEF4-6A28-47C2-B976-7D73ADC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CDEB-05A1-4B53-850A-C38A513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Refactorizar los ejercicios anteriores usando funciones.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504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15797-8678-4334-B341-E141F326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98" y="1598160"/>
            <a:ext cx="4571392" cy="47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3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C3A5A-B344-4FC1-A1A2-D61943A1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52" y="1453830"/>
            <a:ext cx="4653895" cy="50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1766</Words>
  <Application>Microsoft Office PowerPoint</Application>
  <PresentationFormat>Panorámica</PresentationFormat>
  <Paragraphs>234</Paragraphs>
  <Slides>58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  <vt:lpstr>JavaScript básico: objetos</vt:lpstr>
      <vt:lpstr>JavaScript básico: objetos</vt:lpstr>
      <vt:lpstr>JavaScript básico: objetos</vt:lpstr>
      <vt:lpstr>JavaScript básico: objetos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Time to practice</vt:lpstr>
      <vt:lpstr>Time to practice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Time to practice</vt:lpstr>
      <vt:lpstr>JavaScript y DOM</vt:lpstr>
      <vt:lpstr>JavaScript y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224</cp:revision>
  <dcterms:created xsi:type="dcterms:W3CDTF">2022-04-09T19:04:27Z</dcterms:created>
  <dcterms:modified xsi:type="dcterms:W3CDTF">2022-05-22T10:27:13Z</dcterms:modified>
</cp:coreProperties>
</file>