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79" r:id="rId5"/>
    <p:sldId id="262" r:id="rId6"/>
    <p:sldId id="263" r:id="rId7"/>
    <p:sldId id="266" r:id="rId8"/>
    <p:sldId id="265" r:id="rId9"/>
    <p:sldId id="259" r:id="rId10"/>
    <p:sldId id="260" r:id="rId11"/>
    <p:sldId id="267" r:id="rId12"/>
    <p:sldId id="269" r:id="rId13"/>
    <p:sldId id="270" r:id="rId14"/>
    <p:sldId id="274" r:id="rId15"/>
    <p:sldId id="277" r:id="rId16"/>
    <p:sldId id="276" r:id="rId17"/>
    <p:sldId id="275" r:id="rId18"/>
    <p:sldId id="278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72" r:id="rId29"/>
    <p:sldId id="271" r:id="rId30"/>
    <p:sldId id="273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01" r:id="rId50"/>
    <p:sldId id="311" r:id="rId51"/>
    <p:sldId id="312" r:id="rId52"/>
    <p:sldId id="313" r:id="rId53"/>
    <p:sldId id="314" r:id="rId54"/>
    <p:sldId id="315" r:id="rId55"/>
    <p:sldId id="316" r:id="rId56"/>
    <p:sldId id="317" r:id="rId5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8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3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02/05/2022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Pérez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37EB8F7-F40D-48DC-B1D2-95375F6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console.log(0 == false)</a:t>
            </a:r>
          </a:p>
          <a:p>
            <a:pPr marL="0" indent="0" algn="just">
              <a:buNone/>
            </a:pPr>
            <a:r>
              <a:rPr lang="es-ES" dirty="0"/>
              <a:t>console.log(0 === false)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tanto, otros tipos de datos se pueden convertir a </a:t>
            </a:r>
            <a:r>
              <a:rPr lang="es-ES" dirty="0" err="1"/>
              <a:t>boolean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i="1" dirty="0" err="1"/>
              <a:t>Boolean</a:t>
            </a:r>
            <a:r>
              <a:rPr lang="es-ES" i="1" dirty="0"/>
              <a:t>(valor),</a:t>
            </a:r>
            <a:r>
              <a:rPr lang="es-ES" dirty="0"/>
              <a:t>  </a:t>
            </a:r>
            <a:r>
              <a:rPr lang="es-ES" i="1" dirty="0"/>
              <a:t>valor ? true : false</a:t>
            </a:r>
            <a:r>
              <a:rPr lang="es-ES" dirty="0"/>
              <a:t> y </a:t>
            </a:r>
            <a:r>
              <a:rPr lang="es-ES" i="1" dirty="0"/>
              <a:t>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57" y="2263120"/>
            <a:ext cx="5629275" cy="1533525"/>
          </a:xfrm>
          <a:prstGeom prst="rect">
            <a:avLst/>
          </a:prstGeom>
        </p:spPr>
      </p:pic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E8C6EA3-56D6-4FB4-944B-E64A7489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OJO: todos los números en JS se almacenan como valores flotantes. A diferencia de otros lenguajes, JS no maneja un tipo para valores enteros.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i="1" dirty="0" err="1"/>
              <a:t>Number</a:t>
            </a:r>
            <a:r>
              <a:rPr lang="es-ES" i="1" dirty="0"/>
              <a:t>(valor) </a:t>
            </a:r>
            <a:r>
              <a:rPr lang="es-ES" dirty="0"/>
              <a:t>y </a:t>
            </a:r>
            <a:r>
              <a:rPr lang="es-ES" i="1" dirty="0"/>
              <a:t>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numbers</a:t>
            </a:r>
            <a:r>
              <a:rPr lang="es-ES" dirty="0"/>
              <a:t>: </a:t>
            </a:r>
            <a:r>
              <a:rPr lang="es-ES" i="1" dirty="0" err="1"/>
              <a:t>NaN</a:t>
            </a:r>
            <a:r>
              <a:rPr lang="es-ES" dirty="0"/>
              <a:t> e </a:t>
            </a:r>
            <a:r>
              <a:rPr lang="es-ES" i="1" dirty="0" err="1"/>
              <a:t>Infinity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NaN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) se usa cuando un valor no se puede representar como número. Por ejemplo: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n-US" dirty="0"/>
              <a:t>“</a:t>
            </a:r>
            <a:r>
              <a:rPr lang="en-US" dirty="0" err="1"/>
              <a:t>alain</a:t>
            </a:r>
            <a:r>
              <a:rPr lang="en-US" dirty="0"/>
              <a:t>”</a:t>
            </a:r>
            <a:r>
              <a:rPr lang="es-ES" dirty="0"/>
              <a:t>),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undefined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Cuidado!!!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 = 0. Por qué? Cosas de JS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</a:t>
            </a:r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 err="1"/>
              <a:t>Infinity</a:t>
            </a:r>
            <a:r>
              <a:rPr lang="es-ES" dirty="0"/>
              <a:t> se usa para representar 2 problemas: el número es demasiado largo o se ha intentado dividir por 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Ejemplo: </a:t>
            </a:r>
          </a:p>
          <a:p>
            <a:pPr marL="0" indent="0" algn="just">
              <a:buNone/>
            </a:pPr>
            <a:r>
              <a:rPr lang="es-ES" dirty="0"/>
              <a:t>console.log(5/0)</a:t>
            </a:r>
          </a:p>
          <a:p>
            <a:pPr marL="0" indent="0" algn="just">
              <a:buNone/>
            </a:pPr>
            <a:r>
              <a:rPr lang="es-ES" dirty="0"/>
              <a:t>console.log(2 ** 1024)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86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274"/>
          </a:xfrm>
        </p:spPr>
        <p:txBody>
          <a:bodyPr/>
          <a:lstStyle/>
          <a:p>
            <a:pPr algn="just"/>
            <a:r>
              <a:rPr lang="es-ES" dirty="0"/>
              <a:t>El tipo de datos </a:t>
            </a:r>
            <a:r>
              <a:rPr lang="es-ES" dirty="0" err="1"/>
              <a:t>string</a:t>
            </a:r>
            <a:r>
              <a:rPr lang="es-ES" dirty="0"/>
              <a:t> almacena cadenas de caracteres. Cada carácter está codificado en UTF-16.</a:t>
            </a:r>
          </a:p>
          <a:p>
            <a:pPr algn="just"/>
            <a:r>
              <a:rPr lang="es-ES" dirty="0"/>
              <a:t>Se pueden usar comillas dobles y simples para especificar el valor: 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console.log('He said: "Hello"')</a:t>
            </a:r>
          </a:p>
          <a:p>
            <a:pPr marL="0" indent="0" algn="just">
              <a:buNone/>
            </a:pPr>
            <a:r>
              <a:rPr lang="en-US" dirty="0"/>
              <a:t>console.log("He said: 'Hello’”)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OJO: console.log("He said: "Hello"") //ERROR. </a:t>
            </a: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Tiene </a:t>
            </a:r>
            <a:r>
              <a:rPr lang="en-US" dirty="0" err="1"/>
              <a:t>sentido</a:t>
            </a:r>
            <a:r>
              <a:rPr lang="en-US" dirty="0"/>
              <a:t>: </a:t>
            </a:r>
            <a:r>
              <a:rPr lang="en-US" dirty="0" err="1"/>
              <a:t>cómo</a:t>
            </a:r>
            <a:r>
              <a:rPr lang="en-US" dirty="0"/>
              <a:t> sabe JS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y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variable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comillas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propio</a:t>
            </a:r>
            <a:r>
              <a:rPr lang="en-US" dirty="0"/>
              <a:t> valor</a:t>
            </a:r>
            <a:r>
              <a:rPr lang="es-ES" dirty="0"/>
              <a:t>? Escapamos el valor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console.log("He said: \"Hello\"")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 </a:t>
            </a:r>
            <a:r>
              <a:rPr lang="en-US" dirty="0" err="1"/>
              <a:t>fea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posteriors versions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obligados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elegante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Literales al rescate!!!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console.log(`He said "Hello"`)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Pero los literales no son a prueba de balas </a:t>
            </a:r>
            <a:r>
              <a:rPr lang="es-ES" dirty="0">
                <a:sym typeface="Wingdings" panose="05000000000000000000" pitchFamily="2" charset="2"/>
              </a:rPr>
              <a:t>. En algunas situaciones (por ejemplo al intentar hacer una consulta SQL dinámica) no funcionará ya que los motores SQL no tienen implementado este concepto. 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5E47-A16E-44E3-8ABE-CAA8101C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29794-8E0D-42F4-9CD7-39B8E3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asunto</a:t>
            </a:r>
            <a:r>
              <a:rPr lang="en-US" dirty="0"/>
              <a:t> de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o simples</a:t>
            </a:r>
            <a:r>
              <a:rPr lang="es-ES" dirty="0"/>
              <a:t>?</a:t>
            </a: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F6508-F585-4635-AD82-58A1AAD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555351"/>
            <a:ext cx="10534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B00B-531C-4D5E-A227-E2C07E8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C71B6-113B-4D68-93E1-3B5973D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344" y="1690688"/>
            <a:ext cx="6986413" cy="3353732"/>
          </a:xfr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284620-4751-4A09-9337-D699F5C994FF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Hay 3 formas de convertir a </a:t>
            </a:r>
            <a:r>
              <a:rPr lang="es-ES" dirty="0" err="1"/>
              <a:t>string</a:t>
            </a:r>
            <a:r>
              <a:rPr lang="es-ES" dirty="0"/>
              <a:t>: </a:t>
            </a:r>
            <a:r>
              <a:rPr lang="es-ES" i="1" dirty="0" err="1"/>
              <a:t>String</a:t>
            </a:r>
            <a:r>
              <a:rPr lang="es-ES" i="1" dirty="0"/>
              <a:t>(valor), </a:t>
            </a:r>
            <a:r>
              <a:rPr lang="es-ES" dirty="0"/>
              <a:t>‘’+</a:t>
            </a:r>
            <a:r>
              <a:rPr lang="es-ES" i="1" dirty="0"/>
              <a:t>valor </a:t>
            </a:r>
            <a:r>
              <a:rPr lang="es-ES" dirty="0"/>
              <a:t>y</a:t>
            </a:r>
            <a:r>
              <a:rPr lang="es-ES" i="1" dirty="0"/>
              <a:t> </a:t>
            </a:r>
            <a:r>
              <a:rPr lang="es-ES" i="1" dirty="0" err="1"/>
              <a:t>valor.toString</a:t>
            </a:r>
            <a:r>
              <a:rPr lang="es-ES" i="1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2169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D460E-AD03-43C9-A58A-C50D68F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0A731-07BD-49FF-B533-9F5416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OJO: las conversiones en JS no suelen ser reversibles 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booleanValue</a:t>
            </a:r>
            <a:r>
              <a:rPr lang="es-ES" dirty="0"/>
              <a:t> = false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convertedString</a:t>
            </a:r>
            <a:r>
              <a:rPr lang="es-ES" dirty="0"/>
              <a:t> = </a:t>
            </a:r>
            <a:r>
              <a:rPr lang="es-ES" dirty="0" err="1"/>
              <a:t>String</a:t>
            </a:r>
            <a:r>
              <a:rPr lang="es-ES" dirty="0"/>
              <a:t>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backToBoolean</a:t>
            </a:r>
            <a:r>
              <a:rPr lang="es-ES" dirty="0"/>
              <a:t> = </a:t>
            </a:r>
            <a:r>
              <a:rPr lang="es-ES" dirty="0" err="1"/>
              <a:t>Boolean</a:t>
            </a:r>
            <a:r>
              <a:rPr lang="es-ES" dirty="0"/>
              <a:t>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backToBoolean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4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3840-0B9B-4479-9992-45EBD3F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5C73-0D2B-42AC-B382-C2AF9E4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 son TODO un mundo así que los seguiremos viendo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8358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2/2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http, </a:t>
            </a:r>
            <a:r>
              <a:rPr lang="es-ES" dirty="0" err="1"/>
              <a:t>express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BE079-4A83-4C7A-A89A-98CEF3E4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" y="2432066"/>
            <a:ext cx="4010025" cy="2295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72796E-24A4-4C35-9962-5312F54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1989153"/>
            <a:ext cx="4638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D63B2F-AB55-44EC-8BF3-70648993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20" y="1301831"/>
            <a:ext cx="4010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47658F-CA1E-40CF-A1D8-2A29A15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23" y="2538952"/>
            <a:ext cx="3848100" cy="259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48E82-FD80-4D26-925E-646D7FA9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2538952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2B5968-85F9-498F-AD48-F522CBDE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72" y="2264544"/>
            <a:ext cx="6438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E647-6D77-4827-BED9-28590F2B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38560-A173-4A76-927D-05075BAA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1- Dados 2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digamos</a:t>
            </a:r>
            <a:r>
              <a:rPr lang="en-US" dirty="0"/>
              <a:t> a y b,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iguales</a:t>
            </a:r>
            <a:r>
              <a:rPr lang="en-US" dirty="0"/>
              <a:t> y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calcular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b de a.</a:t>
            </a:r>
          </a:p>
          <a:p>
            <a:pPr marL="0" indent="0" algn="just">
              <a:buNone/>
            </a:pPr>
            <a:r>
              <a:rPr lang="en-US" dirty="0"/>
              <a:t>3- Dado un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par. </a:t>
            </a:r>
          </a:p>
          <a:p>
            <a:pPr marL="0" indent="0" algn="just">
              <a:buNone/>
            </a:pPr>
            <a:r>
              <a:rPr lang="en-US" dirty="0"/>
              <a:t>4-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si</a:t>
            </a:r>
            <a:r>
              <a:rPr lang="en-US" dirty="0"/>
              <a:t> a es </a:t>
            </a:r>
            <a:r>
              <a:rPr lang="en-US" dirty="0" err="1"/>
              <a:t>menor</a:t>
            </a:r>
            <a:r>
              <a:rPr lang="en-US" dirty="0"/>
              <a:t> que b,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división</a:t>
            </a:r>
            <a:r>
              <a:rPr lang="en-US" dirty="0"/>
              <a:t> de a entre b (</a:t>
            </a:r>
            <a:r>
              <a:rPr lang="en-US" dirty="0" err="1"/>
              <a:t>chequear</a:t>
            </a:r>
            <a:r>
              <a:rPr lang="en-US" dirty="0"/>
              <a:t> que b sea </a:t>
            </a:r>
            <a:r>
              <a:rPr lang="en-US" dirty="0" err="1"/>
              <a:t>distinto</a:t>
            </a:r>
            <a:r>
              <a:rPr lang="en-US" dirty="0"/>
              <a:t> de 0).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multiplicación</a:t>
            </a:r>
            <a:r>
              <a:rPr lang="en-US" dirty="0"/>
              <a:t> de ambos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5-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pares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cero hasta </a:t>
            </a:r>
            <a:r>
              <a:rPr lang="en-US" dirty="0" err="1"/>
              <a:t>el</a:t>
            </a:r>
            <a:r>
              <a:rPr lang="en-US" dirty="0"/>
              <a:t> 10.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45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75FC-942C-4E4B-9D8B-3056DD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4D30-00D2-4030-8F81-01DE1490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6-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variable un </a:t>
            </a:r>
            <a:r>
              <a:rPr lang="en-US" dirty="0" err="1"/>
              <a:t>nombre</a:t>
            </a:r>
            <a:r>
              <a:rPr lang="en-US" dirty="0"/>
              <a:t>.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: Hola “variable”.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7-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calculadora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por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 </a:t>
            </a: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suma</a:t>
            </a:r>
            <a:r>
              <a:rPr lang="en-US" dirty="0"/>
              <a:t> es</a:t>
            </a:r>
            <a:r>
              <a:rPr lang="es-ES" dirty="0"/>
              <a:t>:</a:t>
            </a:r>
            <a:r>
              <a:rPr lang="en-US" dirty="0"/>
              <a:t> y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</a:t>
            </a:r>
            <a:r>
              <a:rPr lang="en-US" dirty="0" err="1"/>
              <a:t>suma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8C32-754A-4A8C-B276-92249F0B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DDABC-650A-4A7A-BE14-B43B2364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Todos los objeto en JS son mapas o diccionarios.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diccionario es una estructura de datos que almacena la información en forma de </a:t>
            </a:r>
            <a:r>
              <a:rPr lang="en-US" dirty="0"/>
              <a:t>&lt;clave&gt;&lt;valor&gt;. </a:t>
            </a:r>
            <a:r>
              <a:rPr lang="es-ES" dirty="0"/>
              <a:t>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ejemplo: “nombre”: </a:t>
            </a:r>
            <a:r>
              <a:rPr lang="en-US" dirty="0"/>
              <a:t>“Alain”</a:t>
            </a:r>
            <a:r>
              <a:rPr lang="es-ES" dirty="0"/>
              <a:t>; </a:t>
            </a:r>
            <a:r>
              <a:rPr lang="en-US" dirty="0"/>
              <a:t>“</a:t>
            </a:r>
            <a:r>
              <a:rPr lang="en-US" dirty="0" err="1"/>
              <a:t>edad</a:t>
            </a:r>
            <a:r>
              <a:rPr lang="en-US" dirty="0"/>
              <a:t>”</a:t>
            </a:r>
            <a:r>
              <a:rPr lang="es-ES" dirty="0"/>
              <a:t>: 33</a:t>
            </a:r>
          </a:p>
        </p:txBody>
      </p:sp>
    </p:spTree>
    <p:extLst>
      <p:ext uri="{BB962C8B-B14F-4D97-AF65-F5344CB8AC3E}">
        <p14:creationId xmlns:p14="http://schemas.microsoft.com/office/powerpoint/2010/main" val="2233516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BDE77-AB2E-4278-9629-8FCE7815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963A5-3228-43D5-BE3E-79C5C5F9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objetos literales en JS permiten crear instancias de objetos directas.</a:t>
            </a:r>
          </a:p>
          <a:p>
            <a:pPr algn="just"/>
            <a:r>
              <a:rPr lang="es-ES" dirty="0"/>
              <a:t>Por ejemplo:</a:t>
            </a:r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7B2C-B79F-4150-BB5D-A24D7182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564461"/>
            <a:ext cx="6315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50FA-5D89-45B3-B1E9-FA8823E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CF2C-AE83-47DB-85A2-A4C99B91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acceder a las propiedades de un objeto se usa el operador </a:t>
            </a:r>
            <a:r>
              <a:rPr lang="en-US" dirty="0"/>
              <a:t>“.”.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console.log(jane.name) //</a:t>
            </a:r>
            <a:r>
              <a:rPr lang="en-US" dirty="0"/>
              <a:t>”Jane”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console.log</a:t>
            </a:r>
            <a:r>
              <a:rPr lang="es-ES" dirty="0"/>
              <a:t>(</a:t>
            </a:r>
            <a:r>
              <a:rPr lang="es-ES" dirty="0" err="1"/>
              <a:t>jane.edad</a:t>
            </a:r>
            <a:r>
              <a:rPr lang="es-ES" dirty="0"/>
              <a:t>) //</a:t>
            </a:r>
            <a:r>
              <a:rPr lang="es-ES" dirty="0" err="1"/>
              <a:t>undefined</a:t>
            </a:r>
            <a:endParaRPr lang="en-U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1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2680387"/>
          </a:xfrm>
        </p:spPr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Speaking</a:t>
            </a:r>
            <a:r>
              <a:rPr lang="es-ES" dirty="0"/>
              <a:t> JavaScript: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in-depth</a:t>
            </a:r>
            <a:r>
              <a:rPr lang="es-ES" dirty="0"/>
              <a:t> guide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programmers</a:t>
            </a:r>
            <a:endParaRPr lang="es-ES" dirty="0"/>
          </a:p>
          <a:p>
            <a:pPr algn="just"/>
            <a:r>
              <a:rPr lang="es-ES" dirty="0"/>
              <a:t>Pro Git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025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F75-E25B-415E-9DB5-3FE9BB7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972CC-F7CE-4185-8EF8-F731CB1E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Otra forma de acceder a las propiedades de un objeto es mediante el operador </a:t>
            </a:r>
            <a:r>
              <a:rPr lang="en-US" dirty="0"/>
              <a:t>[].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</a:t>
            </a:r>
            <a:r>
              <a:rPr lang="en-US" dirty="0"/>
              <a:t>[“name”]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Esta ha sido una breve introducción a los objetos en JS. Seguiremos profundizando más. </a:t>
            </a:r>
          </a:p>
        </p:txBody>
      </p:sp>
    </p:spTree>
    <p:extLst>
      <p:ext uri="{BB962C8B-B14F-4D97-AF65-F5344CB8AC3E}">
        <p14:creationId xmlns:p14="http://schemas.microsoft.com/office/powerpoint/2010/main" val="2819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36F4-4D62-4065-8DE1-E7E66E2A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6DDA8-B447-4EB6-825E-265DA0B0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estructura de datos más utilizada en JS.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un array se almacena un conjunto de datos en la memoria, comenzando por la posición 0.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acceder a un elemento del array, se usa el identificador del mismo y entre corchetes la posición del elemento al que se quiere acceder. </a:t>
            </a:r>
          </a:p>
        </p:txBody>
      </p:sp>
    </p:spTree>
    <p:extLst>
      <p:ext uri="{BB962C8B-B14F-4D97-AF65-F5344CB8AC3E}">
        <p14:creationId xmlns:p14="http://schemas.microsoft.com/office/powerpoint/2010/main" val="40139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435C-F53B-4029-B3E5-5AFB238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DA4C6-ACF0-4EB2-8B15-A6BA4303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62B37D-A530-42DD-A9BE-A4397D97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033"/>
            <a:ext cx="4133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AAAE5-E033-4750-9397-DF02647E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4A4DA-26D9-41C1-A182-99EE0D3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tipados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array </a:t>
            </a:r>
            <a:r>
              <a:rPr lang="en-US" dirty="0" err="1"/>
              <a:t>tienen</a:t>
            </a:r>
            <a:r>
              <a:rPr lang="en-US" dirty="0"/>
              <a:t> que ser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JS, al ser un </a:t>
            </a:r>
            <a:r>
              <a:rPr lang="en-US" dirty="0" err="1"/>
              <a:t>lenguaje</a:t>
            </a:r>
            <a:r>
              <a:rPr lang="en-US" dirty="0"/>
              <a:t> no </a:t>
            </a:r>
            <a:r>
              <a:rPr lang="en-US" dirty="0" err="1"/>
              <a:t>tipado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DBD3B-4D0E-4D51-B0F3-72A07DEB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0" y="4450285"/>
            <a:ext cx="6619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0DEC-8A61-41FE-B289-3A71B56A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54159-A257-4EF9-8DC1-812BF31F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de un array se </a:t>
            </a:r>
            <a:r>
              <a:rPr lang="en-US" dirty="0" err="1"/>
              <a:t>almacenen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continuas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JavaScript, por ser JavaScript,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40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92A9-B0B9-4DF2-8711-B7C2F3F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A2C347-9948-4C1E-8997-D034B306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011" y="1825625"/>
            <a:ext cx="4633977" cy="4351338"/>
          </a:xfrm>
        </p:spPr>
      </p:pic>
    </p:spTree>
    <p:extLst>
      <p:ext uri="{BB962C8B-B14F-4D97-AF65-F5344CB8AC3E}">
        <p14:creationId xmlns:p14="http://schemas.microsoft.com/office/powerpoint/2010/main" val="4278164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C01E-C3ED-4382-A71F-C1B3AE14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7447-E682-44CF-8327-46E000D0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elementos de un array pueden ser objetos también.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A4B268-81E3-4ADC-8E9F-CB38941A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4" y="2491289"/>
            <a:ext cx="4293026" cy="41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62872-BF48-4BD2-80E0-774C284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BB22-2A2D-4218-97E7-395A2FC9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no dejan de ser objetos. Por tanto, tienen propiedades y funciones que se pueden invocar.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B69064-2817-47E7-A83A-84095DA6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64" y="3019131"/>
            <a:ext cx="6972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2A79-79E5-49FC-AF96-3706E72E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26AB0-08C3-411A-9256-221587AE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8- Dado un array de números, buscar el mayor. </a:t>
            </a:r>
          </a:p>
          <a:p>
            <a:pPr marL="0" indent="0" algn="just">
              <a:buNone/>
            </a:pPr>
            <a:r>
              <a:rPr lang="es-ES" dirty="0"/>
              <a:t>9- Dado un array de </a:t>
            </a:r>
            <a:r>
              <a:rPr lang="es-ES" dirty="0" err="1"/>
              <a:t>string</a:t>
            </a:r>
            <a:r>
              <a:rPr lang="es-ES" dirty="0"/>
              <a:t>, devolver si el array contiene este elemento: </a:t>
            </a:r>
            <a:r>
              <a:rPr lang="en-US" dirty="0"/>
              <a:t>“hello world”.</a:t>
            </a:r>
          </a:p>
          <a:p>
            <a:pPr marL="0" indent="0" algn="just">
              <a:buNone/>
            </a:pPr>
            <a:r>
              <a:rPr lang="en-US" dirty="0"/>
              <a:t>10-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primera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n-US" dirty="0"/>
              <a:t>11-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última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s-ES" dirty="0"/>
              <a:t>12- Dado un array de números, devolver true si todos los elementos son pares. False en caso contrario.</a:t>
            </a:r>
          </a:p>
        </p:txBody>
      </p:sp>
    </p:spTree>
    <p:extLst>
      <p:ext uri="{BB962C8B-B14F-4D97-AF65-F5344CB8AC3E}">
        <p14:creationId xmlns:p14="http://schemas.microsoft.com/office/powerpoint/2010/main" val="1533658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D2EFD-F303-41CF-9F11-50D48D2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A288A-6FDC-4FD8-B171-45EF3E82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13- Dado un array de números, devolver un array con los números pares.</a:t>
            </a:r>
          </a:p>
          <a:p>
            <a:r>
              <a:rPr lang="es-ES" dirty="0"/>
              <a:t>14- Agregar un elemento en un array de números al final.</a:t>
            </a:r>
          </a:p>
          <a:p>
            <a:r>
              <a:rPr lang="es-ES" dirty="0"/>
              <a:t>15- Dados 2 </a:t>
            </a:r>
            <a:r>
              <a:rPr lang="es-ES" dirty="0" err="1"/>
              <a:t>arrays</a:t>
            </a:r>
            <a:r>
              <a:rPr lang="es-ES" dirty="0"/>
              <a:t> de números, devolver un array con la unión </a:t>
            </a:r>
            <a:r>
              <a:rPr lang="es-ES"/>
              <a:t>de los anteriores.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78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06AB-D465-41AD-9AB0-711B55E3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1E357D-3F2C-49C4-8601-616F468D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224087"/>
            <a:ext cx="10734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2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35A7-FC45-45C7-96CF-7435BEA6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EB4054-4AA1-4ADC-8E22-C2F69095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5576"/>
            <a:ext cx="10725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49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FF7C-284B-4218-BC55-15EC9FD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909A56-FB7E-41A3-ADCC-4307989F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8" y="1964311"/>
            <a:ext cx="10487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6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659A-C752-4150-BBCC-10AC62BD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AD4AEB-199C-4679-88E0-DA174C26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0818"/>
            <a:ext cx="4895850" cy="1524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E33337-C1EE-4F0E-912F-4EBE5A22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4948"/>
            <a:ext cx="4895850" cy="1438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E2CCB9-0C3A-40A8-B2D2-D4BAE06C2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2" y="2162175"/>
            <a:ext cx="4395784" cy="14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2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2AED-A194-40F1-9B12-46A7047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C827C-1333-43A7-8F4F-1B3C353B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pasar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ocurre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JS se le </a:t>
            </a:r>
            <a:r>
              <a:rPr lang="en-US" dirty="0" err="1"/>
              <a:t>conoce</a:t>
            </a:r>
            <a:r>
              <a:rPr lang="en-US" dirty="0"/>
              <a:t> a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“callback”.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7D9FB3-6BE9-45A0-B908-BDF64F02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92" y="3233738"/>
            <a:ext cx="34099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0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BDA07-7B2C-41C6-8114-6BAF8F17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B6B39-9619-4C92-9716-16B5B14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funciones se pueden usar en objetos: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090D7-F893-492D-94B2-B53EA90D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40" y="2452688"/>
            <a:ext cx="6324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FEF4-6A28-47C2-B976-7D73ADC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CCDEB-05A1-4B53-850A-C38A513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Refactorizar los ejercicios anteriores usando funciones.</a:t>
            </a:r>
          </a:p>
        </p:txBody>
      </p:sp>
    </p:spTree>
    <p:extLst>
      <p:ext uri="{BB962C8B-B14F-4D97-AF65-F5344CB8AC3E}">
        <p14:creationId xmlns:p14="http://schemas.microsoft.com/office/powerpoint/2010/main" val="296050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  <p:pic>
        <p:nvPicPr>
          <p:cNvPr id="5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11A8FE93-BEF8-4BBD-8A60-F55C1284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8CF8CF15-86E0-4879-B7E1-E7F33740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6F79F90B-4C42-45C1-ADA2-31A759C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116D283-84A2-4E56-8890-3AA564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1760</Words>
  <Application>Microsoft Office PowerPoint</Application>
  <PresentationFormat>Panorámica</PresentationFormat>
  <Paragraphs>232</Paragraphs>
  <Slides>56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de Office</vt:lpstr>
      <vt:lpstr>JavaScript</vt:lpstr>
      <vt:lpstr>Estructura del curso 1/2</vt:lpstr>
      <vt:lpstr>Estructura del curso 2/2 </vt:lpstr>
      <vt:lpstr>Bibliografía</vt:lpstr>
      <vt:lpstr>Requisitos</vt:lpstr>
      <vt:lpstr>Trabajando con</vt:lpstr>
      <vt:lpstr>Trabajando con</vt:lpstr>
      <vt:lpstr>Trabajando con</vt:lpstr>
      <vt:lpstr>Trabajando con</vt:lpstr>
      <vt:lpstr>Trabajando con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numbers</vt:lpstr>
      <vt:lpstr>JavaScript básico: numbers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operadores aritméticos</vt:lpstr>
      <vt:lpstr>JavaScript básico: operadores aritméticos</vt:lpstr>
      <vt:lpstr>JavaScript básico: operadores de comparación</vt:lpstr>
      <vt:lpstr>JavaScript básico: condicionales</vt:lpstr>
      <vt:lpstr>JavaScript básico: condicionales</vt:lpstr>
      <vt:lpstr>JavaScript básico: bucles</vt:lpstr>
      <vt:lpstr>JavaScript básico: bucles</vt:lpstr>
      <vt:lpstr>Time to practice </vt:lpstr>
      <vt:lpstr>Time to practice </vt:lpstr>
      <vt:lpstr>JavaScript básico: objetos</vt:lpstr>
      <vt:lpstr>JavaScript básico: objetos</vt:lpstr>
      <vt:lpstr>JavaScript básico: objetos</vt:lpstr>
      <vt:lpstr>JavaScript básico: objetos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Time to practice</vt:lpstr>
      <vt:lpstr>Time to practice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Time to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221</cp:revision>
  <dcterms:created xsi:type="dcterms:W3CDTF">2022-04-09T19:04:27Z</dcterms:created>
  <dcterms:modified xsi:type="dcterms:W3CDTF">2022-05-02T20:28:51Z</dcterms:modified>
</cp:coreProperties>
</file>