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66" r:id="rId7"/>
    <p:sldId id="265" r:id="rId8"/>
    <p:sldId id="259" r:id="rId9"/>
    <p:sldId id="260" r:id="rId10"/>
    <p:sldId id="267" r:id="rId11"/>
    <p:sldId id="269" r:id="rId12"/>
    <p:sldId id="270" r:id="rId13"/>
    <p:sldId id="274" r:id="rId14"/>
    <p:sldId id="277" r:id="rId15"/>
    <p:sldId id="276" r:id="rId16"/>
    <p:sldId id="275" r:id="rId17"/>
    <p:sldId id="278" r:id="rId18"/>
    <p:sldId id="272" r:id="rId19"/>
    <p:sldId id="271" r:id="rId20"/>
    <p:sldId id="273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D7-01AD-4413-ACF1-CA5C284ABF1D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0914-A388-4757-8442-86BD77315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D51A-D7C6-4AF5-AE78-199BB0A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55BD4-4923-4416-ADEB-0D9A79E9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3F5D8-731B-41B9-9041-C5FC967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88D1F-91B2-4210-8081-483AF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35F0-4C9C-4026-BA2C-813099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259-23EB-423E-8F2E-AAA28E8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22AD5-D526-4C06-9BF3-F9E41039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307-2224-4B50-9BC7-ADDF6FC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AE6AB-8698-4AC6-8485-EE2791D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DB0EC-468A-4ECB-A403-2D76259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3C108-BFCC-49D6-B158-B00A9621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C8094-B70D-40A7-875F-59C0F0AF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84FA4-0DE8-43CA-AD48-CDE0505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A7BA-62A9-45E2-9DC1-91DA16B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D98D-2DD7-49AB-8BF6-7EFF5C5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A633-8ED8-466C-B972-B0F1CBC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574EE-2BB1-4CA7-A304-2470711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02261-59CF-45CF-961D-ECA2FD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34DC-DA8F-4480-9DC9-E288FBF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294D8-05FA-4548-8E57-8198BEB5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335-75A4-4077-890E-5129CCC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ED245-B5EB-4685-9946-B7A6D95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F99E-24C0-4259-A561-E980BD39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FF007-A104-4309-94B5-6128672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6C80E-65A5-4D75-BAF3-C8BAA6F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1952-41A5-4A70-968B-1F6C3E5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1D2A5-B338-41F5-8E1F-2D6B2AF5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0224D-3C71-4ADB-84C6-1FBAA86E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01630-B14B-43F7-9CB3-C6303A0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721F8-3599-4AAF-9285-C4A3C8A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CE6A-2063-49CD-9C6C-BC1C02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195D-92E3-4895-889F-532E8C7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B0F2-8AD0-41FD-A575-8813E03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900D2-B13B-4EF7-A9E7-3C3E42F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52A95-2F7E-4826-927C-D01BD2EE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847B4-12B5-4759-83D2-70D92C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7D633-687C-4FBC-881F-E112269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F85CD-BEE3-40AD-8F0D-AB1B5F8A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A4EBC-7DD6-4E99-A864-8096F48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509-9416-4CE4-A57B-51ED5E6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BDD510-7881-455A-8CD8-BD5084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F8D2F-01DD-434B-936D-A526FFA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A1E16-7141-417A-812B-2BA5A49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60C-74AB-441E-B0E8-E764315D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F4F9-693D-46F7-8DEA-461679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9861-2942-473A-A25F-669ACF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DC20-D540-42F5-8E24-82DF1C6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FF4DA-110A-46EA-9AAC-1E23C01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4EB93-0966-47B5-9D48-A35BC71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4B150-B689-44A7-84A6-9CD039C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4E45B-7496-4161-A711-479DDB6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DA025-ACD8-4E7D-BD40-002DA61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890E-996D-4415-BC57-A093F15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09FC2-DA82-44F1-BC30-068AA31A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720FF-633E-4B42-B335-BD4A9C2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EF113-1AA3-48AC-85B0-1823648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F8D31-F85D-4A12-83A7-9713C9E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7F40-3FB7-4454-8A4A-0C61563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EF2C1-E81E-4647-A258-BEAE84E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50D23-BB2D-42B1-80F1-9A7036BA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9B954-EC86-4485-810D-2718F210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F09-57B9-4431-8E2D-17B39AD68799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053D-FDBE-4A61-B826-32DEC8FF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E03AA-7A5C-4BE9-B272-F9EE83C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utobiKonohamaru/JS_Full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A14F-AC69-456C-979D-1704C45B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780"/>
            <a:ext cx="9144000" cy="1074082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B3D1-73BD-4E99-BF51-923D637B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1990055"/>
            <a:ext cx="9144000" cy="409023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Autor: Alain Perez Acosta</a:t>
            </a:r>
          </a:p>
        </p:txBody>
      </p:sp>
    </p:spTree>
    <p:extLst>
      <p:ext uri="{BB962C8B-B14F-4D97-AF65-F5344CB8AC3E}">
        <p14:creationId xmlns:p14="http://schemas.microsoft.com/office/powerpoint/2010/main" val="2181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variables e identificadores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AA660-EA6F-4F40-BC47-E865996A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793279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FF93C1-5D6E-49BD-BC3B-A6E6682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31" y="1982919"/>
            <a:ext cx="5562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05E1-DC70-4CA8-9945-0633B49B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27" y="1767964"/>
            <a:ext cx="3720617" cy="35069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375"/>
            <a:ext cx="10515600" cy="558587"/>
          </a:xfrm>
        </p:spPr>
        <p:txBody>
          <a:bodyPr>
            <a:normAutofit/>
          </a:bodyPr>
          <a:lstStyle/>
          <a:p>
            <a:r>
              <a:rPr lang="en-US" dirty="0"/>
              <a:t>Más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, que </a:t>
            </a:r>
            <a:r>
              <a:rPr lang="en-US" dirty="0" err="1"/>
              <a:t>tiene</a:t>
            </a:r>
            <a:r>
              <a:rPr lang="en-US" dirty="0"/>
              <a:t> chicha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08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4117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Los valores primitivos en realidad no son tan </a:t>
            </a:r>
            <a:r>
              <a:rPr lang="en-US" dirty="0"/>
              <a:t>“</a:t>
            </a:r>
            <a:r>
              <a:rPr lang="en-US" dirty="0" err="1"/>
              <a:t>primitivos</a:t>
            </a:r>
            <a:r>
              <a:rPr lang="en-US" dirty="0"/>
              <a:t>”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n = "Alain"</a:t>
            </a:r>
          </a:p>
          <a:p>
            <a:pPr marL="0" indent="0" algn="just">
              <a:buNone/>
            </a:pPr>
            <a:r>
              <a:rPr lang="es-ES" dirty="0"/>
              <a:t>console.log(n) 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n.length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console.log(123=== "123")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 === "123")</a:t>
            </a:r>
          </a:p>
        </p:txBody>
      </p:sp>
    </p:spTree>
    <p:extLst>
      <p:ext uri="{BB962C8B-B14F-4D97-AF65-F5344CB8AC3E}">
        <p14:creationId xmlns:p14="http://schemas.microsoft.com/office/powerpoint/2010/main" val="363819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Almacena valores </a:t>
            </a:r>
            <a:r>
              <a:rPr lang="es-ES" b="1" dirty="0">
                <a:sym typeface="Wingdings" panose="05000000000000000000" pitchFamily="2" charset="2"/>
              </a:rPr>
              <a:t>true/false</a:t>
            </a:r>
          </a:p>
          <a:p>
            <a:pPr algn="just"/>
            <a:r>
              <a:rPr lang="es-ES" dirty="0"/>
              <a:t>OJO: que </a:t>
            </a:r>
            <a:r>
              <a:rPr lang="es-ES" dirty="0" err="1"/>
              <a:t>tambi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console.log(0 == false)</a:t>
            </a:r>
          </a:p>
          <a:p>
            <a:pPr algn="just"/>
            <a:r>
              <a:rPr lang="es-ES" dirty="0"/>
              <a:t>console.log(0 === false)</a:t>
            </a:r>
          </a:p>
        </p:txBody>
      </p:sp>
    </p:spTree>
    <p:extLst>
      <p:ext uri="{BB962C8B-B14F-4D97-AF65-F5344CB8AC3E}">
        <p14:creationId xmlns:p14="http://schemas.microsoft.com/office/powerpoint/2010/main" val="141764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1625FA-5FE7-450D-82AC-0204FB5B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algn="just"/>
            <a:r>
              <a:rPr lang="es-ES" dirty="0"/>
              <a:t>Hay 3 formas de convertir un valor a </a:t>
            </a:r>
            <a:r>
              <a:rPr lang="es-ES" dirty="0" err="1"/>
              <a:t>boolean</a:t>
            </a:r>
            <a:r>
              <a:rPr lang="es-ES" dirty="0"/>
              <a:t>: </a:t>
            </a:r>
            <a:r>
              <a:rPr lang="es-ES" dirty="0" err="1"/>
              <a:t>Boolean</a:t>
            </a:r>
            <a:r>
              <a:rPr lang="es-ES" dirty="0"/>
              <a:t>(valor), valor ? true : false y !!valor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9707F6-140C-470D-B6E2-33F65BD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4050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CF7E6-BC30-4F2E-B257-F344560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2548527"/>
            <a:ext cx="5629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F101E-2C27-4CB2-B4AE-DA0CD96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73" y="1690688"/>
            <a:ext cx="6067425" cy="3114675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CD08FE7-8CE7-49CD-A4A5-8CCD35B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365"/>
            <a:ext cx="10515600" cy="1819373"/>
          </a:xfrm>
        </p:spPr>
        <p:txBody>
          <a:bodyPr/>
          <a:lstStyle/>
          <a:p>
            <a:pPr algn="just"/>
            <a:r>
              <a:rPr lang="es-ES" dirty="0"/>
              <a:t>Hay 2 formas de convertir un valor a </a:t>
            </a:r>
            <a:r>
              <a:rPr lang="es-ES" dirty="0" err="1"/>
              <a:t>number</a:t>
            </a:r>
            <a:r>
              <a:rPr lang="es-ES" dirty="0"/>
              <a:t>: </a:t>
            </a:r>
            <a:r>
              <a:rPr lang="es-ES" dirty="0" err="1"/>
              <a:t>Number</a:t>
            </a:r>
            <a:r>
              <a:rPr lang="es-ES" dirty="0"/>
              <a:t>(valor) y +valor</a:t>
            </a:r>
          </a:p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, además, pueden usar 2 funciones: </a:t>
            </a:r>
            <a:r>
              <a:rPr lang="es-ES" dirty="0" err="1"/>
              <a:t>parseInt</a:t>
            </a:r>
            <a:r>
              <a:rPr lang="es-ES" dirty="0"/>
              <a:t>(valor) y </a:t>
            </a:r>
            <a:r>
              <a:rPr lang="es-ES" dirty="0" err="1"/>
              <a:t>parseFloat</a:t>
            </a:r>
            <a:r>
              <a:rPr lang="es-ES" dirty="0"/>
              <a:t>(valor). Es bastante ineficiente y puede llevar errores: </a:t>
            </a:r>
            <a:r>
              <a:rPr lang="es-ES" dirty="0" err="1"/>
              <a:t>parseFloat</a:t>
            </a:r>
            <a:r>
              <a:rPr lang="es-ES" dirty="0"/>
              <a:t>('123.45#') vs </a:t>
            </a:r>
            <a:r>
              <a:rPr lang="es-ES" dirty="0" err="1"/>
              <a:t>Number</a:t>
            </a:r>
            <a:r>
              <a:rPr lang="es-ES" dirty="0"/>
              <a:t>('123.45#')</a:t>
            </a:r>
          </a:p>
        </p:txBody>
      </p:sp>
    </p:spTree>
    <p:extLst>
      <p:ext uri="{BB962C8B-B14F-4D97-AF65-F5344CB8AC3E}">
        <p14:creationId xmlns:p14="http://schemas.microsoft.com/office/powerpoint/2010/main" val="354167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s-ES" dirty="0"/>
              <a:t>Suma (+), Resta (-), Multiplicación: (*), División: (/), Resto de la división: (%), Exponenciación: (**), Asignación: (=)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176098-480B-41DA-9C72-D491D05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0" y="4339128"/>
            <a:ext cx="7458075" cy="174307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84FAA5-8162-42BD-8FBB-2417EB6D5BEC}"/>
              </a:ext>
            </a:extLst>
          </p:cNvPr>
          <p:cNvSpPr txBox="1">
            <a:spLocks/>
          </p:cNvSpPr>
          <p:nvPr/>
        </p:nvSpPr>
        <p:spPr>
          <a:xfrm>
            <a:off x="905759" y="3079554"/>
            <a:ext cx="10515600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166272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OJO</a:t>
            </a:r>
            <a:r>
              <a:rPr lang="es-ES" dirty="0"/>
              <a:t>: En JS, no todo es lo que parece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dirty="0">
                <a:sym typeface="Wingdings" panose="05000000000000000000" pitchFamily="2" charset="2"/>
              </a:rPr>
              <a:t>Ver el resultado de:  4 +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hola</a:t>
            </a:r>
            <a:r>
              <a:rPr lang="en-US" dirty="0">
                <a:sym typeface="Wingdings" panose="05000000000000000000" pitchFamily="2" charset="2"/>
              </a:rPr>
              <a:t>”, -5 % 2</a:t>
            </a:r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3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3CD1-F218-4982-A997-8FAE89E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E884-22A9-4F09-83B5-889A8E6D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JavaScript básico: variables, identificadores, operadores, valores, estructuras de control, bucles, funciones, objetos, clases, herencia,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intermedio:  programación asíncrona (</a:t>
            </a:r>
            <a:r>
              <a:rPr lang="es-ES" dirty="0" err="1"/>
              <a:t>callbacks</a:t>
            </a:r>
            <a:r>
              <a:rPr lang="es-ES" dirty="0"/>
              <a:t>, </a:t>
            </a:r>
            <a:r>
              <a:rPr lang="es-ES" dirty="0" err="1"/>
              <a:t>promises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avanzado: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, modelo de memoria, </a:t>
            </a:r>
            <a:r>
              <a:rPr lang="es-ES" dirty="0" err="1"/>
              <a:t>hoisting</a:t>
            </a:r>
            <a:r>
              <a:rPr lang="es-ES" dirty="0"/>
              <a:t>, </a:t>
            </a:r>
            <a:r>
              <a:rPr lang="es-ES" dirty="0" err="1"/>
              <a:t>scopes</a:t>
            </a:r>
            <a:r>
              <a:rPr lang="es-ES" dirty="0"/>
              <a:t>. 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NodeJS</a:t>
            </a:r>
            <a:r>
              <a:rPr lang="es-ES" dirty="0"/>
              <a:t> vs Browser: diferencias entre cómo se ejecuta JS en un entorno y otro. No entraremos mucho en el DOM.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80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EA6-5BF2-46BD-A492-7FFACBD9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de 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D39E1-76B1-4450-817E-DE366D6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66900"/>
            <a:ext cx="4400550" cy="15621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080092-1AF0-43B0-AA78-6AB9AC4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563"/>
            <a:ext cx="10515600" cy="2321400"/>
          </a:xfrm>
        </p:spPr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Además tenemos operadores de igualdad/desigualdad: =, !=, ==, !==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Estos operadores se usan en expresiones que devuelven valores booleanos. </a:t>
            </a:r>
          </a:p>
        </p:txBody>
      </p:sp>
    </p:spTree>
    <p:extLst>
      <p:ext uri="{BB962C8B-B14F-4D97-AF65-F5344CB8AC3E}">
        <p14:creationId xmlns:p14="http://schemas.microsoft.com/office/powerpoint/2010/main" val="332484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básico: </a:t>
            </a:r>
            <a:r>
              <a:rPr lang="es-ES" dirty="0" err="1"/>
              <a:t>npm</a:t>
            </a:r>
            <a:r>
              <a:rPr lang="es-ES" dirty="0"/>
              <a:t>, paquetes propios (os, </a:t>
            </a:r>
            <a:r>
              <a:rPr lang="es-ES" dirty="0" err="1"/>
              <a:t>path</a:t>
            </a:r>
            <a:r>
              <a:rPr lang="es-ES" dirty="0"/>
              <a:t>, </a:t>
            </a:r>
            <a:r>
              <a:rPr lang="es-ES" dirty="0" err="1"/>
              <a:t>events</a:t>
            </a:r>
            <a:r>
              <a:rPr lang="es-ES" dirty="0"/>
              <a:t>, </a:t>
            </a:r>
            <a:r>
              <a:rPr lang="es-ES" dirty="0" err="1"/>
              <a:t>fs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intermedio: </a:t>
            </a:r>
            <a:r>
              <a:rPr lang="es-ES" dirty="0" err="1"/>
              <a:t>streams</a:t>
            </a:r>
            <a:r>
              <a:rPr lang="es-ES" dirty="0"/>
              <a:t>, http,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avanzado: </a:t>
            </a:r>
            <a:r>
              <a:rPr lang="es-ES" dirty="0" err="1"/>
              <a:t>express</a:t>
            </a:r>
            <a:r>
              <a:rPr lang="es-ES" dirty="0"/>
              <a:t>, </a:t>
            </a:r>
            <a:r>
              <a:rPr lang="es-ES" dirty="0" err="1"/>
              <a:t>clustering</a:t>
            </a:r>
            <a:r>
              <a:rPr lang="es-ES" dirty="0"/>
              <a:t>, </a:t>
            </a:r>
            <a:r>
              <a:rPr lang="es-ES" dirty="0" err="1"/>
              <a:t>worker-threads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1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A393-407B-440E-B731-B604A7E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EC23A-6199-4323-883A-15FC89F3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Git</a:t>
            </a:r>
          </a:p>
          <a:p>
            <a:pPr algn="just"/>
            <a:r>
              <a:rPr lang="es-ES" dirty="0" err="1"/>
              <a:t>NodeJS</a:t>
            </a:r>
            <a:endParaRPr lang="es-ES" dirty="0"/>
          </a:p>
          <a:p>
            <a:pPr algn="just"/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pPr algn="just"/>
            <a:r>
              <a:rPr lang="es-ES" dirty="0"/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1294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Git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A540F-E5D2-42CE-8A81-93C90C9F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" y="1789890"/>
            <a:ext cx="6369084" cy="43938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5584D-56E3-41D5-A497-A70CD52F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97" y="1690688"/>
            <a:ext cx="4387721" cy="46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4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git config --global user.name "John Doe“</a:t>
            </a:r>
          </a:p>
          <a:p>
            <a:pPr algn="just">
              <a:buFontTx/>
              <a:buChar char="-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johndoe@example.com</a:t>
            </a:r>
          </a:p>
          <a:p>
            <a:pPr algn="just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08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s-ES" dirty="0"/>
              <a:t>Comandos básicos: </a:t>
            </a:r>
          </a:p>
          <a:p>
            <a:pPr algn="just"/>
            <a:r>
              <a:rPr lang="es-ES" dirty="0" err="1"/>
              <a:t>init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status</a:t>
            </a:r>
          </a:p>
          <a:p>
            <a:pPr algn="just"/>
            <a:r>
              <a:rPr lang="es-ES" dirty="0"/>
              <a:t>log</a:t>
            </a:r>
          </a:p>
          <a:p>
            <a:pPr algn="just"/>
            <a:r>
              <a:rPr lang="es-ES" dirty="0" err="1"/>
              <a:t>branch</a:t>
            </a:r>
            <a:endParaRPr lang="es-ES" dirty="0"/>
          </a:p>
          <a:p>
            <a:pPr algn="just"/>
            <a:r>
              <a:rPr lang="es-ES" dirty="0" err="1"/>
              <a:t>checkout</a:t>
            </a:r>
            <a:endParaRPr lang="es-ES" dirty="0"/>
          </a:p>
          <a:p>
            <a:pPr algn="just"/>
            <a:r>
              <a:rPr lang="es-ES" dirty="0" err="1"/>
              <a:t>commit</a:t>
            </a:r>
            <a:endParaRPr lang="es-ES" dirty="0"/>
          </a:p>
          <a:p>
            <a:pPr algn="just"/>
            <a:r>
              <a:rPr lang="es-ES" dirty="0"/>
              <a:t>clone</a:t>
            </a:r>
          </a:p>
          <a:p>
            <a:pPr algn="just"/>
            <a:r>
              <a:rPr lang="es-ES" dirty="0" err="1"/>
              <a:t>pull</a:t>
            </a:r>
            <a:endParaRPr lang="es-ES" dirty="0"/>
          </a:p>
          <a:p>
            <a:pPr algn="just"/>
            <a:r>
              <a:rPr lang="es-ES" dirty="0" err="1"/>
              <a:t>push</a:t>
            </a:r>
            <a:endParaRPr lang="es-ES" dirty="0"/>
          </a:p>
          <a:p>
            <a:pPr algn="just">
              <a:buFontTx/>
              <a:buChar char="-"/>
            </a:pPr>
            <a:endParaRPr lang="es-ES" dirty="0"/>
          </a:p>
          <a:p>
            <a:pPr algn="just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4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1-  Crear una cuenta en GitHub</a:t>
            </a:r>
          </a:p>
          <a:p>
            <a:pPr marL="0" indent="0">
              <a:buNone/>
            </a:pPr>
            <a:r>
              <a:rPr lang="es-ES" dirty="0"/>
              <a:t>2-  Clonar el repositorio: </a:t>
            </a:r>
            <a:r>
              <a:rPr lang="es-ES" dirty="0">
                <a:hlinkClick r:id="rId3"/>
              </a:rPr>
              <a:t>https://github.com/SarutobiKonohamaru/JS_Full_Course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80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dirty="0"/>
              <a:t>Instalar OpenSSL</a:t>
            </a:r>
          </a:p>
          <a:p>
            <a:pPr algn="just">
              <a:buFontTx/>
              <a:buChar char="-"/>
            </a:pPr>
            <a:r>
              <a:rPr lang="es-ES" dirty="0"/>
              <a:t>Generar un par de claves privada/pública para acceder al repo: </a:t>
            </a:r>
            <a:r>
              <a:rPr lang="de-DE" dirty="0"/>
              <a:t>ssh-keygen -t rsa -b 4096 -C "your_email@example.com"</a:t>
            </a:r>
            <a:r>
              <a:rPr lang="es-ES" dirty="0"/>
              <a:t> </a:t>
            </a:r>
          </a:p>
          <a:p>
            <a:pPr algn="just">
              <a:buFontTx/>
              <a:buChar char="-"/>
            </a:pPr>
            <a:r>
              <a:rPr lang="es-ES" dirty="0"/>
              <a:t>Clonar el repositorio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438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556</Words>
  <Application>Microsoft Office PowerPoint</Application>
  <PresentationFormat>Panorámica</PresentationFormat>
  <Paragraphs>97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JavaScript</vt:lpstr>
      <vt:lpstr>Estructura del curso</vt:lpstr>
      <vt:lpstr>Estructura del curso</vt:lpstr>
      <vt:lpstr>Requisitos</vt:lpstr>
      <vt:lpstr>Trabajando con Git</vt:lpstr>
      <vt:lpstr>Trabajando con Git</vt:lpstr>
      <vt:lpstr>Trabajando con Git</vt:lpstr>
      <vt:lpstr>Trabajando con Git</vt:lpstr>
      <vt:lpstr>Trabajando con Git</vt:lpstr>
      <vt:lpstr>JavaScript básico: variables e identificadores </vt:lpstr>
      <vt:lpstr>JavaScript básico: valores</vt:lpstr>
      <vt:lpstr>JavaScript básico: valores</vt:lpstr>
      <vt:lpstr>JavaScript básico: valores</vt:lpstr>
      <vt:lpstr>JavaScript básico: booleans</vt:lpstr>
      <vt:lpstr>JavaScript básico: booleans</vt:lpstr>
      <vt:lpstr>JavaScript básico: numbers</vt:lpstr>
      <vt:lpstr>JavaScript básico: numbers</vt:lpstr>
      <vt:lpstr>JavaScript básico: operadores aritméticos</vt:lpstr>
      <vt:lpstr>JavaScript básico: operadores aritméticos</vt:lpstr>
      <vt:lpstr>JavaScript básico: operadores de comparación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Alain Pérez Acosta</dc:creator>
  <cp:lastModifiedBy>Alain Pérez Acosta</cp:lastModifiedBy>
  <cp:revision>83</cp:revision>
  <dcterms:created xsi:type="dcterms:W3CDTF">2022-04-09T19:04:27Z</dcterms:created>
  <dcterms:modified xsi:type="dcterms:W3CDTF">2022-04-11T06:05:43Z</dcterms:modified>
</cp:coreProperties>
</file>