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Garamond Bold" panose="02020804030307010803" pitchFamily="18" charset="0"/>
      <p:regular r:id="rId8"/>
      <p:bold r:id="rId9"/>
    </p:embeddedFont>
    <p:embeddedFont>
      <p:font typeface="League Spartan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7FAC20-25DD-4C00-AB21-FEBA249D6EC7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18C845D3-5E48-41F6-BBD7-2E841B52A643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54B6F-8A15-4A7A-971B-644AE5DB5780}" v="12" dt="2025-09-19T11:45:14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306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walunj" userId="e15135cb2fe91286" providerId="LiveId" clId="{4B598FF8-6CB6-4710-A6C5-1217430EEF0B}"/>
    <pc:docChg chg="undo custSel modSld addSection">
      <pc:chgData name="gaurav walunj" userId="e15135cb2fe91286" providerId="LiveId" clId="{4B598FF8-6CB6-4710-A6C5-1217430EEF0B}" dt="2025-09-19T11:47:29.877" v="436" actId="20577"/>
      <pc:docMkLst>
        <pc:docMk/>
      </pc:docMkLst>
      <pc:sldChg chg="modSp mod">
        <pc:chgData name="gaurav walunj" userId="e15135cb2fe91286" providerId="LiveId" clId="{4B598FF8-6CB6-4710-A6C5-1217430EEF0B}" dt="2025-09-19T11:42:19.858" v="360" actId="20577"/>
        <pc:sldMkLst>
          <pc:docMk/>
          <pc:sldMk cId="0" sldId="258"/>
        </pc:sldMkLst>
        <pc:spChg chg="mod">
          <ac:chgData name="gaurav walunj" userId="e15135cb2fe91286" providerId="LiveId" clId="{4B598FF8-6CB6-4710-A6C5-1217430EEF0B}" dt="2025-09-19T11:42:19.858" v="360" actId="20577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mod modClrScheme chgLayout">
        <pc:chgData name="gaurav walunj" userId="e15135cb2fe91286" providerId="LiveId" clId="{4B598FF8-6CB6-4710-A6C5-1217430EEF0B}" dt="2025-09-19T11:46:42.386" v="428" actId="1076"/>
        <pc:sldMkLst>
          <pc:docMk/>
          <pc:sldMk cId="0" sldId="259"/>
        </pc:sldMkLst>
        <pc:spChg chg="mod">
          <ac:chgData name="gaurav walunj" userId="e15135cb2fe91286" providerId="LiveId" clId="{4B598FF8-6CB6-4710-A6C5-1217430EEF0B}" dt="2025-09-19T11:44:13.164" v="393" actId="20577"/>
          <ac:spMkLst>
            <pc:docMk/>
            <pc:sldMk cId="0" sldId="259"/>
            <ac:spMk id="5" creationId="{00000000-0000-0000-0000-000000000000}"/>
          </ac:spMkLst>
        </pc:spChg>
        <pc:spChg chg="add del mod ord">
          <ac:chgData name="gaurav walunj" userId="e15135cb2fe91286" providerId="LiveId" clId="{4B598FF8-6CB6-4710-A6C5-1217430EEF0B}" dt="2025-09-19T11:44:43.671" v="395" actId="700"/>
          <ac:spMkLst>
            <pc:docMk/>
            <pc:sldMk cId="0" sldId="259"/>
            <ac:spMk id="14" creationId="{C41DE8EB-6EA8-3721-56FC-EF2AB12070AE}"/>
          </ac:spMkLst>
        </pc:spChg>
        <pc:spChg chg="add del mod ord">
          <ac:chgData name="gaurav walunj" userId="e15135cb2fe91286" providerId="LiveId" clId="{4B598FF8-6CB6-4710-A6C5-1217430EEF0B}" dt="2025-09-19T11:44:43.671" v="395" actId="700"/>
          <ac:spMkLst>
            <pc:docMk/>
            <pc:sldMk cId="0" sldId="259"/>
            <ac:spMk id="15" creationId="{D5AE0DF0-06F4-A375-1DBA-079FABDF49E3}"/>
          </ac:spMkLst>
        </pc:spChg>
        <pc:spChg chg="add del mod ord">
          <ac:chgData name="gaurav walunj" userId="e15135cb2fe91286" providerId="LiveId" clId="{4B598FF8-6CB6-4710-A6C5-1217430EEF0B}" dt="2025-09-19T11:44:43.671" v="395" actId="700"/>
          <ac:spMkLst>
            <pc:docMk/>
            <pc:sldMk cId="0" sldId="259"/>
            <ac:spMk id="16" creationId="{C73C53F1-88EB-7F40-4888-9FE8968165BA}"/>
          </ac:spMkLst>
        </pc:spChg>
        <pc:spChg chg="add mod ord">
          <ac:chgData name="gaurav walunj" userId="e15135cb2fe91286" providerId="LiveId" clId="{4B598FF8-6CB6-4710-A6C5-1217430EEF0B}" dt="2025-09-19T11:46:37.307" v="427" actId="1076"/>
          <ac:spMkLst>
            <pc:docMk/>
            <pc:sldMk cId="0" sldId="259"/>
            <ac:spMk id="17" creationId="{D3AE1EC3-DAF1-2770-A253-574889A540C2}"/>
          </ac:spMkLst>
        </pc:spChg>
        <pc:spChg chg="add del mod ord">
          <ac:chgData name="gaurav walunj" userId="e15135cb2fe91286" providerId="LiveId" clId="{4B598FF8-6CB6-4710-A6C5-1217430EEF0B}" dt="2025-09-19T11:45:14.687" v="400" actId="931"/>
          <ac:spMkLst>
            <pc:docMk/>
            <pc:sldMk cId="0" sldId="259"/>
            <ac:spMk id="18" creationId="{8F73B3FA-1521-0A11-2274-1C010EA47AF4}"/>
          </ac:spMkLst>
        </pc:spChg>
        <pc:spChg chg="add del mod ord">
          <ac:chgData name="gaurav walunj" userId="e15135cb2fe91286" providerId="LiveId" clId="{4B598FF8-6CB6-4710-A6C5-1217430EEF0B}" dt="2025-09-19T11:46:27.752" v="426" actId="478"/>
          <ac:spMkLst>
            <pc:docMk/>
            <pc:sldMk cId="0" sldId="259"/>
            <ac:spMk id="19" creationId="{7CC3DDAE-0343-D708-F962-C3E2C0F10822}"/>
          </ac:spMkLst>
        </pc:spChg>
        <pc:grpChg chg="mod">
          <ac:chgData name="gaurav walunj" userId="e15135cb2fe91286" providerId="LiveId" clId="{4B598FF8-6CB6-4710-A6C5-1217430EEF0B}" dt="2025-09-19T11:46:22.227" v="424" actId="1076"/>
          <ac:grpSpMkLst>
            <pc:docMk/>
            <pc:sldMk cId="0" sldId="259"/>
            <ac:grpSpMk id="2" creationId="{00000000-0000-0000-0000-000000000000}"/>
          </ac:grpSpMkLst>
        </pc:grpChg>
        <pc:picChg chg="add mod">
          <ac:chgData name="gaurav walunj" userId="e15135cb2fe91286" providerId="LiveId" clId="{4B598FF8-6CB6-4710-A6C5-1217430EEF0B}" dt="2025-09-19T11:46:42.386" v="428" actId="1076"/>
          <ac:picMkLst>
            <pc:docMk/>
            <pc:sldMk cId="0" sldId="259"/>
            <ac:picMk id="21" creationId="{20C48B23-5C2B-CDEE-CFDC-89CF733805AF}"/>
          </ac:picMkLst>
        </pc:picChg>
      </pc:sldChg>
      <pc:sldChg chg="modSp mod">
        <pc:chgData name="gaurav walunj" userId="e15135cb2fe91286" providerId="LiveId" clId="{4B598FF8-6CB6-4710-A6C5-1217430EEF0B}" dt="2025-09-19T11:47:29.877" v="436" actId="20577"/>
        <pc:sldMkLst>
          <pc:docMk/>
          <pc:sldMk cId="0" sldId="260"/>
        </pc:sldMkLst>
        <pc:spChg chg="mod">
          <ac:chgData name="gaurav walunj" userId="e15135cb2fe91286" providerId="LiveId" clId="{4B598FF8-6CB6-4710-A6C5-1217430EEF0B}" dt="2025-09-19T11:47:29.877" v="436" actId="20577"/>
          <ac:spMkLst>
            <pc:docMk/>
            <pc:sldMk cId="0" sldId="260"/>
            <ac:spMk id="5" creationId="{00000000-0000-0000-0000-000000000000}"/>
          </ac:spMkLst>
        </pc:spChg>
      </pc:sldChg>
      <pc:sldChg chg="addSp delSp modSp mod modClrScheme chgLayout">
        <pc:chgData name="gaurav walunj" userId="e15135cb2fe91286" providerId="LiveId" clId="{4B598FF8-6CB6-4710-A6C5-1217430EEF0B}" dt="2025-09-19T11:43:39.552" v="390" actId="478"/>
        <pc:sldMkLst>
          <pc:docMk/>
          <pc:sldMk cId="0" sldId="261"/>
        </pc:sldMkLst>
        <pc:spChg chg="mod">
          <ac:chgData name="gaurav walunj" userId="e15135cb2fe91286" providerId="LiveId" clId="{4B598FF8-6CB6-4710-A6C5-1217430EEF0B}" dt="2025-09-19T11:32:04.292" v="279" actId="20577"/>
          <ac:spMkLst>
            <pc:docMk/>
            <pc:sldMk cId="0" sldId="261"/>
            <ac:spMk id="5" creationId="{00000000-0000-0000-0000-000000000000}"/>
          </ac:spMkLst>
        </pc:spChg>
        <pc:spChg chg="add del mod ord">
          <ac:chgData name="gaurav walunj" userId="e15135cb2fe91286" providerId="LiveId" clId="{4B598FF8-6CB6-4710-A6C5-1217430EEF0B}" dt="2025-09-19T11:36:47.176" v="290" actId="700"/>
          <ac:spMkLst>
            <pc:docMk/>
            <pc:sldMk cId="0" sldId="261"/>
            <ac:spMk id="8" creationId="{B5992BB8-1D94-5D2C-BA3E-DDBB61552E8D}"/>
          </ac:spMkLst>
        </pc:spChg>
        <pc:spChg chg="add del topLvl">
          <ac:chgData name="gaurav walunj" userId="e15135cb2fe91286" providerId="LiveId" clId="{4B598FF8-6CB6-4710-A6C5-1217430EEF0B}" dt="2025-09-19T11:36:47.920" v="291" actId="478"/>
          <ac:spMkLst>
            <pc:docMk/>
            <pc:sldMk cId="0" sldId="261"/>
            <ac:spMk id="9" creationId="{00000000-0000-0000-0000-000000000000}"/>
          </ac:spMkLst>
        </pc:spChg>
        <pc:spChg chg="add del mod ord">
          <ac:chgData name="gaurav walunj" userId="e15135cb2fe91286" providerId="LiveId" clId="{4B598FF8-6CB6-4710-A6C5-1217430EEF0B}" dt="2025-09-19T11:36:47.176" v="290" actId="700"/>
          <ac:spMkLst>
            <pc:docMk/>
            <pc:sldMk cId="0" sldId="261"/>
            <ac:spMk id="14" creationId="{1F576E03-7278-D7C7-5013-673B4AA7936A}"/>
          </ac:spMkLst>
        </pc:spChg>
        <pc:spChg chg="add del mod ord">
          <ac:chgData name="gaurav walunj" userId="e15135cb2fe91286" providerId="LiveId" clId="{4B598FF8-6CB6-4710-A6C5-1217430EEF0B}" dt="2025-09-19T11:30:34.927" v="233" actId="700"/>
          <ac:spMkLst>
            <pc:docMk/>
            <pc:sldMk cId="0" sldId="261"/>
            <ac:spMk id="14" creationId="{72B4D523-A93D-0AD5-4060-CA3B9C557A44}"/>
          </ac:spMkLst>
        </pc:spChg>
        <pc:spChg chg="add del mod ord">
          <ac:chgData name="gaurav walunj" userId="e15135cb2fe91286" providerId="LiveId" clId="{4B598FF8-6CB6-4710-A6C5-1217430EEF0B}" dt="2025-09-19T11:36:47.176" v="290" actId="700"/>
          <ac:spMkLst>
            <pc:docMk/>
            <pc:sldMk cId="0" sldId="261"/>
            <ac:spMk id="15" creationId="{94E81C1A-AEDF-02A4-B828-35C71BDFB52D}"/>
          </ac:spMkLst>
        </pc:spChg>
        <pc:spChg chg="add del mod ord">
          <ac:chgData name="gaurav walunj" userId="e15135cb2fe91286" providerId="LiveId" clId="{4B598FF8-6CB6-4710-A6C5-1217430EEF0B}" dt="2025-09-19T11:30:34.927" v="233" actId="700"/>
          <ac:spMkLst>
            <pc:docMk/>
            <pc:sldMk cId="0" sldId="261"/>
            <ac:spMk id="15" creationId="{E620C8F8-83AF-726D-0946-6D7D81C40012}"/>
          </ac:spMkLst>
        </pc:spChg>
        <pc:spChg chg="add del mod ord">
          <ac:chgData name="gaurav walunj" userId="e15135cb2fe91286" providerId="LiveId" clId="{4B598FF8-6CB6-4710-A6C5-1217430EEF0B}" dt="2025-09-19T11:30:34.927" v="233" actId="700"/>
          <ac:spMkLst>
            <pc:docMk/>
            <pc:sldMk cId="0" sldId="261"/>
            <ac:spMk id="16" creationId="{C3A2C7B7-9D68-F158-EC9C-35F6E8DE51AB}"/>
          </ac:spMkLst>
        </pc:spChg>
        <pc:spChg chg="add del mod ord">
          <ac:chgData name="gaurav walunj" userId="e15135cb2fe91286" providerId="LiveId" clId="{4B598FF8-6CB6-4710-A6C5-1217430EEF0B}" dt="2025-09-19T11:43:16.062" v="386" actId="21"/>
          <ac:spMkLst>
            <pc:docMk/>
            <pc:sldMk cId="0" sldId="261"/>
            <ac:spMk id="18" creationId="{589FC363-E27A-59A3-EA0F-31824F634881}"/>
          </ac:spMkLst>
        </pc:spChg>
        <pc:spChg chg="add del mod ord">
          <ac:chgData name="gaurav walunj" userId="e15135cb2fe91286" providerId="LiveId" clId="{4B598FF8-6CB6-4710-A6C5-1217430EEF0B}" dt="2025-09-19T11:31:22.700" v="239" actId="700"/>
          <ac:spMkLst>
            <pc:docMk/>
            <pc:sldMk cId="0" sldId="261"/>
            <ac:spMk id="19" creationId="{5BDBAE06-6802-9026-E9A4-2F4F0967D2E3}"/>
          </ac:spMkLst>
        </pc:spChg>
        <pc:spChg chg="add del mod ord">
          <ac:chgData name="gaurav walunj" userId="e15135cb2fe91286" providerId="LiveId" clId="{4B598FF8-6CB6-4710-A6C5-1217430EEF0B}" dt="2025-09-19T11:37:37.018" v="293" actId="931"/>
          <ac:spMkLst>
            <pc:docMk/>
            <pc:sldMk cId="0" sldId="261"/>
            <ac:spMk id="19" creationId="{8878BF75-F10A-DA15-97B0-8BF3207ED0DB}"/>
          </ac:spMkLst>
        </pc:spChg>
        <pc:spChg chg="add del mod ord">
          <ac:chgData name="gaurav walunj" userId="e15135cb2fe91286" providerId="LiveId" clId="{4B598FF8-6CB6-4710-A6C5-1217430EEF0B}" dt="2025-09-19T11:31:22.700" v="239" actId="700"/>
          <ac:spMkLst>
            <pc:docMk/>
            <pc:sldMk cId="0" sldId="261"/>
            <ac:spMk id="20" creationId="{1FE1B4FE-6B6B-ADFA-4333-C3BD71F877F1}"/>
          </ac:spMkLst>
        </pc:spChg>
        <pc:spChg chg="add del mod ord">
          <ac:chgData name="gaurav walunj" userId="e15135cb2fe91286" providerId="LiveId" clId="{4B598FF8-6CB6-4710-A6C5-1217430EEF0B}" dt="2025-09-19T11:39:46.212" v="324" actId="21"/>
          <ac:spMkLst>
            <pc:docMk/>
            <pc:sldMk cId="0" sldId="261"/>
            <ac:spMk id="20" creationId="{4F3E9E1C-3011-5860-1915-B68097E1DA1F}"/>
          </ac:spMkLst>
        </pc:spChg>
        <pc:spChg chg="add del mod ord">
          <ac:chgData name="gaurav walunj" userId="e15135cb2fe91286" providerId="LiveId" clId="{4B598FF8-6CB6-4710-A6C5-1217430EEF0B}" dt="2025-09-19T11:31:22.700" v="239" actId="700"/>
          <ac:spMkLst>
            <pc:docMk/>
            <pc:sldMk cId="0" sldId="261"/>
            <ac:spMk id="21" creationId="{28FF13B0-E911-A715-862D-0628A7DAACFD}"/>
          </ac:spMkLst>
        </pc:spChg>
        <pc:spChg chg="add del mod">
          <ac:chgData name="gaurav walunj" userId="e15135cb2fe91286" providerId="LiveId" clId="{4B598FF8-6CB6-4710-A6C5-1217430EEF0B}" dt="2025-09-19T11:43:32.827" v="388" actId="478"/>
          <ac:spMkLst>
            <pc:docMk/>
            <pc:sldMk cId="0" sldId="261"/>
            <ac:spMk id="24" creationId="{3B48C7AD-F07C-589D-1352-2F7C79F11E92}"/>
          </ac:spMkLst>
        </pc:spChg>
        <pc:spChg chg="add del mod">
          <ac:chgData name="gaurav walunj" userId="e15135cb2fe91286" providerId="LiveId" clId="{4B598FF8-6CB6-4710-A6C5-1217430EEF0B}" dt="2025-09-19T11:43:39.552" v="390" actId="478"/>
          <ac:spMkLst>
            <pc:docMk/>
            <pc:sldMk cId="0" sldId="261"/>
            <ac:spMk id="26" creationId="{2950E2D9-29D8-BE4A-B1DC-9A7890FB56AF}"/>
          </ac:spMkLst>
        </pc:spChg>
        <pc:grpChg chg="mod">
          <ac:chgData name="gaurav walunj" userId="e15135cb2fe91286" providerId="LiveId" clId="{4B598FF8-6CB6-4710-A6C5-1217430EEF0B}" dt="2025-09-19T11:39:29.240" v="319" actId="1076"/>
          <ac:grpSpMkLst>
            <pc:docMk/>
            <pc:sldMk cId="0" sldId="261"/>
            <ac:grpSpMk id="2" creationId="{00000000-0000-0000-0000-000000000000}"/>
          </ac:grpSpMkLst>
        </pc:grpChg>
        <pc:grpChg chg="del">
          <ac:chgData name="gaurav walunj" userId="e15135cb2fe91286" providerId="LiveId" clId="{4B598FF8-6CB6-4710-A6C5-1217430EEF0B}" dt="2025-09-19T11:29:49.691" v="223" actId="478"/>
          <ac:grpSpMkLst>
            <pc:docMk/>
            <pc:sldMk cId="0" sldId="261"/>
            <ac:grpSpMk id="8" creationId="{00000000-0000-0000-0000-000000000000}"/>
          </ac:grpSpMkLst>
        </pc:grpChg>
        <pc:picChg chg="add mod">
          <ac:chgData name="gaurav walunj" userId="e15135cb2fe91286" providerId="LiveId" clId="{4B598FF8-6CB6-4710-A6C5-1217430EEF0B}" dt="2025-09-19T11:36:43.027" v="288" actId="931"/>
          <ac:picMkLst>
            <pc:docMk/>
            <pc:sldMk cId="0" sldId="261"/>
            <ac:picMk id="17" creationId="{6366F319-5A7C-F85D-F558-476F95E403A3}"/>
          </ac:picMkLst>
        </pc:picChg>
        <pc:picChg chg="add mod">
          <ac:chgData name="gaurav walunj" userId="e15135cb2fe91286" providerId="LiveId" clId="{4B598FF8-6CB6-4710-A6C5-1217430EEF0B}" dt="2025-09-19T11:30:33.656" v="230"/>
          <ac:picMkLst>
            <pc:docMk/>
            <pc:sldMk cId="0" sldId="261"/>
            <ac:picMk id="18" creationId="{9ED840F5-D6F5-1456-0B76-37CF08FD7324}"/>
          </ac:picMkLst>
        </pc:picChg>
        <pc:picChg chg="add del mod">
          <ac:chgData name="gaurav walunj" userId="e15135cb2fe91286" providerId="LiveId" clId="{4B598FF8-6CB6-4710-A6C5-1217430EEF0B}" dt="2025-09-19T11:43:05.569" v="382" actId="21"/>
          <ac:picMkLst>
            <pc:docMk/>
            <pc:sldMk cId="0" sldId="261"/>
            <ac:picMk id="22" creationId="{878B8E45-D168-9D03-4889-EC65B916A64C}"/>
          </ac:picMkLst>
        </pc:picChg>
        <pc:picChg chg="add mod">
          <ac:chgData name="gaurav walunj" userId="e15135cb2fe91286" providerId="LiveId" clId="{4B598FF8-6CB6-4710-A6C5-1217430EEF0B}" dt="2025-09-19T11:31:21.959" v="237"/>
          <ac:picMkLst>
            <pc:docMk/>
            <pc:sldMk cId="0" sldId="261"/>
            <ac:picMk id="23" creationId="{5B7779F6-800E-159D-6F8B-CED5A2583A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519914" y="2565030"/>
            <a:ext cx="16768086" cy="46294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06578" lvl="2" algn="just">
              <a:lnSpc>
                <a:spcPts val="8640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 </a:t>
            </a:r>
            <a:r>
              <a:rPr lang="en-IN" sz="3600" dirty="0">
                <a:solidFill>
                  <a:schemeClr val="bg1"/>
                </a:solidFill>
                <a:latin typeface="League Spartan" panose="020B0604020202020204" charset="0"/>
              </a:rPr>
              <a:t>Digital Public Grievance Tracker</a:t>
            </a:r>
            <a:endParaRPr lang="en-US" sz="3600" dirty="0">
              <a:solidFill>
                <a:schemeClr val="bg1"/>
              </a:solidFill>
              <a:latin typeface="League Spartan" panose="020B0604020202020204" charset="0"/>
              <a:ea typeface="League Spartan"/>
              <a:cs typeface="Times New Roman" panose="02020603050405020304" pitchFamily="18" charset="0"/>
              <a:sym typeface="League Spartan"/>
            </a:endParaRP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36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 </a:t>
            </a:r>
            <a:r>
              <a:rPr lang="en-US" sz="3600" dirty="0" err="1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BlitzCoders</a:t>
            </a:r>
            <a:endParaRPr lang="en-US" sz="3600" dirty="0">
              <a:solidFill>
                <a:schemeClr val="bg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760095" lvl="2" indent="-253365" algn="just">
              <a:lnSpc>
                <a:spcPct val="150000"/>
              </a:lnSpc>
              <a:buFont typeface="Arial"/>
              <a:buChar char="⚬"/>
            </a:pPr>
            <a:r>
              <a:rPr lang="en-US" sz="36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 Krushna </a:t>
            </a:r>
            <a:r>
              <a:rPr lang="en-US" sz="3600" dirty="0" err="1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Sidram</a:t>
            </a:r>
            <a:r>
              <a:rPr lang="en-US" sz="36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Jadhav</a:t>
            </a:r>
          </a:p>
          <a:p>
            <a:pPr marL="3249930" lvl="8"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		Sarvadnya Suneet </a:t>
            </a:r>
            <a:r>
              <a:rPr lang="en-US" sz="3600" dirty="0" err="1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Sonkamble</a:t>
            </a:r>
            <a:endParaRPr lang="en-US" sz="3600" dirty="0">
              <a:solidFill>
                <a:schemeClr val="bg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3249930" lvl="8" algn="just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		Gaurav Kailas Walunj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74163" y="-53578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52600" y="1812601"/>
            <a:ext cx="16022844" cy="7662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6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 :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Overview:</a:t>
            </a:r>
            <a:r>
              <a:rPr lang="en-US" sz="3200" dirty="0">
                <a:solidFill>
                  <a:schemeClr val="bg1"/>
                </a:solidFill>
              </a:rPr>
              <a:t> A platform (web ) for citizens to </a:t>
            </a:r>
            <a:r>
              <a:rPr lang="en-US" sz="3200" b="1" dirty="0">
                <a:solidFill>
                  <a:schemeClr val="bg1"/>
                </a:solidFill>
              </a:rPr>
              <a:t>register complaints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track status</a:t>
            </a:r>
            <a:r>
              <a:rPr lang="en-US" sz="3200" dirty="0">
                <a:solidFill>
                  <a:schemeClr val="bg1"/>
                </a:solidFill>
              </a:rPr>
              <a:t>, and get updates directly from authorities.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Key Features: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Complaint Registration:</a:t>
            </a:r>
            <a:r>
              <a:rPr lang="en-US" sz="3200" dirty="0">
                <a:solidFill>
                  <a:schemeClr val="bg1"/>
                </a:solidFill>
              </a:rPr>
              <a:t> With or without personal details (anonymous option).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Complaint Verification Engine:</a:t>
            </a:r>
            <a:r>
              <a:rPr lang="en-US" sz="3200" dirty="0">
                <a:solidFill>
                  <a:schemeClr val="bg1"/>
                </a:solidFill>
              </a:rPr>
              <a:t> rule-based checks to categorize and prioritize complaints.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Real-Time Tracking:</a:t>
            </a:r>
            <a:r>
              <a:rPr lang="en-US" sz="3200" dirty="0">
                <a:solidFill>
                  <a:schemeClr val="bg1"/>
                </a:solidFill>
              </a:rPr>
              <a:t> Citizens get notifications for updates and resolution.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Government Dashboard:</a:t>
            </a:r>
            <a:r>
              <a:rPr lang="en-US" sz="3200" dirty="0">
                <a:solidFill>
                  <a:schemeClr val="bg1"/>
                </a:solidFill>
              </a:rPr>
              <a:t> Authorities can assign, manage, and resolve complaints efficiently.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Analytics &amp; Reports:</a:t>
            </a:r>
            <a:r>
              <a:rPr lang="en-US" sz="3200" dirty="0">
                <a:solidFill>
                  <a:schemeClr val="bg1"/>
                </a:solidFill>
              </a:rPr>
              <a:t> Helps identify trends, recurring issues, and optimize policy decisions.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Innovation: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200" dirty="0" err="1">
                <a:solidFill>
                  <a:schemeClr val="bg1"/>
                </a:solidFill>
              </a:rPr>
              <a:t>BlockChain</a:t>
            </a:r>
            <a:r>
              <a:rPr lang="en-US" sz="3200" dirty="0">
                <a:solidFill>
                  <a:schemeClr val="bg1"/>
                </a:solidFill>
              </a:rPr>
              <a:t> Technology for complaint verification and prioritization.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Secure anonymous complaint submission.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Data-driven governance insights.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Integrated system for citizens and government officials.</a:t>
            </a:r>
          </a:p>
          <a:p>
            <a:pPr algn="l">
              <a:lnSpc>
                <a:spcPts val="5039"/>
              </a:lnSpc>
            </a:pPr>
            <a:endParaRPr lang="en-US" sz="3600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278131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33783" y="1946428"/>
            <a:ext cx="15900106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Technologies: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bg1"/>
                </a:solidFill>
              </a:rPr>
              <a:t>Frontend:</a:t>
            </a:r>
            <a:r>
              <a:rPr lang="en-IN" sz="3200" dirty="0">
                <a:solidFill>
                  <a:schemeClr val="bg1"/>
                </a:solidFill>
              </a:rPr>
              <a:t> ReactJS – responsive, interactive UI.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Backend:</a:t>
            </a:r>
            <a:r>
              <a:rPr lang="en-IN" sz="3200" dirty="0">
                <a:solidFill>
                  <a:schemeClr val="bg1"/>
                </a:solidFill>
              </a:rPr>
              <a:t> Node.js  – handles APIs, authentication, and complaint management.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Database:</a:t>
            </a:r>
            <a:r>
              <a:rPr lang="en-IN" sz="3200" dirty="0">
                <a:solidFill>
                  <a:schemeClr val="bg1"/>
                </a:solidFill>
              </a:rPr>
              <a:t> PostgreSQL – stores complaints, user info, and analytics data.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Notifications:</a:t>
            </a:r>
            <a:r>
              <a:rPr lang="en-IN" sz="3200" dirty="0">
                <a:solidFill>
                  <a:schemeClr val="bg1"/>
                </a:solidFill>
              </a:rPr>
              <a:t> Firebase – sends SMS, email, and in-app updates.</a:t>
            </a:r>
          </a:p>
          <a:p>
            <a:r>
              <a:rPr lang="en-IN" sz="3200" b="1" dirty="0">
                <a:solidFill>
                  <a:schemeClr val="bg1"/>
                </a:solidFill>
              </a:rPr>
              <a:t>Cloud Hosting &amp; Security:</a:t>
            </a:r>
            <a:r>
              <a:rPr lang="en-IN" sz="3200" dirty="0">
                <a:solidFill>
                  <a:schemeClr val="bg1"/>
                </a:solidFill>
              </a:rPr>
              <a:t> Google Cloud – scalable, secure, and redundant.</a:t>
            </a:r>
          </a:p>
          <a:p>
            <a:r>
              <a:rPr lang="en-IN" sz="3200" b="1" dirty="0" err="1">
                <a:solidFill>
                  <a:schemeClr val="bg1"/>
                </a:solidFill>
              </a:rPr>
              <a:t>BlockChain</a:t>
            </a:r>
            <a:r>
              <a:rPr lang="en-IN" sz="3200" b="1" dirty="0">
                <a:solidFill>
                  <a:schemeClr val="bg1"/>
                </a:solidFill>
              </a:rPr>
              <a:t> Technology : </a:t>
            </a:r>
            <a:r>
              <a:rPr lang="en-IN" sz="3200" dirty="0">
                <a:solidFill>
                  <a:schemeClr val="bg1"/>
                </a:solidFill>
              </a:rPr>
              <a:t>For Verification.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b="1" dirty="0">
                <a:solidFill>
                  <a:schemeClr val="bg1"/>
                </a:solidFill>
              </a:rPr>
              <a:t>Implementation Steps: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Requirement Analysis – define complaint types, users, workflows.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UI/UX Design – create dashboards for citizens and authorities.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Development – frontend, backend, notifications.</a:t>
            </a:r>
          </a:p>
          <a:p>
            <a:r>
              <a:rPr lang="en-IN" sz="3200" dirty="0">
                <a:solidFill>
                  <a:schemeClr val="bg1"/>
                </a:solidFill>
              </a:rPr>
              <a:t>Integration – categorize and prioritize complaints automatically.</a:t>
            </a:r>
          </a:p>
          <a:p>
            <a:r>
              <a:rPr lang="en-IN" sz="3200" dirty="0">
                <a:solidFill>
                  <a:schemeClr val="bg1"/>
                </a:solidFill>
              </a:rPr>
              <a:t>Testing – unit, integration, and user acceptance testing.</a:t>
            </a:r>
          </a:p>
          <a:p>
            <a:r>
              <a:rPr lang="en-IN" sz="3200" dirty="0">
                <a:solidFill>
                  <a:schemeClr val="bg1"/>
                </a:solidFill>
              </a:rPr>
              <a:t>Deployment – cloud-based secure deployment.</a:t>
            </a:r>
          </a:p>
          <a:p>
            <a:r>
              <a:rPr lang="en-IN" sz="3200" dirty="0">
                <a:solidFill>
                  <a:schemeClr val="bg1"/>
                </a:solidFill>
              </a:rPr>
              <a:t>Maintenance – updates, monitoring, feedback integration.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D3AE1EC3-DAF1-2770-A253-574889A5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857" y="8281429"/>
            <a:ext cx="3008313" cy="57047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Process Diagram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20C48B23-5C2B-CDEE-CFDC-89CF73380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603" y="2216943"/>
            <a:ext cx="3325958" cy="5853113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66800" y="2092512"/>
            <a:ext cx="16306800" cy="87671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Feasibility: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Technical:</a:t>
            </a:r>
            <a:r>
              <a:rPr lang="en-US" sz="3200" dirty="0">
                <a:solidFill>
                  <a:schemeClr val="bg1"/>
                </a:solidFill>
              </a:rPr>
              <a:t> Uses standard frameworks, scalable cloud hosting.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Operational:</a:t>
            </a:r>
            <a:r>
              <a:rPr lang="en-US" sz="3200" dirty="0">
                <a:solidFill>
                  <a:schemeClr val="bg1"/>
                </a:solidFill>
              </a:rPr>
              <a:t> Easy to use for citizens and officials; minimal training needed.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Economic:</a:t>
            </a:r>
            <a:r>
              <a:rPr lang="en-US" sz="3200" dirty="0">
                <a:solidFill>
                  <a:schemeClr val="bg1"/>
                </a:solidFill>
              </a:rPr>
              <a:t> Cost-effective; reduces manual work and operational costs.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Challenges &amp; Risks: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Data privacy issues.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misclassification of complaints.</a:t>
            </a:r>
          </a:p>
          <a:p>
            <a:r>
              <a:rPr lang="en-US" sz="3200" dirty="0">
                <a:solidFill>
                  <a:schemeClr val="bg1"/>
                </a:solidFill>
              </a:rPr>
              <a:t>Low adoption by users unfamiliar with tech.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Server downtime or technical failures.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Mitigation Strategies: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End-to-end encryption, GDPR-compliant.</a:t>
            </a:r>
          </a:p>
          <a:p>
            <a:r>
              <a:rPr lang="en-US" sz="3200">
                <a:solidFill>
                  <a:schemeClr val="bg1"/>
                </a:solidFill>
              </a:rPr>
              <a:t>Hybrid human </a:t>
            </a:r>
            <a:r>
              <a:rPr lang="en-US" sz="3200" dirty="0">
                <a:solidFill>
                  <a:schemeClr val="bg1"/>
                </a:solidFill>
              </a:rPr>
              <a:t>verification system.</a:t>
            </a:r>
          </a:p>
          <a:p>
            <a:r>
              <a:rPr lang="en-US" sz="3200" dirty="0">
                <a:solidFill>
                  <a:schemeClr val="bg1"/>
                </a:solidFill>
              </a:rPr>
              <a:t>User tutorials, support helpline.</a:t>
            </a:r>
          </a:p>
          <a:p>
            <a:r>
              <a:rPr lang="en-US" sz="3200" dirty="0">
                <a:solidFill>
                  <a:schemeClr val="bg1"/>
                </a:solidFill>
              </a:rPr>
              <a:t>Cloud redundancy, backups, and monitoring.</a:t>
            </a:r>
          </a:p>
          <a:p>
            <a:pPr algn="just">
              <a:lnSpc>
                <a:spcPts val="8640"/>
              </a:lnSpc>
            </a:pPr>
            <a:endParaRPr dirty="0"/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354" y="-773693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7928" y="1667312"/>
            <a:ext cx="20545351" cy="7059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Potential Impact: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Transparent grievance redressal process.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Faster complaint resolution.</a:t>
            </a:r>
          </a:p>
          <a:p>
            <a:r>
              <a:rPr lang="en-US" sz="3600" dirty="0">
                <a:solidFill>
                  <a:schemeClr val="bg1"/>
                </a:solidFill>
              </a:rPr>
              <a:t>Insights for policy-making via complaint trends.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Empowered citizens with a voice.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Key Benefits: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Efficiency – reduces paperwork and delays.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Accountability – authorities monitored through dashboards.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Cost-Effective – automation reduces operational costs.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Scalable – can extend to multiple departments and regions.</a:t>
            </a:r>
          </a:p>
          <a:p>
            <a:r>
              <a:rPr lang="en-US" sz="3600" dirty="0">
                <a:solidFill>
                  <a:schemeClr val="bg1"/>
                </a:solidFill>
              </a:rPr>
              <a:t>Innovative – Using </a:t>
            </a:r>
            <a:r>
              <a:rPr lang="en-US" sz="3600" dirty="0" err="1">
                <a:solidFill>
                  <a:schemeClr val="bg1"/>
                </a:solidFill>
              </a:rPr>
              <a:t>BlockChain</a:t>
            </a:r>
            <a:r>
              <a:rPr lang="en-US" sz="3600" dirty="0">
                <a:solidFill>
                  <a:schemeClr val="bg1"/>
                </a:solidFill>
              </a:rPr>
              <a:t> technology complaint verification and analytics.</a:t>
            </a:r>
          </a:p>
          <a:p>
            <a:pPr algn="just">
              <a:lnSpc>
                <a:spcPts val="8640"/>
              </a:lnSpc>
            </a:pPr>
            <a:r>
              <a:rPr lang="en-US" sz="3600" dirty="0">
                <a:solidFill>
                  <a:schemeClr val="bg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•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0689142" y="2788815"/>
            <a:ext cx="9149906" cy="6088856"/>
          </a:xfrm>
          <a:custGeom>
            <a:avLst/>
            <a:gdLst/>
            <a:ahLst/>
            <a:cxnLst/>
            <a:rect l="l" t="t" r="r" b="b"/>
            <a:pathLst>
              <a:path w="12199874" h="8118475">
                <a:moveTo>
                  <a:pt x="0" y="0"/>
                </a:moveTo>
                <a:lnTo>
                  <a:pt x="12199874" y="0"/>
                </a:lnTo>
                <a:lnTo>
                  <a:pt x="12199874" y="8118475"/>
                </a:lnTo>
                <a:lnTo>
                  <a:pt x="0" y="81184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6000"/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465</Words>
  <Application>Microsoft Office PowerPoint</Application>
  <PresentationFormat>Custom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League Spartan</vt:lpstr>
      <vt:lpstr>Arial</vt:lpstr>
      <vt:lpstr>Garamond Bold</vt:lpstr>
      <vt:lpstr>Calibri</vt:lpstr>
      <vt:lpstr>Office Theme</vt:lpstr>
      <vt:lpstr>PowerPoint Presentation</vt:lpstr>
      <vt:lpstr>PowerPoint Presentation</vt:lpstr>
      <vt:lpstr>PowerPoint Presentation</vt:lpstr>
      <vt:lpstr>Process Diagram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cp:lastModifiedBy>gaurav walunj</cp:lastModifiedBy>
  <cp:revision>2</cp:revision>
  <dcterms:created xsi:type="dcterms:W3CDTF">2006-08-16T00:00:00Z</dcterms:created>
  <dcterms:modified xsi:type="dcterms:W3CDTF">2025-09-19T11:47:29Z</dcterms:modified>
  <dc:identifier>DAGyy09PZKM</dc:identifier>
</cp:coreProperties>
</file>