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3" r:id="rId1"/>
    <p:sldMasterId id="2147483693" r:id="rId2"/>
  </p:sldMasterIdLst>
  <p:notesMasterIdLst>
    <p:notesMasterId r:id="rId19"/>
  </p:notesMasterIdLst>
  <p:handoutMasterIdLst>
    <p:handoutMasterId r:id="rId20"/>
  </p:handoutMasterIdLst>
  <p:sldIdLst>
    <p:sldId id="356" r:id="rId3"/>
    <p:sldId id="357" r:id="rId4"/>
    <p:sldId id="367" r:id="rId5"/>
    <p:sldId id="368" r:id="rId6"/>
    <p:sldId id="365" r:id="rId7"/>
    <p:sldId id="373" r:id="rId8"/>
    <p:sldId id="374" r:id="rId9"/>
    <p:sldId id="369" r:id="rId10"/>
    <p:sldId id="370" r:id="rId11"/>
    <p:sldId id="371" r:id="rId12"/>
    <p:sldId id="372" r:id="rId13"/>
    <p:sldId id="375" r:id="rId14"/>
    <p:sldId id="376" r:id="rId15"/>
    <p:sldId id="377" r:id="rId16"/>
    <p:sldId id="362" r:id="rId17"/>
    <p:sldId id="366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040"/>
    <a:srgbClr val="6CA410"/>
    <a:srgbClr val="A3A3A3"/>
    <a:srgbClr val="FCB040"/>
    <a:srgbClr val="037CCF"/>
    <a:srgbClr val="F5C247"/>
    <a:srgbClr val="B5D301"/>
    <a:srgbClr val="022A40"/>
    <a:srgbClr val="3AB54A"/>
    <a:srgbClr val="C41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05"/>
    <p:restoredTop sz="94503"/>
  </p:normalViewPr>
  <p:slideViewPr>
    <p:cSldViewPr>
      <p:cViewPr>
        <p:scale>
          <a:sx n="126" d="100"/>
          <a:sy n="126" d="100"/>
        </p:scale>
        <p:origin x="176" y="4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DF6C07-40EE-224D-A7EB-25C8CE8FE602}" type="doc">
      <dgm:prSet loTypeId="urn:microsoft.com/office/officeart/2005/8/layout/process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00C87D8-B7BB-F64A-806E-2289AEC1CAA3}">
      <dgm:prSet phldrT="[Text]"/>
      <dgm:spPr/>
      <dgm:t>
        <a:bodyPr/>
        <a:lstStyle/>
        <a:p>
          <a:r>
            <a:rPr lang="en-GB" dirty="0"/>
            <a:t>Fill in Medicine Name, Select Current Position, Select Date</a:t>
          </a:r>
        </a:p>
      </dgm:t>
    </dgm:pt>
    <dgm:pt modelId="{AEA62B8C-2C70-134E-AE09-E425A92EF27D}" type="parTrans" cxnId="{950F6AC4-3B32-BA42-9EA6-21C3E2DA2941}">
      <dgm:prSet/>
      <dgm:spPr/>
      <dgm:t>
        <a:bodyPr/>
        <a:lstStyle/>
        <a:p>
          <a:endParaRPr lang="en-GB"/>
        </a:p>
      </dgm:t>
    </dgm:pt>
    <dgm:pt modelId="{A65BCCC4-68E1-D84B-AC80-57DD0CC3D9BE}" type="sibTrans" cxnId="{950F6AC4-3B32-BA42-9EA6-21C3E2DA2941}">
      <dgm:prSet/>
      <dgm:spPr/>
      <dgm:t>
        <a:bodyPr/>
        <a:lstStyle/>
        <a:p>
          <a:endParaRPr lang="en-GB"/>
        </a:p>
      </dgm:t>
    </dgm:pt>
    <dgm:pt modelId="{B7D413B1-619F-1C44-AD84-56AAA84EA741}">
      <dgm:prSet phldrT="[Text]"/>
      <dgm:spPr/>
      <dgm:t>
        <a:bodyPr/>
        <a:lstStyle/>
        <a:p>
          <a:r>
            <a:rPr lang="en-GB" dirty="0"/>
            <a:t>Click Enter</a:t>
          </a:r>
        </a:p>
      </dgm:t>
    </dgm:pt>
    <dgm:pt modelId="{7A9A2D17-CD6E-E241-BB28-FEC35552EB17}" type="parTrans" cxnId="{E281FCBB-D416-7046-AEFD-03DAE7DC736B}">
      <dgm:prSet/>
      <dgm:spPr/>
      <dgm:t>
        <a:bodyPr/>
        <a:lstStyle/>
        <a:p>
          <a:endParaRPr lang="en-GB"/>
        </a:p>
      </dgm:t>
    </dgm:pt>
    <dgm:pt modelId="{603F87B0-42EF-3047-884D-E35718826EB6}" type="sibTrans" cxnId="{E281FCBB-D416-7046-AEFD-03DAE7DC736B}">
      <dgm:prSet/>
      <dgm:spPr/>
      <dgm:t>
        <a:bodyPr/>
        <a:lstStyle/>
        <a:p>
          <a:endParaRPr lang="en-GB"/>
        </a:p>
      </dgm:t>
    </dgm:pt>
    <dgm:pt modelId="{ABA619ED-6178-0A42-A015-E20DF1AE5A88}">
      <dgm:prSet phldrT="[Text]"/>
      <dgm:spPr/>
      <dgm:t>
        <a:bodyPr/>
        <a:lstStyle/>
        <a:p>
          <a:r>
            <a:rPr lang="en-GB" dirty="0"/>
            <a:t>Data will be stored in variables</a:t>
          </a:r>
        </a:p>
      </dgm:t>
    </dgm:pt>
    <dgm:pt modelId="{CAA7F6CE-9464-694B-901A-A1EB69F48EB4}" type="parTrans" cxnId="{86F51C2C-CAEC-564C-A9CC-B6376D4A57DB}">
      <dgm:prSet/>
      <dgm:spPr/>
      <dgm:t>
        <a:bodyPr/>
        <a:lstStyle/>
        <a:p>
          <a:endParaRPr lang="en-GB"/>
        </a:p>
      </dgm:t>
    </dgm:pt>
    <dgm:pt modelId="{6BD8BEEF-A9E2-BF4E-8B97-A27A1ED9C968}" type="sibTrans" cxnId="{86F51C2C-CAEC-564C-A9CC-B6376D4A57DB}">
      <dgm:prSet/>
      <dgm:spPr/>
      <dgm:t>
        <a:bodyPr/>
        <a:lstStyle/>
        <a:p>
          <a:endParaRPr lang="en-GB"/>
        </a:p>
      </dgm:t>
    </dgm:pt>
    <dgm:pt modelId="{1CCFA9A4-4424-7D48-BB39-EE86073A0B52}">
      <dgm:prSet/>
      <dgm:spPr/>
      <dgm:t>
        <a:bodyPr/>
        <a:lstStyle/>
        <a:p>
          <a:r>
            <a:rPr lang="en-GB" dirty="0"/>
            <a:t>Block will be created with Transaction ID as Encrypted form of date</a:t>
          </a:r>
        </a:p>
      </dgm:t>
    </dgm:pt>
    <dgm:pt modelId="{05F9B280-6C4D-0344-AF4E-939A5D760A96}" type="parTrans" cxnId="{6B337755-94C6-654C-B880-69FB7FA72B75}">
      <dgm:prSet/>
      <dgm:spPr/>
      <dgm:t>
        <a:bodyPr/>
        <a:lstStyle/>
        <a:p>
          <a:endParaRPr lang="en-GB"/>
        </a:p>
      </dgm:t>
    </dgm:pt>
    <dgm:pt modelId="{10E59DFD-8BE4-AC46-AB89-43BA2A190441}" type="sibTrans" cxnId="{6B337755-94C6-654C-B880-69FB7FA72B75}">
      <dgm:prSet/>
      <dgm:spPr/>
      <dgm:t>
        <a:bodyPr/>
        <a:lstStyle/>
        <a:p>
          <a:endParaRPr lang="en-GB"/>
        </a:p>
      </dgm:t>
    </dgm:pt>
    <dgm:pt modelId="{48E27216-BA75-6341-B37B-D0E7F998AFB3}">
      <dgm:prSet/>
      <dgm:spPr/>
      <dgm:t>
        <a:bodyPr/>
        <a:lstStyle/>
        <a:p>
          <a:r>
            <a:rPr lang="en-GB" dirty="0"/>
            <a:t>Each block will have Transaction ID, Previous Hash, HashMap of Data Block, timestamp.</a:t>
          </a:r>
        </a:p>
      </dgm:t>
    </dgm:pt>
    <dgm:pt modelId="{9FDC6AEB-49EE-DC4A-9959-AE3866909F70}" type="parTrans" cxnId="{191F555F-8109-ED4D-8497-A5E82DFDCC5C}">
      <dgm:prSet/>
      <dgm:spPr/>
      <dgm:t>
        <a:bodyPr/>
        <a:lstStyle/>
        <a:p>
          <a:endParaRPr lang="en-GB"/>
        </a:p>
      </dgm:t>
    </dgm:pt>
    <dgm:pt modelId="{24E2B693-90DE-7744-A411-30C39A0C6B77}" type="sibTrans" cxnId="{191F555F-8109-ED4D-8497-A5E82DFDCC5C}">
      <dgm:prSet/>
      <dgm:spPr/>
      <dgm:t>
        <a:bodyPr/>
        <a:lstStyle/>
        <a:p>
          <a:endParaRPr lang="en-GB"/>
        </a:p>
      </dgm:t>
    </dgm:pt>
    <dgm:pt modelId="{547D1AA8-75D9-BC40-B1F5-E196A52B2FFC}">
      <dgm:prSet/>
      <dgm:spPr/>
      <dgm:t>
        <a:bodyPr/>
        <a:lstStyle/>
        <a:p>
          <a:r>
            <a:rPr lang="en-GB" dirty="0"/>
            <a:t>Data block will store data about medicine i.e. medicine name, current position, total path.</a:t>
          </a:r>
        </a:p>
      </dgm:t>
    </dgm:pt>
    <dgm:pt modelId="{4A1CCCC8-4191-5B4D-AF9E-9248EC4B2AB4}" type="parTrans" cxnId="{1249D992-501A-1841-8391-9202A182E46C}">
      <dgm:prSet/>
      <dgm:spPr/>
      <dgm:t>
        <a:bodyPr/>
        <a:lstStyle/>
        <a:p>
          <a:endParaRPr lang="en-GB"/>
        </a:p>
      </dgm:t>
    </dgm:pt>
    <dgm:pt modelId="{8C15B9E5-99A2-484C-93AE-95DE5AA5391C}" type="sibTrans" cxnId="{1249D992-501A-1841-8391-9202A182E46C}">
      <dgm:prSet/>
      <dgm:spPr/>
      <dgm:t>
        <a:bodyPr/>
        <a:lstStyle/>
        <a:p>
          <a:endParaRPr lang="en-GB"/>
        </a:p>
      </dgm:t>
    </dgm:pt>
    <dgm:pt modelId="{F7342734-ADCB-B94F-A167-9030B133F79D}">
      <dgm:prSet/>
      <dgm:spPr/>
      <dgm:t>
        <a:bodyPr/>
        <a:lstStyle/>
        <a:p>
          <a:r>
            <a:rPr lang="en-GB" dirty="0"/>
            <a:t>If more than fixed capacity is added to block, new block will be created.</a:t>
          </a:r>
        </a:p>
      </dgm:t>
    </dgm:pt>
    <dgm:pt modelId="{7DCCDCF2-366D-C04B-ACA2-7315051EC8F0}" type="parTrans" cxnId="{01CD07A2-DA6F-644F-97E6-94E5A3463C60}">
      <dgm:prSet/>
      <dgm:spPr/>
      <dgm:t>
        <a:bodyPr/>
        <a:lstStyle/>
        <a:p>
          <a:endParaRPr lang="en-GB"/>
        </a:p>
      </dgm:t>
    </dgm:pt>
    <dgm:pt modelId="{015FABAC-0C83-A54C-A2EA-0B22B0AC825B}" type="sibTrans" cxnId="{01CD07A2-DA6F-644F-97E6-94E5A3463C60}">
      <dgm:prSet/>
      <dgm:spPr/>
      <dgm:t>
        <a:bodyPr/>
        <a:lstStyle/>
        <a:p>
          <a:endParaRPr lang="en-GB"/>
        </a:p>
      </dgm:t>
    </dgm:pt>
    <dgm:pt modelId="{70EE4A8D-E166-294F-8E6F-CBE97600F5F2}">
      <dgm:prSet/>
      <dgm:spPr/>
      <dgm:t>
        <a:bodyPr/>
        <a:lstStyle/>
        <a:p>
          <a:r>
            <a:rPr lang="en-GB" dirty="0"/>
            <a:t>Click on Display</a:t>
          </a:r>
        </a:p>
      </dgm:t>
    </dgm:pt>
    <dgm:pt modelId="{97DE08D0-4EDF-DA44-9CFA-7705E6BF638F}" type="parTrans" cxnId="{BB0AFE11-5575-1744-84AD-5A6069C32437}">
      <dgm:prSet/>
      <dgm:spPr/>
      <dgm:t>
        <a:bodyPr/>
        <a:lstStyle/>
        <a:p>
          <a:endParaRPr lang="en-GB"/>
        </a:p>
      </dgm:t>
    </dgm:pt>
    <dgm:pt modelId="{71472522-3E1F-C044-84B0-44FD7C2DE5AF}" type="sibTrans" cxnId="{BB0AFE11-5575-1744-84AD-5A6069C32437}">
      <dgm:prSet/>
      <dgm:spPr/>
      <dgm:t>
        <a:bodyPr/>
        <a:lstStyle/>
        <a:p>
          <a:endParaRPr lang="en-GB"/>
        </a:p>
      </dgm:t>
    </dgm:pt>
    <dgm:pt modelId="{30EEDA94-A079-A545-83B9-D6CCD7487E8D}">
      <dgm:prSet/>
      <dgm:spPr/>
      <dgm:t>
        <a:bodyPr/>
        <a:lstStyle/>
        <a:p>
          <a:r>
            <a:rPr lang="en-GB" dirty="0"/>
            <a:t>The complete data stored on blockchain will be displayed</a:t>
          </a:r>
        </a:p>
      </dgm:t>
    </dgm:pt>
    <dgm:pt modelId="{AB6752EC-6EA0-2344-B6F1-97C23902D568}" type="parTrans" cxnId="{5D0310CC-C2B7-E642-8397-5F48A31288F2}">
      <dgm:prSet/>
      <dgm:spPr/>
      <dgm:t>
        <a:bodyPr/>
        <a:lstStyle/>
        <a:p>
          <a:endParaRPr lang="en-GB"/>
        </a:p>
      </dgm:t>
    </dgm:pt>
    <dgm:pt modelId="{DA06DB37-6C28-5445-A158-FB3154921121}" type="sibTrans" cxnId="{5D0310CC-C2B7-E642-8397-5F48A31288F2}">
      <dgm:prSet/>
      <dgm:spPr/>
      <dgm:t>
        <a:bodyPr/>
        <a:lstStyle/>
        <a:p>
          <a:endParaRPr lang="en-GB"/>
        </a:p>
      </dgm:t>
    </dgm:pt>
    <dgm:pt modelId="{AF1414D8-FB08-CE40-BD7D-94C4AB32F819}">
      <dgm:prSet/>
      <dgm:spPr/>
      <dgm:t>
        <a:bodyPr/>
        <a:lstStyle/>
        <a:p>
          <a:r>
            <a:rPr lang="en-GB" dirty="0"/>
            <a:t>Click on Search</a:t>
          </a:r>
        </a:p>
      </dgm:t>
    </dgm:pt>
    <dgm:pt modelId="{834E5AB0-E7CD-BE48-91CA-F0164871B610}" type="parTrans" cxnId="{287334CC-87D4-C74B-B05A-A675089B0854}">
      <dgm:prSet/>
      <dgm:spPr/>
      <dgm:t>
        <a:bodyPr/>
        <a:lstStyle/>
        <a:p>
          <a:endParaRPr lang="en-GB"/>
        </a:p>
      </dgm:t>
    </dgm:pt>
    <dgm:pt modelId="{ED17074A-25F6-D64A-A927-D09B29DD9BCF}" type="sibTrans" cxnId="{287334CC-87D4-C74B-B05A-A675089B0854}">
      <dgm:prSet/>
      <dgm:spPr/>
      <dgm:t>
        <a:bodyPr/>
        <a:lstStyle/>
        <a:p>
          <a:endParaRPr lang="en-GB"/>
        </a:p>
      </dgm:t>
    </dgm:pt>
    <dgm:pt modelId="{2BB0CA0D-CE65-FB4D-8552-3EC6122B9A89}">
      <dgm:prSet/>
      <dgm:spPr/>
      <dgm:t>
        <a:bodyPr/>
        <a:lstStyle/>
        <a:p>
          <a:r>
            <a:rPr lang="en-GB" dirty="0"/>
            <a:t>Enter medicine Name</a:t>
          </a:r>
        </a:p>
      </dgm:t>
    </dgm:pt>
    <dgm:pt modelId="{4D5F1FF2-777C-864E-A829-BB2C5DD7527D}" type="parTrans" cxnId="{9209A201-EC7E-574C-A3CF-F6CEBD3BE766}">
      <dgm:prSet/>
      <dgm:spPr/>
      <dgm:t>
        <a:bodyPr/>
        <a:lstStyle/>
        <a:p>
          <a:endParaRPr lang="en-GB"/>
        </a:p>
      </dgm:t>
    </dgm:pt>
    <dgm:pt modelId="{06A69692-0B6D-9C4E-A8EC-0EA451ED3C9A}" type="sibTrans" cxnId="{9209A201-EC7E-574C-A3CF-F6CEBD3BE766}">
      <dgm:prSet/>
      <dgm:spPr/>
      <dgm:t>
        <a:bodyPr/>
        <a:lstStyle/>
        <a:p>
          <a:endParaRPr lang="en-GB"/>
        </a:p>
      </dgm:t>
    </dgm:pt>
    <dgm:pt modelId="{09792E55-EA37-1048-B9C7-B1D3DD5BE3AD}">
      <dgm:prSet/>
      <dgm:spPr/>
      <dgm:t>
        <a:bodyPr/>
        <a:lstStyle/>
        <a:p>
          <a:r>
            <a:rPr lang="en-GB" dirty="0"/>
            <a:t>Complete supply chain of the medicine will be displayed </a:t>
          </a:r>
        </a:p>
      </dgm:t>
    </dgm:pt>
    <dgm:pt modelId="{A5655AA5-3338-2047-BC5D-78F05FD94374}" type="parTrans" cxnId="{326AD7D2-863F-1548-8C3D-1CA3D3B42157}">
      <dgm:prSet/>
      <dgm:spPr/>
      <dgm:t>
        <a:bodyPr/>
        <a:lstStyle/>
        <a:p>
          <a:endParaRPr lang="en-GB"/>
        </a:p>
      </dgm:t>
    </dgm:pt>
    <dgm:pt modelId="{0C04E342-EA44-8245-AEC3-CBDC26D82673}" type="sibTrans" cxnId="{326AD7D2-863F-1548-8C3D-1CA3D3B42157}">
      <dgm:prSet/>
      <dgm:spPr/>
      <dgm:t>
        <a:bodyPr/>
        <a:lstStyle/>
        <a:p>
          <a:endParaRPr lang="en-GB"/>
        </a:p>
      </dgm:t>
    </dgm:pt>
    <dgm:pt modelId="{862C8B6E-F970-0C46-ADE8-4464B197A407}" type="pres">
      <dgm:prSet presAssocID="{69DF6C07-40EE-224D-A7EB-25C8CE8FE602}" presName="diagram" presStyleCnt="0">
        <dgm:presLayoutVars>
          <dgm:dir/>
          <dgm:resizeHandles val="exact"/>
        </dgm:presLayoutVars>
      </dgm:prSet>
      <dgm:spPr/>
    </dgm:pt>
    <dgm:pt modelId="{A2400F21-A16C-2C43-A77D-44BE2EA2B5F8}" type="pres">
      <dgm:prSet presAssocID="{600C87D8-B7BB-F64A-806E-2289AEC1CAA3}" presName="node" presStyleLbl="node1" presStyleIdx="0" presStyleCnt="12">
        <dgm:presLayoutVars>
          <dgm:bulletEnabled val="1"/>
        </dgm:presLayoutVars>
      </dgm:prSet>
      <dgm:spPr/>
    </dgm:pt>
    <dgm:pt modelId="{E9E00563-8CE7-F342-BC99-C8ADE39714CB}" type="pres">
      <dgm:prSet presAssocID="{A65BCCC4-68E1-D84B-AC80-57DD0CC3D9BE}" presName="sibTrans" presStyleLbl="sibTrans2D1" presStyleIdx="0" presStyleCnt="11"/>
      <dgm:spPr/>
    </dgm:pt>
    <dgm:pt modelId="{2661E157-4716-D340-8179-6F4B5FF6F6A2}" type="pres">
      <dgm:prSet presAssocID="{A65BCCC4-68E1-D84B-AC80-57DD0CC3D9BE}" presName="connectorText" presStyleLbl="sibTrans2D1" presStyleIdx="0" presStyleCnt="11"/>
      <dgm:spPr/>
    </dgm:pt>
    <dgm:pt modelId="{34E0CE59-C85C-B54D-83EB-1158B0CF970B}" type="pres">
      <dgm:prSet presAssocID="{B7D413B1-619F-1C44-AD84-56AAA84EA741}" presName="node" presStyleLbl="node1" presStyleIdx="1" presStyleCnt="12">
        <dgm:presLayoutVars>
          <dgm:bulletEnabled val="1"/>
        </dgm:presLayoutVars>
      </dgm:prSet>
      <dgm:spPr/>
    </dgm:pt>
    <dgm:pt modelId="{2245DEE2-AA60-F946-9749-BF823B1A1FDE}" type="pres">
      <dgm:prSet presAssocID="{603F87B0-42EF-3047-884D-E35718826EB6}" presName="sibTrans" presStyleLbl="sibTrans2D1" presStyleIdx="1" presStyleCnt="11"/>
      <dgm:spPr/>
    </dgm:pt>
    <dgm:pt modelId="{A80EE2DF-5C90-0B47-98EF-65032153AE9A}" type="pres">
      <dgm:prSet presAssocID="{603F87B0-42EF-3047-884D-E35718826EB6}" presName="connectorText" presStyleLbl="sibTrans2D1" presStyleIdx="1" presStyleCnt="11"/>
      <dgm:spPr/>
    </dgm:pt>
    <dgm:pt modelId="{BD27FDC0-0AE1-3848-B39C-BA8709718219}" type="pres">
      <dgm:prSet presAssocID="{ABA619ED-6178-0A42-A015-E20DF1AE5A88}" presName="node" presStyleLbl="node1" presStyleIdx="2" presStyleCnt="12">
        <dgm:presLayoutVars>
          <dgm:bulletEnabled val="1"/>
        </dgm:presLayoutVars>
      </dgm:prSet>
      <dgm:spPr/>
    </dgm:pt>
    <dgm:pt modelId="{71AF0951-D8A4-E442-92A0-685D509EBE06}" type="pres">
      <dgm:prSet presAssocID="{6BD8BEEF-A9E2-BF4E-8B97-A27A1ED9C968}" presName="sibTrans" presStyleLbl="sibTrans2D1" presStyleIdx="2" presStyleCnt="11"/>
      <dgm:spPr/>
    </dgm:pt>
    <dgm:pt modelId="{10158375-BE42-2546-B944-71A46F912402}" type="pres">
      <dgm:prSet presAssocID="{6BD8BEEF-A9E2-BF4E-8B97-A27A1ED9C968}" presName="connectorText" presStyleLbl="sibTrans2D1" presStyleIdx="2" presStyleCnt="11"/>
      <dgm:spPr/>
    </dgm:pt>
    <dgm:pt modelId="{E64B7344-8024-8A4C-903A-AAD34B26804B}" type="pres">
      <dgm:prSet presAssocID="{1CCFA9A4-4424-7D48-BB39-EE86073A0B52}" presName="node" presStyleLbl="node1" presStyleIdx="3" presStyleCnt="12">
        <dgm:presLayoutVars>
          <dgm:bulletEnabled val="1"/>
        </dgm:presLayoutVars>
      </dgm:prSet>
      <dgm:spPr/>
    </dgm:pt>
    <dgm:pt modelId="{D8D32D4F-F580-4F46-8088-1C16C55B93EB}" type="pres">
      <dgm:prSet presAssocID="{10E59DFD-8BE4-AC46-AB89-43BA2A190441}" presName="sibTrans" presStyleLbl="sibTrans2D1" presStyleIdx="3" presStyleCnt="11"/>
      <dgm:spPr/>
    </dgm:pt>
    <dgm:pt modelId="{5C5C9407-0A38-B14E-923F-0FDE8789A4D2}" type="pres">
      <dgm:prSet presAssocID="{10E59DFD-8BE4-AC46-AB89-43BA2A190441}" presName="connectorText" presStyleLbl="sibTrans2D1" presStyleIdx="3" presStyleCnt="11"/>
      <dgm:spPr/>
    </dgm:pt>
    <dgm:pt modelId="{8E5CA252-7E33-8D49-B3BA-F5DF4438BEBC}" type="pres">
      <dgm:prSet presAssocID="{48E27216-BA75-6341-B37B-D0E7F998AFB3}" presName="node" presStyleLbl="node1" presStyleIdx="4" presStyleCnt="12">
        <dgm:presLayoutVars>
          <dgm:bulletEnabled val="1"/>
        </dgm:presLayoutVars>
      </dgm:prSet>
      <dgm:spPr/>
    </dgm:pt>
    <dgm:pt modelId="{45A32AA2-D7BD-5742-9523-AA2ADFB28888}" type="pres">
      <dgm:prSet presAssocID="{24E2B693-90DE-7744-A411-30C39A0C6B77}" presName="sibTrans" presStyleLbl="sibTrans2D1" presStyleIdx="4" presStyleCnt="11"/>
      <dgm:spPr/>
    </dgm:pt>
    <dgm:pt modelId="{0FE7778A-38D4-634B-9EE8-4F004E77E318}" type="pres">
      <dgm:prSet presAssocID="{24E2B693-90DE-7744-A411-30C39A0C6B77}" presName="connectorText" presStyleLbl="sibTrans2D1" presStyleIdx="4" presStyleCnt="11"/>
      <dgm:spPr/>
    </dgm:pt>
    <dgm:pt modelId="{6FEC366F-71B0-2042-9200-042E48146CFB}" type="pres">
      <dgm:prSet presAssocID="{547D1AA8-75D9-BC40-B1F5-E196A52B2FFC}" presName="node" presStyleLbl="node1" presStyleIdx="5" presStyleCnt="12">
        <dgm:presLayoutVars>
          <dgm:bulletEnabled val="1"/>
        </dgm:presLayoutVars>
      </dgm:prSet>
      <dgm:spPr/>
    </dgm:pt>
    <dgm:pt modelId="{21EC53D9-0C65-7149-AE95-D7433C0C7AF9}" type="pres">
      <dgm:prSet presAssocID="{8C15B9E5-99A2-484C-93AE-95DE5AA5391C}" presName="sibTrans" presStyleLbl="sibTrans2D1" presStyleIdx="5" presStyleCnt="11"/>
      <dgm:spPr/>
    </dgm:pt>
    <dgm:pt modelId="{E277CF91-1EF7-B741-9F3B-C5798396432F}" type="pres">
      <dgm:prSet presAssocID="{8C15B9E5-99A2-484C-93AE-95DE5AA5391C}" presName="connectorText" presStyleLbl="sibTrans2D1" presStyleIdx="5" presStyleCnt="11"/>
      <dgm:spPr/>
    </dgm:pt>
    <dgm:pt modelId="{0AC0E050-7350-B148-8881-C8E4CA6662EC}" type="pres">
      <dgm:prSet presAssocID="{F7342734-ADCB-B94F-A167-9030B133F79D}" presName="node" presStyleLbl="node1" presStyleIdx="6" presStyleCnt="12">
        <dgm:presLayoutVars>
          <dgm:bulletEnabled val="1"/>
        </dgm:presLayoutVars>
      </dgm:prSet>
      <dgm:spPr/>
    </dgm:pt>
    <dgm:pt modelId="{564FF0FE-DE38-7D41-868C-DFEDCC5B3E71}" type="pres">
      <dgm:prSet presAssocID="{015FABAC-0C83-A54C-A2EA-0B22B0AC825B}" presName="sibTrans" presStyleLbl="sibTrans2D1" presStyleIdx="6" presStyleCnt="11"/>
      <dgm:spPr/>
    </dgm:pt>
    <dgm:pt modelId="{88A26C6C-3A4D-2647-89CD-1D35EE0ADDE2}" type="pres">
      <dgm:prSet presAssocID="{015FABAC-0C83-A54C-A2EA-0B22B0AC825B}" presName="connectorText" presStyleLbl="sibTrans2D1" presStyleIdx="6" presStyleCnt="11"/>
      <dgm:spPr/>
    </dgm:pt>
    <dgm:pt modelId="{267C915F-D9C9-9E49-9E77-3E3C2AA4C909}" type="pres">
      <dgm:prSet presAssocID="{70EE4A8D-E166-294F-8E6F-CBE97600F5F2}" presName="node" presStyleLbl="node1" presStyleIdx="7" presStyleCnt="12">
        <dgm:presLayoutVars>
          <dgm:bulletEnabled val="1"/>
        </dgm:presLayoutVars>
      </dgm:prSet>
      <dgm:spPr/>
    </dgm:pt>
    <dgm:pt modelId="{B0B6D08F-07EE-B643-A08C-A6EB4DA3FFCB}" type="pres">
      <dgm:prSet presAssocID="{71472522-3E1F-C044-84B0-44FD7C2DE5AF}" presName="sibTrans" presStyleLbl="sibTrans2D1" presStyleIdx="7" presStyleCnt="11"/>
      <dgm:spPr/>
    </dgm:pt>
    <dgm:pt modelId="{C2C4E1B6-6B48-6C4E-9567-8B3EAC5069D8}" type="pres">
      <dgm:prSet presAssocID="{71472522-3E1F-C044-84B0-44FD7C2DE5AF}" presName="connectorText" presStyleLbl="sibTrans2D1" presStyleIdx="7" presStyleCnt="11"/>
      <dgm:spPr/>
    </dgm:pt>
    <dgm:pt modelId="{37A6DD71-3342-E849-BA6B-88B0EE4ED04F}" type="pres">
      <dgm:prSet presAssocID="{30EEDA94-A079-A545-83B9-D6CCD7487E8D}" presName="node" presStyleLbl="node1" presStyleIdx="8" presStyleCnt="12">
        <dgm:presLayoutVars>
          <dgm:bulletEnabled val="1"/>
        </dgm:presLayoutVars>
      </dgm:prSet>
      <dgm:spPr/>
    </dgm:pt>
    <dgm:pt modelId="{E042C20C-42EE-524A-95D4-251A95587DA8}" type="pres">
      <dgm:prSet presAssocID="{DA06DB37-6C28-5445-A158-FB3154921121}" presName="sibTrans" presStyleLbl="sibTrans2D1" presStyleIdx="8" presStyleCnt="11"/>
      <dgm:spPr/>
    </dgm:pt>
    <dgm:pt modelId="{3E5CF65B-5F74-244A-BE82-5BDCBF9DE247}" type="pres">
      <dgm:prSet presAssocID="{DA06DB37-6C28-5445-A158-FB3154921121}" presName="connectorText" presStyleLbl="sibTrans2D1" presStyleIdx="8" presStyleCnt="11"/>
      <dgm:spPr/>
    </dgm:pt>
    <dgm:pt modelId="{F85FE16C-A0AD-9942-A18A-08436B2A87ED}" type="pres">
      <dgm:prSet presAssocID="{AF1414D8-FB08-CE40-BD7D-94C4AB32F819}" presName="node" presStyleLbl="node1" presStyleIdx="9" presStyleCnt="12">
        <dgm:presLayoutVars>
          <dgm:bulletEnabled val="1"/>
        </dgm:presLayoutVars>
      </dgm:prSet>
      <dgm:spPr/>
    </dgm:pt>
    <dgm:pt modelId="{2FE05C63-29C4-5B41-A6FF-DD3C36C41CA8}" type="pres">
      <dgm:prSet presAssocID="{ED17074A-25F6-D64A-A927-D09B29DD9BCF}" presName="sibTrans" presStyleLbl="sibTrans2D1" presStyleIdx="9" presStyleCnt="11"/>
      <dgm:spPr/>
    </dgm:pt>
    <dgm:pt modelId="{F956AAF8-23FC-B043-8600-273D56E3CCBF}" type="pres">
      <dgm:prSet presAssocID="{ED17074A-25F6-D64A-A927-D09B29DD9BCF}" presName="connectorText" presStyleLbl="sibTrans2D1" presStyleIdx="9" presStyleCnt="11"/>
      <dgm:spPr/>
    </dgm:pt>
    <dgm:pt modelId="{4048BE58-7393-BC49-B17B-E0DFBD9FD130}" type="pres">
      <dgm:prSet presAssocID="{2BB0CA0D-CE65-FB4D-8552-3EC6122B9A89}" presName="node" presStyleLbl="node1" presStyleIdx="10" presStyleCnt="12">
        <dgm:presLayoutVars>
          <dgm:bulletEnabled val="1"/>
        </dgm:presLayoutVars>
      </dgm:prSet>
      <dgm:spPr/>
    </dgm:pt>
    <dgm:pt modelId="{40209275-D00D-3249-88DB-3E356661CB34}" type="pres">
      <dgm:prSet presAssocID="{06A69692-0B6D-9C4E-A8EC-0EA451ED3C9A}" presName="sibTrans" presStyleLbl="sibTrans2D1" presStyleIdx="10" presStyleCnt="11"/>
      <dgm:spPr/>
    </dgm:pt>
    <dgm:pt modelId="{C57D5CB1-7C87-984E-8743-8A147353AC7B}" type="pres">
      <dgm:prSet presAssocID="{06A69692-0B6D-9C4E-A8EC-0EA451ED3C9A}" presName="connectorText" presStyleLbl="sibTrans2D1" presStyleIdx="10" presStyleCnt="11"/>
      <dgm:spPr/>
    </dgm:pt>
    <dgm:pt modelId="{3B295CD6-213F-E54A-99F0-BE895650E355}" type="pres">
      <dgm:prSet presAssocID="{09792E55-EA37-1048-B9C7-B1D3DD5BE3A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9209A201-EC7E-574C-A3CF-F6CEBD3BE766}" srcId="{69DF6C07-40EE-224D-A7EB-25C8CE8FE602}" destId="{2BB0CA0D-CE65-FB4D-8552-3EC6122B9A89}" srcOrd="10" destOrd="0" parTransId="{4D5F1FF2-777C-864E-A829-BB2C5DD7527D}" sibTransId="{06A69692-0B6D-9C4E-A8EC-0EA451ED3C9A}"/>
    <dgm:cxn modelId="{40FB0E07-6419-FD45-9111-71202957221A}" type="presOf" srcId="{ED17074A-25F6-D64A-A927-D09B29DD9BCF}" destId="{F956AAF8-23FC-B043-8600-273D56E3CCBF}" srcOrd="1" destOrd="0" presId="urn:microsoft.com/office/officeart/2005/8/layout/process5"/>
    <dgm:cxn modelId="{D5D9470A-D4A1-D043-A7B7-3D582FB15406}" type="presOf" srcId="{A65BCCC4-68E1-D84B-AC80-57DD0CC3D9BE}" destId="{2661E157-4716-D340-8179-6F4B5FF6F6A2}" srcOrd="1" destOrd="0" presId="urn:microsoft.com/office/officeart/2005/8/layout/process5"/>
    <dgm:cxn modelId="{E176350E-DCF5-9445-BC59-4DCB5353C5B0}" type="presOf" srcId="{69DF6C07-40EE-224D-A7EB-25C8CE8FE602}" destId="{862C8B6E-F970-0C46-ADE8-4464B197A407}" srcOrd="0" destOrd="0" presId="urn:microsoft.com/office/officeart/2005/8/layout/process5"/>
    <dgm:cxn modelId="{BB0AFE11-5575-1744-84AD-5A6069C32437}" srcId="{69DF6C07-40EE-224D-A7EB-25C8CE8FE602}" destId="{70EE4A8D-E166-294F-8E6F-CBE97600F5F2}" srcOrd="7" destOrd="0" parTransId="{97DE08D0-4EDF-DA44-9CFA-7705E6BF638F}" sibTransId="{71472522-3E1F-C044-84B0-44FD7C2DE5AF}"/>
    <dgm:cxn modelId="{20E0AD13-4190-4848-99B5-77BF8C0E9815}" type="presOf" srcId="{6BD8BEEF-A9E2-BF4E-8B97-A27A1ED9C968}" destId="{10158375-BE42-2546-B944-71A46F912402}" srcOrd="1" destOrd="0" presId="urn:microsoft.com/office/officeart/2005/8/layout/process5"/>
    <dgm:cxn modelId="{4216EF20-2016-8A40-9D83-30A6799D5C43}" type="presOf" srcId="{B7D413B1-619F-1C44-AD84-56AAA84EA741}" destId="{34E0CE59-C85C-B54D-83EB-1158B0CF970B}" srcOrd="0" destOrd="0" presId="urn:microsoft.com/office/officeart/2005/8/layout/process5"/>
    <dgm:cxn modelId="{0FD5542B-C236-AA43-9E08-D8D2BBA694C5}" type="presOf" srcId="{603F87B0-42EF-3047-884D-E35718826EB6}" destId="{2245DEE2-AA60-F946-9749-BF823B1A1FDE}" srcOrd="0" destOrd="0" presId="urn:microsoft.com/office/officeart/2005/8/layout/process5"/>
    <dgm:cxn modelId="{86F51C2C-CAEC-564C-A9CC-B6376D4A57DB}" srcId="{69DF6C07-40EE-224D-A7EB-25C8CE8FE602}" destId="{ABA619ED-6178-0A42-A015-E20DF1AE5A88}" srcOrd="2" destOrd="0" parTransId="{CAA7F6CE-9464-694B-901A-A1EB69F48EB4}" sibTransId="{6BD8BEEF-A9E2-BF4E-8B97-A27A1ED9C968}"/>
    <dgm:cxn modelId="{D7BA9B2C-76FD-2D42-A5FC-5795EF78A330}" type="presOf" srcId="{600C87D8-B7BB-F64A-806E-2289AEC1CAA3}" destId="{A2400F21-A16C-2C43-A77D-44BE2EA2B5F8}" srcOrd="0" destOrd="0" presId="urn:microsoft.com/office/officeart/2005/8/layout/process5"/>
    <dgm:cxn modelId="{C8B0B834-C853-8A48-A5C0-07CD8DACAEDB}" type="presOf" srcId="{8C15B9E5-99A2-484C-93AE-95DE5AA5391C}" destId="{E277CF91-1EF7-B741-9F3B-C5798396432F}" srcOrd="1" destOrd="0" presId="urn:microsoft.com/office/officeart/2005/8/layout/process5"/>
    <dgm:cxn modelId="{26C2AF40-9D34-6A4C-9006-21B9E5A0E0BC}" type="presOf" srcId="{ABA619ED-6178-0A42-A015-E20DF1AE5A88}" destId="{BD27FDC0-0AE1-3848-B39C-BA8709718219}" srcOrd="0" destOrd="0" presId="urn:microsoft.com/office/officeart/2005/8/layout/process5"/>
    <dgm:cxn modelId="{D6A28946-FB32-1140-A7B9-A38E92DDCC5F}" type="presOf" srcId="{603F87B0-42EF-3047-884D-E35718826EB6}" destId="{A80EE2DF-5C90-0B47-98EF-65032153AE9A}" srcOrd="1" destOrd="0" presId="urn:microsoft.com/office/officeart/2005/8/layout/process5"/>
    <dgm:cxn modelId="{B1D6AC49-CBB4-D144-8117-6D01B5CD47FE}" type="presOf" srcId="{10E59DFD-8BE4-AC46-AB89-43BA2A190441}" destId="{D8D32D4F-F580-4F46-8088-1C16C55B93EB}" srcOrd="0" destOrd="0" presId="urn:microsoft.com/office/officeart/2005/8/layout/process5"/>
    <dgm:cxn modelId="{D9753653-7FAA-DA40-B2E1-6203D4F4F5C2}" type="presOf" srcId="{015FABAC-0C83-A54C-A2EA-0B22B0AC825B}" destId="{564FF0FE-DE38-7D41-868C-DFEDCC5B3E71}" srcOrd="0" destOrd="0" presId="urn:microsoft.com/office/officeart/2005/8/layout/process5"/>
    <dgm:cxn modelId="{2013E254-5E61-D843-90AE-BF5AEC69755A}" type="presOf" srcId="{24E2B693-90DE-7744-A411-30C39A0C6B77}" destId="{45A32AA2-D7BD-5742-9523-AA2ADFB28888}" srcOrd="0" destOrd="0" presId="urn:microsoft.com/office/officeart/2005/8/layout/process5"/>
    <dgm:cxn modelId="{6B337755-94C6-654C-B880-69FB7FA72B75}" srcId="{69DF6C07-40EE-224D-A7EB-25C8CE8FE602}" destId="{1CCFA9A4-4424-7D48-BB39-EE86073A0B52}" srcOrd="3" destOrd="0" parTransId="{05F9B280-6C4D-0344-AF4E-939A5D760A96}" sibTransId="{10E59DFD-8BE4-AC46-AB89-43BA2A190441}"/>
    <dgm:cxn modelId="{D7F7F45E-8D45-E741-BCF5-139E40A90F5E}" type="presOf" srcId="{ED17074A-25F6-D64A-A927-D09B29DD9BCF}" destId="{2FE05C63-29C4-5B41-A6FF-DD3C36C41CA8}" srcOrd="0" destOrd="0" presId="urn:microsoft.com/office/officeart/2005/8/layout/process5"/>
    <dgm:cxn modelId="{191F555F-8109-ED4D-8497-A5E82DFDCC5C}" srcId="{69DF6C07-40EE-224D-A7EB-25C8CE8FE602}" destId="{48E27216-BA75-6341-B37B-D0E7F998AFB3}" srcOrd="4" destOrd="0" parTransId="{9FDC6AEB-49EE-DC4A-9959-AE3866909F70}" sibTransId="{24E2B693-90DE-7744-A411-30C39A0C6B77}"/>
    <dgm:cxn modelId="{64483365-7BD1-0B4A-89A3-4A4B429FF16B}" type="presOf" srcId="{F7342734-ADCB-B94F-A167-9030B133F79D}" destId="{0AC0E050-7350-B148-8881-C8E4CA6662EC}" srcOrd="0" destOrd="0" presId="urn:microsoft.com/office/officeart/2005/8/layout/process5"/>
    <dgm:cxn modelId="{6056A879-8F0C-9243-BFB6-DF4BACD3AC93}" type="presOf" srcId="{10E59DFD-8BE4-AC46-AB89-43BA2A190441}" destId="{5C5C9407-0A38-B14E-923F-0FDE8789A4D2}" srcOrd="1" destOrd="0" presId="urn:microsoft.com/office/officeart/2005/8/layout/process5"/>
    <dgm:cxn modelId="{EAB7867D-9907-3F41-AE4F-DC0E4C19BF8E}" type="presOf" srcId="{09792E55-EA37-1048-B9C7-B1D3DD5BE3AD}" destId="{3B295CD6-213F-E54A-99F0-BE895650E355}" srcOrd="0" destOrd="0" presId="urn:microsoft.com/office/officeart/2005/8/layout/process5"/>
    <dgm:cxn modelId="{0AB13F82-77A6-2649-AD33-B07D2A0D96F9}" type="presOf" srcId="{71472522-3E1F-C044-84B0-44FD7C2DE5AF}" destId="{C2C4E1B6-6B48-6C4E-9567-8B3EAC5069D8}" srcOrd="1" destOrd="0" presId="urn:microsoft.com/office/officeart/2005/8/layout/process5"/>
    <dgm:cxn modelId="{D9AB4591-14B8-7F49-928B-E8BB0EB48FAC}" type="presOf" srcId="{1CCFA9A4-4424-7D48-BB39-EE86073A0B52}" destId="{E64B7344-8024-8A4C-903A-AAD34B26804B}" srcOrd="0" destOrd="0" presId="urn:microsoft.com/office/officeart/2005/8/layout/process5"/>
    <dgm:cxn modelId="{1249D992-501A-1841-8391-9202A182E46C}" srcId="{69DF6C07-40EE-224D-A7EB-25C8CE8FE602}" destId="{547D1AA8-75D9-BC40-B1F5-E196A52B2FFC}" srcOrd="5" destOrd="0" parTransId="{4A1CCCC8-4191-5B4D-AF9E-9248EC4B2AB4}" sibTransId="{8C15B9E5-99A2-484C-93AE-95DE5AA5391C}"/>
    <dgm:cxn modelId="{01CD07A2-DA6F-644F-97E6-94E5A3463C60}" srcId="{69DF6C07-40EE-224D-A7EB-25C8CE8FE602}" destId="{F7342734-ADCB-B94F-A167-9030B133F79D}" srcOrd="6" destOrd="0" parTransId="{7DCCDCF2-366D-C04B-ACA2-7315051EC8F0}" sibTransId="{015FABAC-0C83-A54C-A2EA-0B22B0AC825B}"/>
    <dgm:cxn modelId="{F36D9CA2-4392-0745-9866-E562956F579F}" type="presOf" srcId="{DA06DB37-6C28-5445-A158-FB3154921121}" destId="{E042C20C-42EE-524A-95D4-251A95587DA8}" srcOrd="0" destOrd="0" presId="urn:microsoft.com/office/officeart/2005/8/layout/process5"/>
    <dgm:cxn modelId="{05C949A7-6B04-8F43-BE69-8DADAE100A35}" type="presOf" srcId="{015FABAC-0C83-A54C-A2EA-0B22B0AC825B}" destId="{88A26C6C-3A4D-2647-89CD-1D35EE0ADDE2}" srcOrd="1" destOrd="0" presId="urn:microsoft.com/office/officeart/2005/8/layout/process5"/>
    <dgm:cxn modelId="{070FAEA8-A01E-9A4C-BB38-551E32752FD5}" type="presOf" srcId="{2BB0CA0D-CE65-FB4D-8552-3EC6122B9A89}" destId="{4048BE58-7393-BC49-B17B-E0DFBD9FD130}" srcOrd="0" destOrd="0" presId="urn:microsoft.com/office/officeart/2005/8/layout/process5"/>
    <dgm:cxn modelId="{7E1A1CAD-B0DD-3541-9FC1-AA8EA06F409B}" type="presOf" srcId="{30EEDA94-A079-A545-83B9-D6CCD7487E8D}" destId="{37A6DD71-3342-E849-BA6B-88B0EE4ED04F}" srcOrd="0" destOrd="0" presId="urn:microsoft.com/office/officeart/2005/8/layout/process5"/>
    <dgm:cxn modelId="{9F43F9AF-A6E4-2043-9C4B-106BC71EE237}" type="presOf" srcId="{A65BCCC4-68E1-D84B-AC80-57DD0CC3D9BE}" destId="{E9E00563-8CE7-F342-BC99-C8ADE39714CB}" srcOrd="0" destOrd="0" presId="urn:microsoft.com/office/officeart/2005/8/layout/process5"/>
    <dgm:cxn modelId="{E7B3BFB0-8D16-F741-9195-EB00736A3AF3}" type="presOf" srcId="{70EE4A8D-E166-294F-8E6F-CBE97600F5F2}" destId="{267C915F-D9C9-9E49-9E77-3E3C2AA4C909}" srcOrd="0" destOrd="0" presId="urn:microsoft.com/office/officeart/2005/8/layout/process5"/>
    <dgm:cxn modelId="{2EFD8BB3-784E-2444-9D3F-9F374E4B7B37}" type="presOf" srcId="{06A69692-0B6D-9C4E-A8EC-0EA451ED3C9A}" destId="{C57D5CB1-7C87-984E-8743-8A147353AC7B}" srcOrd="1" destOrd="0" presId="urn:microsoft.com/office/officeart/2005/8/layout/process5"/>
    <dgm:cxn modelId="{E281FCBB-D416-7046-AEFD-03DAE7DC736B}" srcId="{69DF6C07-40EE-224D-A7EB-25C8CE8FE602}" destId="{B7D413B1-619F-1C44-AD84-56AAA84EA741}" srcOrd="1" destOrd="0" parTransId="{7A9A2D17-CD6E-E241-BB28-FEC35552EB17}" sibTransId="{603F87B0-42EF-3047-884D-E35718826EB6}"/>
    <dgm:cxn modelId="{950F6AC4-3B32-BA42-9EA6-21C3E2DA2941}" srcId="{69DF6C07-40EE-224D-A7EB-25C8CE8FE602}" destId="{600C87D8-B7BB-F64A-806E-2289AEC1CAA3}" srcOrd="0" destOrd="0" parTransId="{AEA62B8C-2C70-134E-AE09-E425A92EF27D}" sibTransId="{A65BCCC4-68E1-D84B-AC80-57DD0CC3D9BE}"/>
    <dgm:cxn modelId="{F8D200C5-7879-C641-B7D9-05EE17982E25}" type="presOf" srcId="{48E27216-BA75-6341-B37B-D0E7F998AFB3}" destId="{8E5CA252-7E33-8D49-B3BA-F5DF4438BEBC}" srcOrd="0" destOrd="0" presId="urn:microsoft.com/office/officeart/2005/8/layout/process5"/>
    <dgm:cxn modelId="{8E9AD0C8-4CB8-D54E-A0F4-92CD316F100D}" type="presOf" srcId="{547D1AA8-75D9-BC40-B1F5-E196A52B2FFC}" destId="{6FEC366F-71B0-2042-9200-042E48146CFB}" srcOrd="0" destOrd="0" presId="urn:microsoft.com/office/officeart/2005/8/layout/process5"/>
    <dgm:cxn modelId="{A0DF9FCB-49AB-FF4D-ABAF-8451B405ECAB}" type="presOf" srcId="{8C15B9E5-99A2-484C-93AE-95DE5AA5391C}" destId="{21EC53D9-0C65-7149-AE95-D7433C0C7AF9}" srcOrd="0" destOrd="0" presId="urn:microsoft.com/office/officeart/2005/8/layout/process5"/>
    <dgm:cxn modelId="{5D0310CC-C2B7-E642-8397-5F48A31288F2}" srcId="{69DF6C07-40EE-224D-A7EB-25C8CE8FE602}" destId="{30EEDA94-A079-A545-83B9-D6CCD7487E8D}" srcOrd="8" destOrd="0" parTransId="{AB6752EC-6EA0-2344-B6F1-97C23902D568}" sibTransId="{DA06DB37-6C28-5445-A158-FB3154921121}"/>
    <dgm:cxn modelId="{287334CC-87D4-C74B-B05A-A675089B0854}" srcId="{69DF6C07-40EE-224D-A7EB-25C8CE8FE602}" destId="{AF1414D8-FB08-CE40-BD7D-94C4AB32F819}" srcOrd="9" destOrd="0" parTransId="{834E5AB0-E7CD-BE48-91CA-F0164871B610}" sibTransId="{ED17074A-25F6-D64A-A927-D09B29DD9BCF}"/>
    <dgm:cxn modelId="{D176D3CF-24F1-DD4C-9C83-D558201FDDAC}" type="presOf" srcId="{AF1414D8-FB08-CE40-BD7D-94C4AB32F819}" destId="{F85FE16C-A0AD-9942-A18A-08436B2A87ED}" srcOrd="0" destOrd="0" presId="urn:microsoft.com/office/officeart/2005/8/layout/process5"/>
    <dgm:cxn modelId="{326AD7D2-863F-1548-8C3D-1CA3D3B42157}" srcId="{69DF6C07-40EE-224D-A7EB-25C8CE8FE602}" destId="{09792E55-EA37-1048-B9C7-B1D3DD5BE3AD}" srcOrd="11" destOrd="0" parTransId="{A5655AA5-3338-2047-BC5D-78F05FD94374}" sibTransId="{0C04E342-EA44-8245-AEC3-CBDC26D82673}"/>
    <dgm:cxn modelId="{1214D2DA-8376-EA44-85CF-698AF525512B}" type="presOf" srcId="{24E2B693-90DE-7744-A411-30C39A0C6B77}" destId="{0FE7778A-38D4-634B-9EE8-4F004E77E318}" srcOrd="1" destOrd="0" presId="urn:microsoft.com/office/officeart/2005/8/layout/process5"/>
    <dgm:cxn modelId="{C453CCDB-6E61-984D-948B-6C67C8C91A92}" type="presOf" srcId="{06A69692-0B6D-9C4E-A8EC-0EA451ED3C9A}" destId="{40209275-D00D-3249-88DB-3E356661CB34}" srcOrd="0" destOrd="0" presId="urn:microsoft.com/office/officeart/2005/8/layout/process5"/>
    <dgm:cxn modelId="{8AFDDCF6-5F40-5241-8A4D-1BBDBACA90D3}" type="presOf" srcId="{6BD8BEEF-A9E2-BF4E-8B97-A27A1ED9C968}" destId="{71AF0951-D8A4-E442-92A0-685D509EBE06}" srcOrd="0" destOrd="0" presId="urn:microsoft.com/office/officeart/2005/8/layout/process5"/>
    <dgm:cxn modelId="{1EC516F7-5FF8-CC4D-AD2C-3F262A56A357}" type="presOf" srcId="{71472522-3E1F-C044-84B0-44FD7C2DE5AF}" destId="{B0B6D08F-07EE-B643-A08C-A6EB4DA3FFCB}" srcOrd="0" destOrd="0" presId="urn:microsoft.com/office/officeart/2005/8/layout/process5"/>
    <dgm:cxn modelId="{2952A4F9-38E9-1045-B3C4-872D53EAD9D3}" type="presOf" srcId="{DA06DB37-6C28-5445-A158-FB3154921121}" destId="{3E5CF65B-5F74-244A-BE82-5BDCBF9DE247}" srcOrd="1" destOrd="0" presId="urn:microsoft.com/office/officeart/2005/8/layout/process5"/>
    <dgm:cxn modelId="{9BFA510B-7133-DD42-80B3-EB96CC7934DA}" type="presParOf" srcId="{862C8B6E-F970-0C46-ADE8-4464B197A407}" destId="{A2400F21-A16C-2C43-A77D-44BE2EA2B5F8}" srcOrd="0" destOrd="0" presId="urn:microsoft.com/office/officeart/2005/8/layout/process5"/>
    <dgm:cxn modelId="{940FACE2-1472-714A-9E04-A4D16CEF0F00}" type="presParOf" srcId="{862C8B6E-F970-0C46-ADE8-4464B197A407}" destId="{E9E00563-8CE7-F342-BC99-C8ADE39714CB}" srcOrd="1" destOrd="0" presId="urn:microsoft.com/office/officeart/2005/8/layout/process5"/>
    <dgm:cxn modelId="{F5EDEA47-910B-9A41-B564-4ECF1C313962}" type="presParOf" srcId="{E9E00563-8CE7-F342-BC99-C8ADE39714CB}" destId="{2661E157-4716-D340-8179-6F4B5FF6F6A2}" srcOrd="0" destOrd="0" presId="urn:microsoft.com/office/officeart/2005/8/layout/process5"/>
    <dgm:cxn modelId="{F667AEC8-1191-9649-87EA-FEC50AF37EF9}" type="presParOf" srcId="{862C8B6E-F970-0C46-ADE8-4464B197A407}" destId="{34E0CE59-C85C-B54D-83EB-1158B0CF970B}" srcOrd="2" destOrd="0" presId="urn:microsoft.com/office/officeart/2005/8/layout/process5"/>
    <dgm:cxn modelId="{D6A3236C-038B-1A43-B328-F0864537854A}" type="presParOf" srcId="{862C8B6E-F970-0C46-ADE8-4464B197A407}" destId="{2245DEE2-AA60-F946-9749-BF823B1A1FDE}" srcOrd="3" destOrd="0" presId="urn:microsoft.com/office/officeart/2005/8/layout/process5"/>
    <dgm:cxn modelId="{40F6F240-56B9-4549-95A5-CC72C4749125}" type="presParOf" srcId="{2245DEE2-AA60-F946-9749-BF823B1A1FDE}" destId="{A80EE2DF-5C90-0B47-98EF-65032153AE9A}" srcOrd="0" destOrd="0" presId="urn:microsoft.com/office/officeart/2005/8/layout/process5"/>
    <dgm:cxn modelId="{82FF9335-11E5-AC42-8F1E-D4D3A008E7B4}" type="presParOf" srcId="{862C8B6E-F970-0C46-ADE8-4464B197A407}" destId="{BD27FDC0-0AE1-3848-B39C-BA8709718219}" srcOrd="4" destOrd="0" presId="urn:microsoft.com/office/officeart/2005/8/layout/process5"/>
    <dgm:cxn modelId="{BC3D630F-5708-584B-9F88-3E33897E8B95}" type="presParOf" srcId="{862C8B6E-F970-0C46-ADE8-4464B197A407}" destId="{71AF0951-D8A4-E442-92A0-685D509EBE06}" srcOrd="5" destOrd="0" presId="urn:microsoft.com/office/officeart/2005/8/layout/process5"/>
    <dgm:cxn modelId="{37B0D2EA-C93A-6D4A-8D7C-A8AD3567F7E8}" type="presParOf" srcId="{71AF0951-D8A4-E442-92A0-685D509EBE06}" destId="{10158375-BE42-2546-B944-71A46F912402}" srcOrd="0" destOrd="0" presId="urn:microsoft.com/office/officeart/2005/8/layout/process5"/>
    <dgm:cxn modelId="{1680036D-BA4A-294D-AC31-498EF17D5956}" type="presParOf" srcId="{862C8B6E-F970-0C46-ADE8-4464B197A407}" destId="{E64B7344-8024-8A4C-903A-AAD34B26804B}" srcOrd="6" destOrd="0" presId="urn:microsoft.com/office/officeart/2005/8/layout/process5"/>
    <dgm:cxn modelId="{1B07266E-6460-664C-9AE0-BB3AA81A4B14}" type="presParOf" srcId="{862C8B6E-F970-0C46-ADE8-4464B197A407}" destId="{D8D32D4F-F580-4F46-8088-1C16C55B93EB}" srcOrd="7" destOrd="0" presId="urn:microsoft.com/office/officeart/2005/8/layout/process5"/>
    <dgm:cxn modelId="{490767FB-DB87-134F-9FC0-54741A687925}" type="presParOf" srcId="{D8D32D4F-F580-4F46-8088-1C16C55B93EB}" destId="{5C5C9407-0A38-B14E-923F-0FDE8789A4D2}" srcOrd="0" destOrd="0" presId="urn:microsoft.com/office/officeart/2005/8/layout/process5"/>
    <dgm:cxn modelId="{629C81EA-A439-1241-9C9D-DD91A19A1E34}" type="presParOf" srcId="{862C8B6E-F970-0C46-ADE8-4464B197A407}" destId="{8E5CA252-7E33-8D49-B3BA-F5DF4438BEBC}" srcOrd="8" destOrd="0" presId="urn:microsoft.com/office/officeart/2005/8/layout/process5"/>
    <dgm:cxn modelId="{149AA1BB-6563-1A42-A5B2-0F251287B8DA}" type="presParOf" srcId="{862C8B6E-F970-0C46-ADE8-4464B197A407}" destId="{45A32AA2-D7BD-5742-9523-AA2ADFB28888}" srcOrd="9" destOrd="0" presId="urn:microsoft.com/office/officeart/2005/8/layout/process5"/>
    <dgm:cxn modelId="{4102D155-50CF-604F-A24A-78ADE7198747}" type="presParOf" srcId="{45A32AA2-D7BD-5742-9523-AA2ADFB28888}" destId="{0FE7778A-38D4-634B-9EE8-4F004E77E318}" srcOrd="0" destOrd="0" presId="urn:microsoft.com/office/officeart/2005/8/layout/process5"/>
    <dgm:cxn modelId="{8F9D3420-B3EF-3D4F-ADF2-09B00C47DA7B}" type="presParOf" srcId="{862C8B6E-F970-0C46-ADE8-4464B197A407}" destId="{6FEC366F-71B0-2042-9200-042E48146CFB}" srcOrd="10" destOrd="0" presId="urn:microsoft.com/office/officeart/2005/8/layout/process5"/>
    <dgm:cxn modelId="{59661BCD-922F-8D49-A6BE-84E2964284A3}" type="presParOf" srcId="{862C8B6E-F970-0C46-ADE8-4464B197A407}" destId="{21EC53D9-0C65-7149-AE95-D7433C0C7AF9}" srcOrd="11" destOrd="0" presId="urn:microsoft.com/office/officeart/2005/8/layout/process5"/>
    <dgm:cxn modelId="{811BC939-7312-C041-B40E-E8B8EBF427BB}" type="presParOf" srcId="{21EC53D9-0C65-7149-AE95-D7433C0C7AF9}" destId="{E277CF91-1EF7-B741-9F3B-C5798396432F}" srcOrd="0" destOrd="0" presId="urn:microsoft.com/office/officeart/2005/8/layout/process5"/>
    <dgm:cxn modelId="{4A94CDDD-0528-D14E-835B-35F996B50D71}" type="presParOf" srcId="{862C8B6E-F970-0C46-ADE8-4464B197A407}" destId="{0AC0E050-7350-B148-8881-C8E4CA6662EC}" srcOrd="12" destOrd="0" presId="urn:microsoft.com/office/officeart/2005/8/layout/process5"/>
    <dgm:cxn modelId="{863A7590-3D21-6547-A8EC-84069B006557}" type="presParOf" srcId="{862C8B6E-F970-0C46-ADE8-4464B197A407}" destId="{564FF0FE-DE38-7D41-868C-DFEDCC5B3E71}" srcOrd="13" destOrd="0" presId="urn:microsoft.com/office/officeart/2005/8/layout/process5"/>
    <dgm:cxn modelId="{B539D82D-41EC-D44D-A5DD-5D5E44B9C726}" type="presParOf" srcId="{564FF0FE-DE38-7D41-868C-DFEDCC5B3E71}" destId="{88A26C6C-3A4D-2647-89CD-1D35EE0ADDE2}" srcOrd="0" destOrd="0" presId="urn:microsoft.com/office/officeart/2005/8/layout/process5"/>
    <dgm:cxn modelId="{1BDE100D-977C-9F49-ACF3-757FCAFC1A75}" type="presParOf" srcId="{862C8B6E-F970-0C46-ADE8-4464B197A407}" destId="{267C915F-D9C9-9E49-9E77-3E3C2AA4C909}" srcOrd="14" destOrd="0" presId="urn:microsoft.com/office/officeart/2005/8/layout/process5"/>
    <dgm:cxn modelId="{ED7BC548-2963-284E-A08E-6703FE3D1CC9}" type="presParOf" srcId="{862C8B6E-F970-0C46-ADE8-4464B197A407}" destId="{B0B6D08F-07EE-B643-A08C-A6EB4DA3FFCB}" srcOrd="15" destOrd="0" presId="urn:microsoft.com/office/officeart/2005/8/layout/process5"/>
    <dgm:cxn modelId="{A90C13D9-76CA-4244-8549-BD976E0EF31F}" type="presParOf" srcId="{B0B6D08F-07EE-B643-A08C-A6EB4DA3FFCB}" destId="{C2C4E1B6-6B48-6C4E-9567-8B3EAC5069D8}" srcOrd="0" destOrd="0" presId="urn:microsoft.com/office/officeart/2005/8/layout/process5"/>
    <dgm:cxn modelId="{BC76A245-6410-7A48-9C3C-E9660D5B1CE1}" type="presParOf" srcId="{862C8B6E-F970-0C46-ADE8-4464B197A407}" destId="{37A6DD71-3342-E849-BA6B-88B0EE4ED04F}" srcOrd="16" destOrd="0" presId="urn:microsoft.com/office/officeart/2005/8/layout/process5"/>
    <dgm:cxn modelId="{CCEFF5A3-5035-2A4F-BF5C-06DF015AA171}" type="presParOf" srcId="{862C8B6E-F970-0C46-ADE8-4464B197A407}" destId="{E042C20C-42EE-524A-95D4-251A95587DA8}" srcOrd="17" destOrd="0" presId="urn:microsoft.com/office/officeart/2005/8/layout/process5"/>
    <dgm:cxn modelId="{93BACDA1-30FE-B448-B88D-4EF2A1E63A4C}" type="presParOf" srcId="{E042C20C-42EE-524A-95D4-251A95587DA8}" destId="{3E5CF65B-5F74-244A-BE82-5BDCBF9DE247}" srcOrd="0" destOrd="0" presId="urn:microsoft.com/office/officeart/2005/8/layout/process5"/>
    <dgm:cxn modelId="{B09DCEF4-F7B7-8B40-995B-6103AD045597}" type="presParOf" srcId="{862C8B6E-F970-0C46-ADE8-4464B197A407}" destId="{F85FE16C-A0AD-9942-A18A-08436B2A87ED}" srcOrd="18" destOrd="0" presId="urn:microsoft.com/office/officeart/2005/8/layout/process5"/>
    <dgm:cxn modelId="{9F6CC4FE-2E86-4745-8C55-F90A8DFF982E}" type="presParOf" srcId="{862C8B6E-F970-0C46-ADE8-4464B197A407}" destId="{2FE05C63-29C4-5B41-A6FF-DD3C36C41CA8}" srcOrd="19" destOrd="0" presId="urn:microsoft.com/office/officeart/2005/8/layout/process5"/>
    <dgm:cxn modelId="{187B1B39-6D85-A043-82B8-AB68B7086D4C}" type="presParOf" srcId="{2FE05C63-29C4-5B41-A6FF-DD3C36C41CA8}" destId="{F956AAF8-23FC-B043-8600-273D56E3CCBF}" srcOrd="0" destOrd="0" presId="urn:microsoft.com/office/officeart/2005/8/layout/process5"/>
    <dgm:cxn modelId="{A57C786D-E48E-B54A-82EE-A62AC9996BBF}" type="presParOf" srcId="{862C8B6E-F970-0C46-ADE8-4464B197A407}" destId="{4048BE58-7393-BC49-B17B-E0DFBD9FD130}" srcOrd="20" destOrd="0" presId="urn:microsoft.com/office/officeart/2005/8/layout/process5"/>
    <dgm:cxn modelId="{B94E1F83-C3B7-F14D-A0F8-A6AB74E23C34}" type="presParOf" srcId="{862C8B6E-F970-0C46-ADE8-4464B197A407}" destId="{40209275-D00D-3249-88DB-3E356661CB34}" srcOrd="21" destOrd="0" presId="urn:microsoft.com/office/officeart/2005/8/layout/process5"/>
    <dgm:cxn modelId="{5FF25D9A-982E-D344-AF2F-BF6BA3C6D043}" type="presParOf" srcId="{40209275-D00D-3249-88DB-3E356661CB34}" destId="{C57D5CB1-7C87-984E-8743-8A147353AC7B}" srcOrd="0" destOrd="0" presId="urn:microsoft.com/office/officeart/2005/8/layout/process5"/>
    <dgm:cxn modelId="{919E2DD6-914A-EA40-8C0C-2B5E9C2D7AD6}" type="presParOf" srcId="{862C8B6E-F970-0C46-ADE8-4464B197A407}" destId="{3B295CD6-213F-E54A-99F0-BE895650E355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400F21-A16C-2C43-A77D-44BE2EA2B5F8}">
      <dsp:nvSpPr>
        <dsp:cNvPr id="0" name=""/>
        <dsp:cNvSpPr/>
      </dsp:nvSpPr>
      <dsp:spPr>
        <a:xfrm>
          <a:off x="3214" y="420707"/>
          <a:ext cx="1405532" cy="843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Fill in Medicine Name, Select Current Position, Select Date</a:t>
          </a:r>
        </a:p>
      </dsp:txBody>
      <dsp:txXfrm>
        <a:off x="27914" y="445407"/>
        <a:ext cx="1356132" cy="793919"/>
      </dsp:txXfrm>
    </dsp:sp>
    <dsp:sp modelId="{E9E00563-8CE7-F342-BC99-C8ADE39714CB}">
      <dsp:nvSpPr>
        <dsp:cNvPr id="0" name=""/>
        <dsp:cNvSpPr/>
      </dsp:nvSpPr>
      <dsp:spPr>
        <a:xfrm>
          <a:off x="1532434" y="668081"/>
          <a:ext cx="297972" cy="3485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1532434" y="737795"/>
        <a:ext cx="208580" cy="209144"/>
      </dsp:txXfrm>
    </dsp:sp>
    <dsp:sp modelId="{34E0CE59-C85C-B54D-83EB-1158B0CF970B}">
      <dsp:nvSpPr>
        <dsp:cNvPr id="0" name=""/>
        <dsp:cNvSpPr/>
      </dsp:nvSpPr>
      <dsp:spPr>
        <a:xfrm>
          <a:off x="1970960" y="420707"/>
          <a:ext cx="1405532" cy="843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Click Enter</a:t>
          </a:r>
        </a:p>
      </dsp:txBody>
      <dsp:txXfrm>
        <a:off x="1995660" y="445407"/>
        <a:ext cx="1356132" cy="793919"/>
      </dsp:txXfrm>
    </dsp:sp>
    <dsp:sp modelId="{2245DEE2-AA60-F946-9749-BF823B1A1FDE}">
      <dsp:nvSpPr>
        <dsp:cNvPr id="0" name=""/>
        <dsp:cNvSpPr/>
      </dsp:nvSpPr>
      <dsp:spPr>
        <a:xfrm>
          <a:off x="3500180" y="668081"/>
          <a:ext cx="297972" cy="3485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3500180" y="737795"/>
        <a:ext cx="208580" cy="209144"/>
      </dsp:txXfrm>
    </dsp:sp>
    <dsp:sp modelId="{BD27FDC0-0AE1-3848-B39C-BA8709718219}">
      <dsp:nvSpPr>
        <dsp:cNvPr id="0" name=""/>
        <dsp:cNvSpPr/>
      </dsp:nvSpPr>
      <dsp:spPr>
        <a:xfrm>
          <a:off x="3938706" y="420707"/>
          <a:ext cx="1405532" cy="843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Data will be stored in variables</a:t>
          </a:r>
        </a:p>
      </dsp:txBody>
      <dsp:txXfrm>
        <a:off x="3963406" y="445407"/>
        <a:ext cx="1356132" cy="793919"/>
      </dsp:txXfrm>
    </dsp:sp>
    <dsp:sp modelId="{71AF0951-D8A4-E442-92A0-685D509EBE06}">
      <dsp:nvSpPr>
        <dsp:cNvPr id="0" name=""/>
        <dsp:cNvSpPr/>
      </dsp:nvSpPr>
      <dsp:spPr>
        <a:xfrm>
          <a:off x="5467926" y="668081"/>
          <a:ext cx="297972" cy="3485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5467926" y="737795"/>
        <a:ext cx="208580" cy="209144"/>
      </dsp:txXfrm>
    </dsp:sp>
    <dsp:sp modelId="{E64B7344-8024-8A4C-903A-AAD34B26804B}">
      <dsp:nvSpPr>
        <dsp:cNvPr id="0" name=""/>
        <dsp:cNvSpPr/>
      </dsp:nvSpPr>
      <dsp:spPr>
        <a:xfrm>
          <a:off x="5906452" y="420707"/>
          <a:ext cx="1405532" cy="843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Block will be created with Transaction ID as Encrypted form of date</a:t>
          </a:r>
        </a:p>
      </dsp:txBody>
      <dsp:txXfrm>
        <a:off x="5931152" y="445407"/>
        <a:ext cx="1356132" cy="793919"/>
      </dsp:txXfrm>
    </dsp:sp>
    <dsp:sp modelId="{D8D32D4F-F580-4F46-8088-1C16C55B93EB}">
      <dsp:nvSpPr>
        <dsp:cNvPr id="0" name=""/>
        <dsp:cNvSpPr/>
      </dsp:nvSpPr>
      <dsp:spPr>
        <a:xfrm rot="5400000">
          <a:off x="6460232" y="1362414"/>
          <a:ext cx="297972" cy="3485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 rot="-5400000">
        <a:off x="6504646" y="1387714"/>
        <a:ext cx="209144" cy="208580"/>
      </dsp:txXfrm>
    </dsp:sp>
    <dsp:sp modelId="{8E5CA252-7E33-8D49-B3BA-F5DF4438BEBC}">
      <dsp:nvSpPr>
        <dsp:cNvPr id="0" name=""/>
        <dsp:cNvSpPr/>
      </dsp:nvSpPr>
      <dsp:spPr>
        <a:xfrm>
          <a:off x="5906452" y="1826240"/>
          <a:ext cx="1405532" cy="843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Each block will have Transaction ID, Previous Hash, HashMap of Data Block, timestamp.</a:t>
          </a:r>
        </a:p>
      </dsp:txBody>
      <dsp:txXfrm>
        <a:off x="5931152" y="1850940"/>
        <a:ext cx="1356132" cy="793919"/>
      </dsp:txXfrm>
    </dsp:sp>
    <dsp:sp modelId="{45A32AA2-D7BD-5742-9523-AA2ADFB28888}">
      <dsp:nvSpPr>
        <dsp:cNvPr id="0" name=""/>
        <dsp:cNvSpPr/>
      </dsp:nvSpPr>
      <dsp:spPr>
        <a:xfrm rot="10800000">
          <a:off x="5484792" y="2073613"/>
          <a:ext cx="297972" cy="3485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 rot="10800000">
        <a:off x="5574184" y="2143327"/>
        <a:ext cx="208580" cy="209144"/>
      </dsp:txXfrm>
    </dsp:sp>
    <dsp:sp modelId="{6FEC366F-71B0-2042-9200-042E48146CFB}">
      <dsp:nvSpPr>
        <dsp:cNvPr id="0" name=""/>
        <dsp:cNvSpPr/>
      </dsp:nvSpPr>
      <dsp:spPr>
        <a:xfrm>
          <a:off x="3938706" y="1826240"/>
          <a:ext cx="1405532" cy="843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Data block will store data about medicine i.e. medicine name, current position, total path.</a:t>
          </a:r>
        </a:p>
      </dsp:txBody>
      <dsp:txXfrm>
        <a:off x="3963406" y="1850940"/>
        <a:ext cx="1356132" cy="793919"/>
      </dsp:txXfrm>
    </dsp:sp>
    <dsp:sp modelId="{21EC53D9-0C65-7149-AE95-D7433C0C7AF9}">
      <dsp:nvSpPr>
        <dsp:cNvPr id="0" name=""/>
        <dsp:cNvSpPr/>
      </dsp:nvSpPr>
      <dsp:spPr>
        <a:xfrm rot="10800000">
          <a:off x="3517046" y="2073613"/>
          <a:ext cx="297972" cy="3485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 rot="10800000">
        <a:off x="3606438" y="2143327"/>
        <a:ext cx="208580" cy="209144"/>
      </dsp:txXfrm>
    </dsp:sp>
    <dsp:sp modelId="{0AC0E050-7350-B148-8881-C8E4CA6662EC}">
      <dsp:nvSpPr>
        <dsp:cNvPr id="0" name=""/>
        <dsp:cNvSpPr/>
      </dsp:nvSpPr>
      <dsp:spPr>
        <a:xfrm>
          <a:off x="1970960" y="1826240"/>
          <a:ext cx="1405532" cy="843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If more than fixed capacity is added to block, new block will be created.</a:t>
          </a:r>
        </a:p>
      </dsp:txBody>
      <dsp:txXfrm>
        <a:off x="1995660" y="1850940"/>
        <a:ext cx="1356132" cy="793919"/>
      </dsp:txXfrm>
    </dsp:sp>
    <dsp:sp modelId="{564FF0FE-DE38-7D41-868C-DFEDCC5B3E71}">
      <dsp:nvSpPr>
        <dsp:cNvPr id="0" name=""/>
        <dsp:cNvSpPr/>
      </dsp:nvSpPr>
      <dsp:spPr>
        <a:xfrm rot="10800000">
          <a:off x="1549300" y="2073613"/>
          <a:ext cx="297972" cy="3485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 rot="10800000">
        <a:off x="1638692" y="2143327"/>
        <a:ext cx="208580" cy="209144"/>
      </dsp:txXfrm>
    </dsp:sp>
    <dsp:sp modelId="{267C915F-D9C9-9E49-9E77-3E3C2AA4C909}">
      <dsp:nvSpPr>
        <dsp:cNvPr id="0" name=""/>
        <dsp:cNvSpPr/>
      </dsp:nvSpPr>
      <dsp:spPr>
        <a:xfrm>
          <a:off x="3214" y="1826240"/>
          <a:ext cx="1405532" cy="843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Click on Display</a:t>
          </a:r>
        </a:p>
      </dsp:txBody>
      <dsp:txXfrm>
        <a:off x="27914" y="1850940"/>
        <a:ext cx="1356132" cy="793919"/>
      </dsp:txXfrm>
    </dsp:sp>
    <dsp:sp modelId="{B0B6D08F-07EE-B643-A08C-A6EB4DA3FFCB}">
      <dsp:nvSpPr>
        <dsp:cNvPr id="0" name=""/>
        <dsp:cNvSpPr/>
      </dsp:nvSpPr>
      <dsp:spPr>
        <a:xfrm rot="5400000">
          <a:off x="556994" y="2767947"/>
          <a:ext cx="297972" cy="3485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 rot="-5400000">
        <a:off x="601408" y="2793247"/>
        <a:ext cx="209144" cy="208580"/>
      </dsp:txXfrm>
    </dsp:sp>
    <dsp:sp modelId="{37A6DD71-3342-E849-BA6B-88B0EE4ED04F}">
      <dsp:nvSpPr>
        <dsp:cNvPr id="0" name=""/>
        <dsp:cNvSpPr/>
      </dsp:nvSpPr>
      <dsp:spPr>
        <a:xfrm>
          <a:off x="3214" y="3231772"/>
          <a:ext cx="1405532" cy="843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The complete data stored on blockchain will be displayed</a:t>
          </a:r>
        </a:p>
      </dsp:txBody>
      <dsp:txXfrm>
        <a:off x="27914" y="3256472"/>
        <a:ext cx="1356132" cy="793919"/>
      </dsp:txXfrm>
    </dsp:sp>
    <dsp:sp modelId="{E042C20C-42EE-524A-95D4-251A95587DA8}">
      <dsp:nvSpPr>
        <dsp:cNvPr id="0" name=""/>
        <dsp:cNvSpPr/>
      </dsp:nvSpPr>
      <dsp:spPr>
        <a:xfrm>
          <a:off x="1532434" y="3479146"/>
          <a:ext cx="297972" cy="3485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1532434" y="3548860"/>
        <a:ext cx="208580" cy="209144"/>
      </dsp:txXfrm>
    </dsp:sp>
    <dsp:sp modelId="{F85FE16C-A0AD-9942-A18A-08436B2A87ED}">
      <dsp:nvSpPr>
        <dsp:cNvPr id="0" name=""/>
        <dsp:cNvSpPr/>
      </dsp:nvSpPr>
      <dsp:spPr>
        <a:xfrm>
          <a:off x="1970960" y="3231772"/>
          <a:ext cx="1405532" cy="843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Click on Search</a:t>
          </a:r>
        </a:p>
      </dsp:txBody>
      <dsp:txXfrm>
        <a:off x="1995660" y="3256472"/>
        <a:ext cx="1356132" cy="793919"/>
      </dsp:txXfrm>
    </dsp:sp>
    <dsp:sp modelId="{2FE05C63-29C4-5B41-A6FF-DD3C36C41CA8}">
      <dsp:nvSpPr>
        <dsp:cNvPr id="0" name=""/>
        <dsp:cNvSpPr/>
      </dsp:nvSpPr>
      <dsp:spPr>
        <a:xfrm>
          <a:off x="3500180" y="3479146"/>
          <a:ext cx="297972" cy="3485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3500180" y="3548860"/>
        <a:ext cx="208580" cy="209144"/>
      </dsp:txXfrm>
    </dsp:sp>
    <dsp:sp modelId="{4048BE58-7393-BC49-B17B-E0DFBD9FD130}">
      <dsp:nvSpPr>
        <dsp:cNvPr id="0" name=""/>
        <dsp:cNvSpPr/>
      </dsp:nvSpPr>
      <dsp:spPr>
        <a:xfrm>
          <a:off x="3938706" y="3231772"/>
          <a:ext cx="1405532" cy="843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Enter medicine Name</a:t>
          </a:r>
        </a:p>
      </dsp:txBody>
      <dsp:txXfrm>
        <a:off x="3963406" y="3256472"/>
        <a:ext cx="1356132" cy="793919"/>
      </dsp:txXfrm>
    </dsp:sp>
    <dsp:sp modelId="{40209275-D00D-3249-88DB-3E356661CB34}">
      <dsp:nvSpPr>
        <dsp:cNvPr id="0" name=""/>
        <dsp:cNvSpPr/>
      </dsp:nvSpPr>
      <dsp:spPr>
        <a:xfrm>
          <a:off x="5467926" y="3479146"/>
          <a:ext cx="297972" cy="3485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5467926" y="3548860"/>
        <a:ext cx="208580" cy="209144"/>
      </dsp:txXfrm>
    </dsp:sp>
    <dsp:sp modelId="{3B295CD6-213F-E54A-99F0-BE895650E355}">
      <dsp:nvSpPr>
        <dsp:cNvPr id="0" name=""/>
        <dsp:cNvSpPr/>
      </dsp:nvSpPr>
      <dsp:spPr>
        <a:xfrm>
          <a:off x="5906452" y="3231772"/>
          <a:ext cx="1405532" cy="843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Complete supply chain of the medicine will be displayed </a:t>
          </a:r>
        </a:p>
      </dsp:txBody>
      <dsp:txXfrm>
        <a:off x="5931152" y="3256472"/>
        <a:ext cx="1356132" cy="793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62424-DDEB-4A97-8DF5-6BF96CCB3FB5}" type="datetimeFigureOut">
              <a:rPr lang="en-US" smtClean="0"/>
              <a:pPr/>
              <a:t>5/4/23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53C4B-F994-412E-85D8-E2AB98292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99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ABD2D-06EE-4924-A970-DA7F071D30DD}" type="datetimeFigureOut">
              <a:rPr lang="en-US" smtClean="0"/>
              <a:pPr/>
              <a:t>5/4/23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73052-1C4D-4D99-A058-91D579108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35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4829" y="2952750"/>
            <a:ext cx="4837771" cy="1293327"/>
          </a:xfrm>
          <a:noFill/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909" y="4438856"/>
            <a:ext cx="5294971" cy="18707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050" b="1" i="0" spc="60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4079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4263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2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6" indent="0">
              <a:buNone/>
              <a:defRPr sz="2000"/>
            </a:lvl7pPr>
            <a:lvl8pPr marL="3200266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4829" y="514349"/>
            <a:ext cx="4456772" cy="1055862"/>
          </a:xfrm>
          <a:noFill/>
        </p:spPr>
        <p:txBody>
          <a:bodyPr lIns="0" tIns="0" rIns="0" bIns="0" anchor="b" anchorCtr="0">
            <a:noAutofit/>
          </a:bodyPr>
          <a:lstStyle>
            <a:lvl1pPr>
              <a:defRPr sz="3200" b="1" i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4829" y="4629150"/>
            <a:ext cx="7212167" cy="239676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 spc="60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5B91A17-D079-5E46-B369-A0A0672DB64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24829" y="1811937"/>
            <a:ext cx="3048000" cy="236254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5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You can edit this text here. Click here to edit this text.</a:t>
            </a:r>
          </a:p>
          <a:p>
            <a:pPr lvl="0"/>
            <a:endParaRPr lang="en-US" dirty="0"/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You can edit this text here. Click here to edit this text.</a:t>
            </a:r>
            <a:endParaRPr lang="en-BR" dirty="0"/>
          </a:p>
          <a:p>
            <a:pPr lvl="0"/>
            <a:endParaRPr lang="en-US" dirty="0"/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You can edit this text here. Click here to edit this text.</a:t>
            </a:r>
            <a:endParaRPr lang="en-B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D5F85B-1726-9020-C59B-08B82647EE22}"/>
              </a:ext>
            </a:extLst>
          </p:cNvPr>
          <p:cNvSpPr/>
          <p:nvPr userDrawn="1"/>
        </p:nvSpPr>
        <p:spPr>
          <a:xfrm rot="5400000">
            <a:off x="4429124" y="-4429125"/>
            <a:ext cx="285749" cy="9144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629003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mode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13C9D71F-61B9-0A61-FDC4-04AC6B600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236593" y="2434793"/>
            <a:ext cx="2894846" cy="273915"/>
          </a:xfrm>
        </p:spPr>
        <p:txBody>
          <a:bodyPr/>
          <a:lstStyle>
            <a:lvl1pPr>
              <a:defRPr sz="1350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9" name="Slide Number Placeholder 4">
            <a:extLst>
              <a:ext uri="{FF2B5EF4-FFF2-40B4-BE49-F238E27FC236}">
                <a16:creationId xmlns:a16="http://schemas.microsoft.com/office/drawing/2014/main" id="{38A94293-BC3D-A0ED-A27B-9237FBA8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500" y="4540726"/>
            <a:ext cx="782814" cy="440349"/>
          </a:xfrm>
        </p:spPr>
        <p:txBody>
          <a:bodyPr/>
          <a:lstStyle>
            <a:lvl1pPr algn="ctr">
              <a:defRPr sz="2100">
                <a:solidFill>
                  <a:schemeClr val="accent1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E67ED8F-6863-F87D-C180-6B116C52E4FB}"/>
              </a:ext>
            </a:extLst>
          </p:cNvPr>
          <p:cNvGrpSpPr/>
          <p:nvPr/>
        </p:nvGrpSpPr>
        <p:grpSpPr>
          <a:xfrm flipH="1">
            <a:off x="6932723" y="0"/>
            <a:ext cx="2234370" cy="5143500"/>
            <a:chOff x="-14748" y="0"/>
            <a:chExt cx="2978384" cy="6858000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BD853ED2-8DB3-C7AB-0F2E-F8CD9B94C8ED}"/>
                </a:ext>
              </a:extLst>
            </p:cNvPr>
            <p:cNvSpPr/>
            <p:nvPr/>
          </p:nvSpPr>
          <p:spPr>
            <a:xfrm>
              <a:off x="-9031" y="0"/>
              <a:ext cx="2972667" cy="6858000"/>
            </a:xfrm>
            <a:prstGeom prst="rect">
              <a:avLst/>
            </a:prstGeom>
            <a:gradFill flip="none" rotWithShape="1">
              <a:gsLst>
                <a:gs pos="25000">
                  <a:srgbClr val="131849"/>
                </a:gs>
                <a:gs pos="100000">
                  <a:srgbClr val="131849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B08047A9-BE9F-550E-0F0B-EC1D12520E8B}"/>
                </a:ext>
              </a:extLst>
            </p:cNvPr>
            <p:cNvSpPr/>
            <p:nvPr/>
          </p:nvSpPr>
          <p:spPr>
            <a:xfrm flipH="1">
              <a:off x="2207788" y="5998214"/>
              <a:ext cx="741623" cy="856420"/>
            </a:xfrm>
            <a:custGeom>
              <a:avLst/>
              <a:gdLst>
                <a:gd name="connsiteX0" fmla="*/ 0 w 715953"/>
                <a:gd name="connsiteY0" fmla="*/ 620130 h 826777"/>
                <a:gd name="connsiteX1" fmla="*/ 357976 w 715953"/>
                <a:gd name="connsiteY1" fmla="*/ 826777 h 826777"/>
                <a:gd name="connsiteX2" fmla="*/ 715953 w 715953"/>
                <a:gd name="connsiteY2" fmla="*/ 620130 h 826777"/>
                <a:gd name="connsiteX3" fmla="*/ 715953 w 715953"/>
                <a:gd name="connsiteY3" fmla="*/ 206742 h 826777"/>
                <a:gd name="connsiteX4" fmla="*/ 357976 w 715953"/>
                <a:gd name="connsiteY4" fmla="*/ 0 h 826777"/>
                <a:gd name="connsiteX5" fmla="*/ 0 w 715953"/>
                <a:gd name="connsiteY5" fmla="*/ 206742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3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5953" y="620130"/>
                  </a:lnTo>
                  <a:lnTo>
                    <a:pt x="715953" y="206742"/>
                  </a:lnTo>
                  <a:lnTo>
                    <a:pt x="357976" y="0"/>
                  </a:lnTo>
                  <a:lnTo>
                    <a:pt x="0" y="206742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FF12E847-1647-A629-5DAF-D27DFB4A3F1B}"/>
                </a:ext>
              </a:extLst>
            </p:cNvPr>
            <p:cNvSpPr/>
            <p:nvPr/>
          </p:nvSpPr>
          <p:spPr>
            <a:xfrm flipH="1">
              <a:off x="2568887" y="6426423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8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9B5BA22-D319-1D44-6430-ABC0B4DDFF65}"/>
                </a:ext>
              </a:extLst>
            </p:cNvPr>
            <p:cNvSpPr/>
            <p:nvPr/>
          </p:nvSpPr>
          <p:spPr>
            <a:xfrm flipH="1">
              <a:off x="2207788" y="6212367"/>
              <a:ext cx="370811" cy="214056"/>
            </a:xfrm>
            <a:custGeom>
              <a:avLst/>
              <a:gdLst>
                <a:gd name="connsiteX0" fmla="*/ 357977 w 357976"/>
                <a:gd name="connsiteY0" fmla="*/ 0 h 206647"/>
                <a:gd name="connsiteX1" fmla="*/ 0 w 357976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7" y="0"/>
                  </a:moveTo>
                  <a:lnTo>
                    <a:pt x="0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302F51B1-B997-F537-B6A0-8FE33D885825}"/>
                </a:ext>
              </a:extLst>
            </p:cNvPr>
            <p:cNvSpPr/>
            <p:nvPr/>
          </p:nvSpPr>
          <p:spPr>
            <a:xfrm flipH="1">
              <a:off x="2578600" y="6212367"/>
              <a:ext cx="370811" cy="214056"/>
            </a:xfrm>
            <a:custGeom>
              <a:avLst/>
              <a:gdLst>
                <a:gd name="connsiteX0" fmla="*/ 357976 w 357976"/>
                <a:gd name="connsiteY0" fmla="*/ 206648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83E5D98F-9ACB-F229-4A80-0C048CC932A0}"/>
                </a:ext>
              </a:extLst>
            </p:cNvPr>
            <p:cNvSpPr/>
            <p:nvPr/>
          </p:nvSpPr>
          <p:spPr>
            <a:xfrm flipH="1">
              <a:off x="2207788" y="5141793"/>
              <a:ext cx="741623" cy="856420"/>
            </a:xfrm>
            <a:custGeom>
              <a:avLst/>
              <a:gdLst>
                <a:gd name="connsiteX0" fmla="*/ 0 w 715953"/>
                <a:gd name="connsiteY0" fmla="*/ 620130 h 826777"/>
                <a:gd name="connsiteX1" fmla="*/ 357976 w 715953"/>
                <a:gd name="connsiteY1" fmla="*/ 826777 h 826777"/>
                <a:gd name="connsiteX2" fmla="*/ 715953 w 715953"/>
                <a:gd name="connsiteY2" fmla="*/ 620130 h 826777"/>
                <a:gd name="connsiteX3" fmla="*/ 715953 w 715953"/>
                <a:gd name="connsiteY3" fmla="*/ 206741 h 826777"/>
                <a:gd name="connsiteX4" fmla="*/ 357976 w 715953"/>
                <a:gd name="connsiteY4" fmla="*/ 0 h 826777"/>
                <a:gd name="connsiteX5" fmla="*/ 0 w 715953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3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5953" y="620130"/>
                  </a:lnTo>
                  <a:lnTo>
                    <a:pt x="715953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A9D41816-4C6E-4759-961D-1B32838E4E4D}"/>
                </a:ext>
              </a:extLst>
            </p:cNvPr>
            <p:cNvSpPr/>
            <p:nvPr/>
          </p:nvSpPr>
          <p:spPr>
            <a:xfrm flipH="1">
              <a:off x="2568887" y="5570003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A67DE6D4-ABE0-1DB4-C2D8-4F0F059ECF58}"/>
                </a:ext>
              </a:extLst>
            </p:cNvPr>
            <p:cNvSpPr/>
            <p:nvPr/>
          </p:nvSpPr>
          <p:spPr>
            <a:xfrm flipH="1">
              <a:off x="2207788" y="5355947"/>
              <a:ext cx="370811" cy="214056"/>
            </a:xfrm>
            <a:custGeom>
              <a:avLst/>
              <a:gdLst>
                <a:gd name="connsiteX0" fmla="*/ 357977 w 357976"/>
                <a:gd name="connsiteY0" fmla="*/ 0 h 206647"/>
                <a:gd name="connsiteX1" fmla="*/ 0 w 357976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7" y="0"/>
                  </a:moveTo>
                  <a:lnTo>
                    <a:pt x="0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1FF7E53-4576-D16F-E4A1-5B3B3A1D65D3}"/>
                </a:ext>
              </a:extLst>
            </p:cNvPr>
            <p:cNvSpPr/>
            <p:nvPr/>
          </p:nvSpPr>
          <p:spPr>
            <a:xfrm flipH="1">
              <a:off x="2578600" y="5355947"/>
              <a:ext cx="370811" cy="214056"/>
            </a:xfrm>
            <a:custGeom>
              <a:avLst/>
              <a:gdLst>
                <a:gd name="connsiteX0" fmla="*/ 357976 w 357976"/>
                <a:gd name="connsiteY0" fmla="*/ 206648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62362378-7DE5-10B8-A605-F6B9084B5805}"/>
                </a:ext>
              </a:extLst>
            </p:cNvPr>
            <p:cNvSpPr/>
            <p:nvPr/>
          </p:nvSpPr>
          <p:spPr>
            <a:xfrm flipH="1">
              <a:off x="2207788" y="4284692"/>
              <a:ext cx="741623" cy="856420"/>
            </a:xfrm>
            <a:custGeom>
              <a:avLst/>
              <a:gdLst>
                <a:gd name="connsiteX0" fmla="*/ 0 w 715953"/>
                <a:gd name="connsiteY0" fmla="*/ 620130 h 826777"/>
                <a:gd name="connsiteX1" fmla="*/ 357976 w 715953"/>
                <a:gd name="connsiteY1" fmla="*/ 826777 h 826777"/>
                <a:gd name="connsiteX2" fmla="*/ 715953 w 715953"/>
                <a:gd name="connsiteY2" fmla="*/ 620130 h 826777"/>
                <a:gd name="connsiteX3" fmla="*/ 715953 w 715953"/>
                <a:gd name="connsiteY3" fmla="*/ 206741 h 826777"/>
                <a:gd name="connsiteX4" fmla="*/ 357976 w 715953"/>
                <a:gd name="connsiteY4" fmla="*/ 0 h 826777"/>
                <a:gd name="connsiteX5" fmla="*/ 0 w 715953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3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5953" y="620130"/>
                  </a:lnTo>
                  <a:lnTo>
                    <a:pt x="715953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A1A9283B-FBFC-AF12-EE65-0F3E0DFE4163}"/>
                </a:ext>
              </a:extLst>
            </p:cNvPr>
            <p:cNvSpPr/>
            <p:nvPr/>
          </p:nvSpPr>
          <p:spPr>
            <a:xfrm flipH="1">
              <a:off x="2568887" y="4712903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5DF550E3-5F88-7821-8B8E-66AB7083A9CC}"/>
                </a:ext>
              </a:extLst>
            </p:cNvPr>
            <p:cNvSpPr/>
            <p:nvPr/>
          </p:nvSpPr>
          <p:spPr>
            <a:xfrm flipH="1">
              <a:off x="2207788" y="4498846"/>
              <a:ext cx="370811" cy="214056"/>
            </a:xfrm>
            <a:custGeom>
              <a:avLst/>
              <a:gdLst>
                <a:gd name="connsiteX0" fmla="*/ 357977 w 357976"/>
                <a:gd name="connsiteY0" fmla="*/ 0 h 206647"/>
                <a:gd name="connsiteX1" fmla="*/ 0 w 357976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7" y="0"/>
                  </a:moveTo>
                  <a:lnTo>
                    <a:pt x="0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B70C7F35-F5DD-E671-FAE5-DDCBB3C728B7}"/>
                </a:ext>
              </a:extLst>
            </p:cNvPr>
            <p:cNvSpPr/>
            <p:nvPr/>
          </p:nvSpPr>
          <p:spPr>
            <a:xfrm flipH="1">
              <a:off x="2578600" y="4498846"/>
              <a:ext cx="370811" cy="214056"/>
            </a:xfrm>
            <a:custGeom>
              <a:avLst/>
              <a:gdLst>
                <a:gd name="connsiteX0" fmla="*/ 357976 w 357976"/>
                <a:gd name="connsiteY0" fmla="*/ 206648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34800822-769A-0D7A-68EA-9DC824F4B36C}"/>
                </a:ext>
              </a:extLst>
            </p:cNvPr>
            <p:cNvSpPr/>
            <p:nvPr/>
          </p:nvSpPr>
          <p:spPr>
            <a:xfrm flipH="1">
              <a:off x="2207788" y="3428369"/>
              <a:ext cx="741623" cy="856323"/>
            </a:xfrm>
            <a:custGeom>
              <a:avLst/>
              <a:gdLst>
                <a:gd name="connsiteX0" fmla="*/ 0 w 715953"/>
                <a:gd name="connsiteY0" fmla="*/ 620036 h 826683"/>
                <a:gd name="connsiteX1" fmla="*/ 357976 w 715953"/>
                <a:gd name="connsiteY1" fmla="*/ 826684 h 826683"/>
                <a:gd name="connsiteX2" fmla="*/ 715953 w 715953"/>
                <a:gd name="connsiteY2" fmla="*/ 620036 h 826683"/>
                <a:gd name="connsiteX3" fmla="*/ 715953 w 715953"/>
                <a:gd name="connsiteY3" fmla="*/ 206648 h 826683"/>
                <a:gd name="connsiteX4" fmla="*/ 357976 w 715953"/>
                <a:gd name="connsiteY4" fmla="*/ 0 h 826683"/>
                <a:gd name="connsiteX5" fmla="*/ 0 w 715953"/>
                <a:gd name="connsiteY5" fmla="*/ 206648 h 826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3" h="826683">
                  <a:moveTo>
                    <a:pt x="0" y="620036"/>
                  </a:moveTo>
                  <a:lnTo>
                    <a:pt x="357976" y="826684"/>
                  </a:lnTo>
                  <a:lnTo>
                    <a:pt x="715953" y="620036"/>
                  </a:lnTo>
                  <a:lnTo>
                    <a:pt x="715953" y="206648"/>
                  </a:lnTo>
                  <a:lnTo>
                    <a:pt x="357976" y="0"/>
                  </a:lnTo>
                  <a:lnTo>
                    <a:pt x="0" y="206648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E3A00144-8FDD-2B43-3BCD-4A232EC650D5}"/>
                </a:ext>
              </a:extLst>
            </p:cNvPr>
            <p:cNvSpPr/>
            <p:nvPr/>
          </p:nvSpPr>
          <p:spPr>
            <a:xfrm flipH="1">
              <a:off x="2568887" y="3856482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F7A6177-15E0-A801-755F-74F1F1F94C99}"/>
                </a:ext>
              </a:extLst>
            </p:cNvPr>
            <p:cNvSpPr/>
            <p:nvPr/>
          </p:nvSpPr>
          <p:spPr>
            <a:xfrm flipH="1">
              <a:off x="2207788" y="3642425"/>
              <a:ext cx="370811" cy="214056"/>
            </a:xfrm>
            <a:custGeom>
              <a:avLst/>
              <a:gdLst>
                <a:gd name="connsiteX0" fmla="*/ 357977 w 357976"/>
                <a:gd name="connsiteY0" fmla="*/ 0 h 206647"/>
                <a:gd name="connsiteX1" fmla="*/ 0 w 357976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7" y="0"/>
                  </a:moveTo>
                  <a:lnTo>
                    <a:pt x="0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28841FA4-3385-60BD-28FB-AC8048C5A160}"/>
                </a:ext>
              </a:extLst>
            </p:cNvPr>
            <p:cNvSpPr/>
            <p:nvPr/>
          </p:nvSpPr>
          <p:spPr>
            <a:xfrm flipH="1">
              <a:off x="2578600" y="3642425"/>
              <a:ext cx="370811" cy="214056"/>
            </a:xfrm>
            <a:custGeom>
              <a:avLst/>
              <a:gdLst>
                <a:gd name="connsiteX0" fmla="*/ 357976 w 357976"/>
                <a:gd name="connsiteY0" fmla="*/ 206647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C2B0765F-B66B-3298-E148-D79FFD281AE6}"/>
                </a:ext>
              </a:extLst>
            </p:cNvPr>
            <p:cNvSpPr/>
            <p:nvPr/>
          </p:nvSpPr>
          <p:spPr>
            <a:xfrm flipH="1">
              <a:off x="2207788" y="2572240"/>
              <a:ext cx="741623" cy="856420"/>
            </a:xfrm>
            <a:custGeom>
              <a:avLst/>
              <a:gdLst>
                <a:gd name="connsiteX0" fmla="*/ 0 w 715953"/>
                <a:gd name="connsiteY0" fmla="*/ 620036 h 826777"/>
                <a:gd name="connsiteX1" fmla="*/ 357976 w 715953"/>
                <a:gd name="connsiteY1" fmla="*/ 826777 h 826777"/>
                <a:gd name="connsiteX2" fmla="*/ 715953 w 715953"/>
                <a:gd name="connsiteY2" fmla="*/ 620036 h 826777"/>
                <a:gd name="connsiteX3" fmla="*/ 715953 w 715953"/>
                <a:gd name="connsiteY3" fmla="*/ 206647 h 826777"/>
                <a:gd name="connsiteX4" fmla="*/ 357976 w 715953"/>
                <a:gd name="connsiteY4" fmla="*/ 0 h 826777"/>
                <a:gd name="connsiteX5" fmla="*/ 0 w 715953"/>
                <a:gd name="connsiteY5" fmla="*/ 206647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3" h="826777">
                  <a:moveTo>
                    <a:pt x="0" y="620036"/>
                  </a:moveTo>
                  <a:lnTo>
                    <a:pt x="357976" y="826777"/>
                  </a:lnTo>
                  <a:lnTo>
                    <a:pt x="715953" y="620036"/>
                  </a:lnTo>
                  <a:lnTo>
                    <a:pt x="715953" y="206647"/>
                  </a:lnTo>
                  <a:lnTo>
                    <a:pt x="357976" y="0"/>
                  </a:lnTo>
                  <a:lnTo>
                    <a:pt x="0" y="206647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B862BB8-3529-B5E0-B14B-40075C459E0B}"/>
                </a:ext>
              </a:extLst>
            </p:cNvPr>
            <p:cNvSpPr/>
            <p:nvPr/>
          </p:nvSpPr>
          <p:spPr>
            <a:xfrm flipH="1">
              <a:off x="2568887" y="3000451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C4045A5-D5C5-831F-5D5A-B6F7549F8ECE}"/>
                </a:ext>
              </a:extLst>
            </p:cNvPr>
            <p:cNvSpPr/>
            <p:nvPr/>
          </p:nvSpPr>
          <p:spPr>
            <a:xfrm flipH="1">
              <a:off x="2207788" y="2786296"/>
              <a:ext cx="370811" cy="214153"/>
            </a:xfrm>
            <a:custGeom>
              <a:avLst/>
              <a:gdLst>
                <a:gd name="connsiteX0" fmla="*/ 357977 w 357976"/>
                <a:gd name="connsiteY0" fmla="*/ 0 h 206741"/>
                <a:gd name="connsiteX1" fmla="*/ 0 w 357976"/>
                <a:gd name="connsiteY1" fmla="*/ 206741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7" y="0"/>
                  </a:moveTo>
                  <a:lnTo>
                    <a:pt x="0" y="206741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7E1D4903-3F3C-7AB5-296F-9F196E6296F0}"/>
                </a:ext>
              </a:extLst>
            </p:cNvPr>
            <p:cNvSpPr/>
            <p:nvPr/>
          </p:nvSpPr>
          <p:spPr>
            <a:xfrm flipH="1">
              <a:off x="2578600" y="2786296"/>
              <a:ext cx="370811" cy="214153"/>
            </a:xfrm>
            <a:custGeom>
              <a:avLst/>
              <a:gdLst>
                <a:gd name="connsiteX0" fmla="*/ 357976 w 357976"/>
                <a:gd name="connsiteY0" fmla="*/ 206741 h 206741"/>
                <a:gd name="connsiteX1" fmla="*/ 0 w 357976"/>
                <a:gd name="connsiteY1" fmla="*/ 0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206741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7D34EB17-14A9-DFDD-E174-D2E1516B38C2}"/>
                </a:ext>
              </a:extLst>
            </p:cNvPr>
            <p:cNvSpPr/>
            <p:nvPr/>
          </p:nvSpPr>
          <p:spPr>
            <a:xfrm flipH="1">
              <a:off x="2207788" y="1715819"/>
              <a:ext cx="741623" cy="856420"/>
            </a:xfrm>
            <a:custGeom>
              <a:avLst/>
              <a:gdLst>
                <a:gd name="connsiteX0" fmla="*/ 0 w 715953"/>
                <a:gd name="connsiteY0" fmla="*/ 620130 h 826777"/>
                <a:gd name="connsiteX1" fmla="*/ 357976 w 715953"/>
                <a:gd name="connsiteY1" fmla="*/ 826778 h 826777"/>
                <a:gd name="connsiteX2" fmla="*/ 715953 w 715953"/>
                <a:gd name="connsiteY2" fmla="*/ 620130 h 826777"/>
                <a:gd name="connsiteX3" fmla="*/ 715953 w 715953"/>
                <a:gd name="connsiteY3" fmla="*/ 206741 h 826777"/>
                <a:gd name="connsiteX4" fmla="*/ 357976 w 715953"/>
                <a:gd name="connsiteY4" fmla="*/ 0 h 826777"/>
                <a:gd name="connsiteX5" fmla="*/ 0 w 715953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3" h="826777">
                  <a:moveTo>
                    <a:pt x="0" y="620130"/>
                  </a:moveTo>
                  <a:lnTo>
                    <a:pt x="357976" y="826778"/>
                  </a:lnTo>
                  <a:lnTo>
                    <a:pt x="715953" y="620130"/>
                  </a:lnTo>
                  <a:lnTo>
                    <a:pt x="715953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EEACE51B-8ECD-EACB-9AD9-6FD4670888E5}"/>
                </a:ext>
              </a:extLst>
            </p:cNvPr>
            <p:cNvSpPr/>
            <p:nvPr/>
          </p:nvSpPr>
          <p:spPr>
            <a:xfrm flipH="1">
              <a:off x="2568887" y="2144029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C3EA802-1114-2FB7-8371-5956EF6924C3}"/>
                </a:ext>
              </a:extLst>
            </p:cNvPr>
            <p:cNvSpPr/>
            <p:nvPr/>
          </p:nvSpPr>
          <p:spPr>
            <a:xfrm flipH="1">
              <a:off x="2207788" y="1929973"/>
              <a:ext cx="370811" cy="214056"/>
            </a:xfrm>
            <a:custGeom>
              <a:avLst/>
              <a:gdLst>
                <a:gd name="connsiteX0" fmla="*/ 357977 w 357976"/>
                <a:gd name="connsiteY0" fmla="*/ 0 h 206647"/>
                <a:gd name="connsiteX1" fmla="*/ 0 w 357976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7" y="0"/>
                  </a:moveTo>
                  <a:lnTo>
                    <a:pt x="0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8A3B1880-4B0C-CC9B-2821-C816C326B0B1}"/>
                </a:ext>
              </a:extLst>
            </p:cNvPr>
            <p:cNvSpPr/>
            <p:nvPr/>
          </p:nvSpPr>
          <p:spPr>
            <a:xfrm flipH="1">
              <a:off x="2578600" y="1929973"/>
              <a:ext cx="370811" cy="214056"/>
            </a:xfrm>
            <a:custGeom>
              <a:avLst/>
              <a:gdLst>
                <a:gd name="connsiteX0" fmla="*/ 357976 w 357976"/>
                <a:gd name="connsiteY0" fmla="*/ 206647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8B4C0D0D-205D-DA4C-6BDF-52D36584DFC2}"/>
                </a:ext>
              </a:extLst>
            </p:cNvPr>
            <p:cNvSpPr/>
            <p:nvPr/>
          </p:nvSpPr>
          <p:spPr>
            <a:xfrm flipH="1">
              <a:off x="2207788" y="858719"/>
              <a:ext cx="741623" cy="856420"/>
            </a:xfrm>
            <a:custGeom>
              <a:avLst/>
              <a:gdLst>
                <a:gd name="connsiteX0" fmla="*/ 0 w 715953"/>
                <a:gd name="connsiteY0" fmla="*/ 620036 h 826777"/>
                <a:gd name="connsiteX1" fmla="*/ 357976 w 715953"/>
                <a:gd name="connsiteY1" fmla="*/ 826777 h 826777"/>
                <a:gd name="connsiteX2" fmla="*/ 715953 w 715953"/>
                <a:gd name="connsiteY2" fmla="*/ 620036 h 826777"/>
                <a:gd name="connsiteX3" fmla="*/ 715953 w 715953"/>
                <a:gd name="connsiteY3" fmla="*/ 206647 h 826777"/>
                <a:gd name="connsiteX4" fmla="*/ 357976 w 715953"/>
                <a:gd name="connsiteY4" fmla="*/ 0 h 826777"/>
                <a:gd name="connsiteX5" fmla="*/ 0 w 715953"/>
                <a:gd name="connsiteY5" fmla="*/ 206647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3" h="826777">
                  <a:moveTo>
                    <a:pt x="0" y="620036"/>
                  </a:moveTo>
                  <a:lnTo>
                    <a:pt x="357976" y="826777"/>
                  </a:lnTo>
                  <a:lnTo>
                    <a:pt x="715953" y="620036"/>
                  </a:lnTo>
                  <a:lnTo>
                    <a:pt x="715953" y="206647"/>
                  </a:lnTo>
                  <a:lnTo>
                    <a:pt x="357976" y="0"/>
                  </a:lnTo>
                  <a:lnTo>
                    <a:pt x="0" y="206647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06B48571-5051-2BCE-B5F2-FAD275664176}"/>
                </a:ext>
              </a:extLst>
            </p:cNvPr>
            <p:cNvSpPr/>
            <p:nvPr/>
          </p:nvSpPr>
          <p:spPr>
            <a:xfrm flipH="1">
              <a:off x="2568887" y="1286929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49A78795-F8FB-A3D4-C4AF-39B5A934A6FE}"/>
                </a:ext>
              </a:extLst>
            </p:cNvPr>
            <p:cNvSpPr/>
            <p:nvPr/>
          </p:nvSpPr>
          <p:spPr>
            <a:xfrm flipH="1">
              <a:off x="2207788" y="1072775"/>
              <a:ext cx="370811" cy="214153"/>
            </a:xfrm>
            <a:custGeom>
              <a:avLst/>
              <a:gdLst>
                <a:gd name="connsiteX0" fmla="*/ 357977 w 357976"/>
                <a:gd name="connsiteY0" fmla="*/ 0 h 206741"/>
                <a:gd name="connsiteX1" fmla="*/ 0 w 357976"/>
                <a:gd name="connsiteY1" fmla="*/ 206741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7" y="0"/>
                  </a:moveTo>
                  <a:lnTo>
                    <a:pt x="0" y="206741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CE04648-86B0-73A6-C734-D480577F68E0}"/>
                </a:ext>
              </a:extLst>
            </p:cNvPr>
            <p:cNvSpPr/>
            <p:nvPr/>
          </p:nvSpPr>
          <p:spPr>
            <a:xfrm flipH="1">
              <a:off x="2578600" y="1072775"/>
              <a:ext cx="370811" cy="214153"/>
            </a:xfrm>
            <a:custGeom>
              <a:avLst/>
              <a:gdLst>
                <a:gd name="connsiteX0" fmla="*/ 357976 w 357976"/>
                <a:gd name="connsiteY0" fmla="*/ 206741 h 206741"/>
                <a:gd name="connsiteX1" fmla="*/ 0 w 357976"/>
                <a:gd name="connsiteY1" fmla="*/ 0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206741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F7160856-7EC3-5FD1-6A92-77FC05EAE1EE}"/>
                </a:ext>
              </a:extLst>
            </p:cNvPr>
            <p:cNvSpPr/>
            <p:nvPr/>
          </p:nvSpPr>
          <p:spPr>
            <a:xfrm flipH="1">
              <a:off x="2207788" y="2298"/>
              <a:ext cx="741623" cy="856420"/>
            </a:xfrm>
            <a:custGeom>
              <a:avLst/>
              <a:gdLst>
                <a:gd name="connsiteX0" fmla="*/ 0 w 715953"/>
                <a:gd name="connsiteY0" fmla="*/ 620130 h 826777"/>
                <a:gd name="connsiteX1" fmla="*/ 357976 w 715953"/>
                <a:gd name="connsiteY1" fmla="*/ 826777 h 826777"/>
                <a:gd name="connsiteX2" fmla="*/ 715953 w 715953"/>
                <a:gd name="connsiteY2" fmla="*/ 620130 h 826777"/>
                <a:gd name="connsiteX3" fmla="*/ 715953 w 715953"/>
                <a:gd name="connsiteY3" fmla="*/ 206741 h 826777"/>
                <a:gd name="connsiteX4" fmla="*/ 357976 w 715953"/>
                <a:gd name="connsiteY4" fmla="*/ 0 h 826777"/>
                <a:gd name="connsiteX5" fmla="*/ 0 w 715953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3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5953" y="620130"/>
                  </a:lnTo>
                  <a:lnTo>
                    <a:pt x="715953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FBF5E22F-8825-EF4A-B03A-890652F700A8}"/>
                </a:ext>
              </a:extLst>
            </p:cNvPr>
            <p:cNvSpPr/>
            <p:nvPr/>
          </p:nvSpPr>
          <p:spPr>
            <a:xfrm flipH="1">
              <a:off x="2568887" y="430509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AC5815CE-2679-EB95-213C-C164AB6A87DA}"/>
                </a:ext>
              </a:extLst>
            </p:cNvPr>
            <p:cNvSpPr/>
            <p:nvPr/>
          </p:nvSpPr>
          <p:spPr>
            <a:xfrm flipH="1">
              <a:off x="2207788" y="216451"/>
              <a:ext cx="370811" cy="214056"/>
            </a:xfrm>
            <a:custGeom>
              <a:avLst/>
              <a:gdLst>
                <a:gd name="connsiteX0" fmla="*/ 357977 w 357976"/>
                <a:gd name="connsiteY0" fmla="*/ 0 h 206647"/>
                <a:gd name="connsiteX1" fmla="*/ 0 w 357976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7" y="0"/>
                  </a:moveTo>
                  <a:lnTo>
                    <a:pt x="0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3BF3132D-2489-B001-8A49-440919F50464}"/>
                </a:ext>
              </a:extLst>
            </p:cNvPr>
            <p:cNvSpPr/>
            <p:nvPr/>
          </p:nvSpPr>
          <p:spPr>
            <a:xfrm flipH="1">
              <a:off x="2578600" y="216451"/>
              <a:ext cx="370811" cy="214056"/>
            </a:xfrm>
            <a:custGeom>
              <a:avLst/>
              <a:gdLst>
                <a:gd name="connsiteX0" fmla="*/ 357976 w 357976"/>
                <a:gd name="connsiteY0" fmla="*/ 206647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701D3FE2-3191-C1FF-BF4E-AEF1C745FAAF}"/>
                </a:ext>
              </a:extLst>
            </p:cNvPr>
            <p:cNvSpPr/>
            <p:nvPr/>
          </p:nvSpPr>
          <p:spPr>
            <a:xfrm flipH="1">
              <a:off x="1466068" y="5998214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7976 w 716046"/>
                <a:gd name="connsiteY1" fmla="*/ 826777 h 826777"/>
                <a:gd name="connsiteX2" fmla="*/ 716047 w 716046"/>
                <a:gd name="connsiteY2" fmla="*/ 620130 h 826777"/>
                <a:gd name="connsiteX3" fmla="*/ 716047 w 716046"/>
                <a:gd name="connsiteY3" fmla="*/ 206742 h 826777"/>
                <a:gd name="connsiteX4" fmla="*/ 357976 w 716046"/>
                <a:gd name="connsiteY4" fmla="*/ 0 h 826777"/>
                <a:gd name="connsiteX5" fmla="*/ 0 w 716046"/>
                <a:gd name="connsiteY5" fmla="*/ 206742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6047" y="620130"/>
                  </a:lnTo>
                  <a:lnTo>
                    <a:pt x="716047" y="206742"/>
                  </a:lnTo>
                  <a:lnTo>
                    <a:pt x="357976" y="0"/>
                  </a:lnTo>
                  <a:lnTo>
                    <a:pt x="0" y="206742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BA777E53-3B9B-9A17-6520-B17AA1D647DE}"/>
                </a:ext>
              </a:extLst>
            </p:cNvPr>
            <p:cNvSpPr/>
            <p:nvPr/>
          </p:nvSpPr>
          <p:spPr>
            <a:xfrm flipH="1">
              <a:off x="1827265" y="6426423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8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AAFD148-1F56-5075-6A2A-C6941E872845}"/>
                </a:ext>
              </a:extLst>
            </p:cNvPr>
            <p:cNvSpPr/>
            <p:nvPr/>
          </p:nvSpPr>
          <p:spPr>
            <a:xfrm flipH="1">
              <a:off x="1466069" y="6212367"/>
              <a:ext cx="370908" cy="214056"/>
            </a:xfrm>
            <a:custGeom>
              <a:avLst/>
              <a:gdLst>
                <a:gd name="connsiteX0" fmla="*/ 358070 w 358070"/>
                <a:gd name="connsiteY0" fmla="*/ 0 h 206647"/>
                <a:gd name="connsiteX1" fmla="*/ 0 w 358070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0"/>
                  </a:moveTo>
                  <a:lnTo>
                    <a:pt x="0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C3A08CEB-D4D6-6444-03E4-F2B7036BB619}"/>
                </a:ext>
              </a:extLst>
            </p:cNvPr>
            <p:cNvSpPr/>
            <p:nvPr/>
          </p:nvSpPr>
          <p:spPr>
            <a:xfrm flipH="1">
              <a:off x="1836978" y="6212367"/>
              <a:ext cx="370811" cy="214056"/>
            </a:xfrm>
            <a:custGeom>
              <a:avLst/>
              <a:gdLst>
                <a:gd name="connsiteX0" fmla="*/ 357976 w 357976"/>
                <a:gd name="connsiteY0" fmla="*/ 206648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330A4E5-67E7-5644-45C8-407E3909F118}"/>
                </a:ext>
              </a:extLst>
            </p:cNvPr>
            <p:cNvSpPr/>
            <p:nvPr/>
          </p:nvSpPr>
          <p:spPr>
            <a:xfrm flipH="1">
              <a:off x="1466068" y="5141793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7976 w 716046"/>
                <a:gd name="connsiteY1" fmla="*/ 826777 h 826777"/>
                <a:gd name="connsiteX2" fmla="*/ 716047 w 716046"/>
                <a:gd name="connsiteY2" fmla="*/ 620130 h 826777"/>
                <a:gd name="connsiteX3" fmla="*/ 716047 w 716046"/>
                <a:gd name="connsiteY3" fmla="*/ 206741 h 826777"/>
                <a:gd name="connsiteX4" fmla="*/ 357976 w 716046"/>
                <a:gd name="connsiteY4" fmla="*/ 0 h 826777"/>
                <a:gd name="connsiteX5" fmla="*/ 0 w 716046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6047" y="620130"/>
                  </a:lnTo>
                  <a:lnTo>
                    <a:pt x="716047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3D1A0F1-6FC3-4B3F-1172-E58A0305DC41}"/>
                </a:ext>
              </a:extLst>
            </p:cNvPr>
            <p:cNvSpPr/>
            <p:nvPr/>
          </p:nvSpPr>
          <p:spPr>
            <a:xfrm flipH="1">
              <a:off x="1827265" y="5570003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F5357D02-EC0F-E0B5-F8E5-939A921CCDD2}"/>
                </a:ext>
              </a:extLst>
            </p:cNvPr>
            <p:cNvSpPr/>
            <p:nvPr/>
          </p:nvSpPr>
          <p:spPr>
            <a:xfrm flipH="1">
              <a:off x="1466069" y="5355947"/>
              <a:ext cx="370908" cy="214056"/>
            </a:xfrm>
            <a:custGeom>
              <a:avLst/>
              <a:gdLst>
                <a:gd name="connsiteX0" fmla="*/ 358070 w 358070"/>
                <a:gd name="connsiteY0" fmla="*/ 0 h 206647"/>
                <a:gd name="connsiteX1" fmla="*/ 0 w 358070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0"/>
                  </a:moveTo>
                  <a:lnTo>
                    <a:pt x="0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C48AE8CE-BD7A-6F62-7610-83CC94C6BFD3}"/>
                </a:ext>
              </a:extLst>
            </p:cNvPr>
            <p:cNvSpPr/>
            <p:nvPr/>
          </p:nvSpPr>
          <p:spPr>
            <a:xfrm flipH="1">
              <a:off x="1836978" y="5355947"/>
              <a:ext cx="370811" cy="214056"/>
            </a:xfrm>
            <a:custGeom>
              <a:avLst/>
              <a:gdLst>
                <a:gd name="connsiteX0" fmla="*/ 357976 w 357976"/>
                <a:gd name="connsiteY0" fmla="*/ 206648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70877AAD-4F3B-1BF4-9661-6B986C73733B}"/>
                </a:ext>
              </a:extLst>
            </p:cNvPr>
            <p:cNvSpPr/>
            <p:nvPr/>
          </p:nvSpPr>
          <p:spPr>
            <a:xfrm flipH="1">
              <a:off x="1466068" y="4284692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7976 w 716046"/>
                <a:gd name="connsiteY1" fmla="*/ 826777 h 826777"/>
                <a:gd name="connsiteX2" fmla="*/ 716047 w 716046"/>
                <a:gd name="connsiteY2" fmla="*/ 620130 h 826777"/>
                <a:gd name="connsiteX3" fmla="*/ 716047 w 716046"/>
                <a:gd name="connsiteY3" fmla="*/ 206741 h 826777"/>
                <a:gd name="connsiteX4" fmla="*/ 357976 w 716046"/>
                <a:gd name="connsiteY4" fmla="*/ 0 h 826777"/>
                <a:gd name="connsiteX5" fmla="*/ 0 w 716046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6047" y="620130"/>
                  </a:lnTo>
                  <a:lnTo>
                    <a:pt x="716047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90F5F410-CA91-A924-09FD-48BEBD000653}"/>
                </a:ext>
              </a:extLst>
            </p:cNvPr>
            <p:cNvSpPr/>
            <p:nvPr/>
          </p:nvSpPr>
          <p:spPr>
            <a:xfrm flipH="1">
              <a:off x="1827265" y="4712903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10268501-2373-E6BE-BD14-3A6DC9750023}"/>
                </a:ext>
              </a:extLst>
            </p:cNvPr>
            <p:cNvSpPr/>
            <p:nvPr/>
          </p:nvSpPr>
          <p:spPr>
            <a:xfrm flipH="1">
              <a:off x="1466069" y="4498846"/>
              <a:ext cx="370908" cy="214056"/>
            </a:xfrm>
            <a:custGeom>
              <a:avLst/>
              <a:gdLst>
                <a:gd name="connsiteX0" fmla="*/ 358070 w 358070"/>
                <a:gd name="connsiteY0" fmla="*/ 0 h 206647"/>
                <a:gd name="connsiteX1" fmla="*/ 0 w 358070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0"/>
                  </a:moveTo>
                  <a:lnTo>
                    <a:pt x="0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C8A818C4-5F7B-37E2-21EE-40E187B9CE2D}"/>
                </a:ext>
              </a:extLst>
            </p:cNvPr>
            <p:cNvSpPr/>
            <p:nvPr/>
          </p:nvSpPr>
          <p:spPr>
            <a:xfrm flipH="1">
              <a:off x="1836978" y="4498846"/>
              <a:ext cx="370811" cy="214056"/>
            </a:xfrm>
            <a:custGeom>
              <a:avLst/>
              <a:gdLst>
                <a:gd name="connsiteX0" fmla="*/ 357976 w 357976"/>
                <a:gd name="connsiteY0" fmla="*/ 206648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D7B3A34C-508A-5107-4420-567696404ED8}"/>
                </a:ext>
              </a:extLst>
            </p:cNvPr>
            <p:cNvSpPr/>
            <p:nvPr/>
          </p:nvSpPr>
          <p:spPr>
            <a:xfrm flipH="1">
              <a:off x="1466068" y="3428369"/>
              <a:ext cx="741719" cy="856323"/>
            </a:xfrm>
            <a:custGeom>
              <a:avLst/>
              <a:gdLst>
                <a:gd name="connsiteX0" fmla="*/ 0 w 716046"/>
                <a:gd name="connsiteY0" fmla="*/ 620036 h 826683"/>
                <a:gd name="connsiteX1" fmla="*/ 357976 w 716046"/>
                <a:gd name="connsiteY1" fmla="*/ 826684 h 826683"/>
                <a:gd name="connsiteX2" fmla="*/ 716047 w 716046"/>
                <a:gd name="connsiteY2" fmla="*/ 620036 h 826683"/>
                <a:gd name="connsiteX3" fmla="*/ 716047 w 716046"/>
                <a:gd name="connsiteY3" fmla="*/ 206648 h 826683"/>
                <a:gd name="connsiteX4" fmla="*/ 357976 w 716046"/>
                <a:gd name="connsiteY4" fmla="*/ 0 h 826683"/>
                <a:gd name="connsiteX5" fmla="*/ 0 w 716046"/>
                <a:gd name="connsiteY5" fmla="*/ 206648 h 826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683">
                  <a:moveTo>
                    <a:pt x="0" y="620036"/>
                  </a:moveTo>
                  <a:lnTo>
                    <a:pt x="357976" y="826684"/>
                  </a:lnTo>
                  <a:lnTo>
                    <a:pt x="716047" y="620036"/>
                  </a:lnTo>
                  <a:lnTo>
                    <a:pt x="716047" y="206648"/>
                  </a:lnTo>
                  <a:lnTo>
                    <a:pt x="357976" y="0"/>
                  </a:lnTo>
                  <a:lnTo>
                    <a:pt x="0" y="206648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1E15C08B-3937-67DA-7247-EBFC5651CB31}"/>
                </a:ext>
              </a:extLst>
            </p:cNvPr>
            <p:cNvSpPr/>
            <p:nvPr/>
          </p:nvSpPr>
          <p:spPr>
            <a:xfrm flipH="1">
              <a:off x="1827265" y="3856482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349C87CC-76AF-98AC-05BB-F26C1C6B73C9}"/>
                </a:ext>
              </a:extLst>
            </p:cNvPr>
            <p:cNvSpPr/>
            <p:nvPr/>
          </p:nvSpPr>
          <p:spPr>
            <a:xfrm flipH="1">
              <a:off x="1466069" y="3642425"/>
              <a:ext cx="370908" cy="214056"/>
            </a:xfrm>
            <a:custGeom>
              <a:avLst/>
              <a:gdLst>
                <a:gd name="connsiteX0" fmla="*/ 358070 w 358070"/>
                <a:gd name="connsiteY0" fmla="*/ 0 h 206647"/>
                <a:gd name="connsiteX1" fmla="*/ 0 w 358070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0"/>
                  </a:moveTo>
                  <a:lnTo>
                    <a:pt x="0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82D1FB1B-3711-1667-4EF2-C3FCE9AF95CC}"/>
                </a:ext>
              </a:extLst>
            </p:cNvPr>
            <p:cNvSpPr/>
            <p:nvPr/>
          </p:nvSpPr>
          <p:spPr>
            <a:xfrm flipH="1">
              <a:off x="1836978" y="3642425"/>
              <a:ext cx="370811" cy="214056"/>
            </a:xfrm>
            <a:custGeom>
              <a:avLst/>
              <a:gdLst>
                <a:gd name="connsiteX0" fmla="*/ 357976 w 357976"/>
                <a:gd name="connsiteY0" fmla="*/ 206647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FA47E30B-E21B-3688-9182-07FFBB612F18}"/>
                </a:ext>
              </a:extLst>
            </p:cNvPr>
            <p:cNvSpPr/>
            <p:nvPr/>
          </p:nvSpPr>
          <p:spPr>
            <a:xfrm flipH="1">
              <a:off x="1466068" y="2572240"/>
              <a:ext cx="741719" cy="856420"/>
            </a:xfrm>
            <a:custGeom>
              <a:avLst/>
              <a:gdLst>
                <a:gd name="connsiteX0" fmla="*/ 0 w 716046"/>
                <a:gd name="connsiteY0" fmla="*/ 620036 h 826777"/>
                <a:gd name="connsiteX1" fmla="*/ 357976 w 716046"/>
                <a:gd name="connsiteY1" fmla="*/ 826777 h 826777"/>
                <a:gd name="connsiteX2" fmla="*/ 716047 w 716046"/>
                <a:gd name="connsiteY2" fmla="*/ 620036 h 826777"/>
                <a:gd name="connsiteX3" fmla="*/ 716047 w 716046"/>
                <a:gd name="connsiteY3" fmla="*/ 206647 h 826777"/>
                <a:gd name="connsiteX4" fmla="*/ 357976 w 716046"/>
                <a:gd name="connsiteY4" fmla="*/ 0 h 826777"/>
                <a:gd name="connsiteX5" fmla="*/ 0 w 716046"/>
                <a:gd name="connsiteY5" fmla="*/ 206647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036"/>
                  </a:moveTo>
                  <a:lnTo>
                    <a:pt x="357976" y="826777"/>
                  </a:lnTo>
                  <a:lnTo>
                    <a:pt x="716047" y="620036"/>
                  </a:lnTo>
                  <a:lnTo>
                    <a:pt x="716047" y="206647"/>
                  </a:lnTo>
                  <a:lnTo>
                    <a:pt x="357976" y="0"/>
                  </a:lnTo>
                  <a:lnTo>
                    <a:pt x="0" y="206647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8A83343F-2A37-681E-730E-D508E7C0653C}"/>
                </a:ext>
              </a:extLst>
            </p:cNvPr>
            <p:cNvSpPr/>
            <p:nvPr/>
          </p:nvSpPr>
          <p:spPr>
            <a:xfrm flipH="1">
              <a:off x="1827265" y="3000451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12933552-3E9C-6F36-3361-21B208ECCBED}"/>
                </a:ext>
              </a:extLst>
            </p:cNvPr>
            <p:cNvSpPr/>
            <p:nvPr/>
          </p:nvSpPr>
          <p:spPr>
            <a:xfrm flipH="1">
              <a:off x="1466069" y="2786296"/>
              <a:ext cx="370908" cy="214153"/>
            </a:xfrm>
            <a:custGeom>
              <a:avLst/>
              <a:gdLst>
                <a:gd name="connsiteX0" fmla="*/ 358070 w 358070"/>
                <a:gd name="connsiteY0" fmla="*/ 0 h 206741"/>
                <a:gd name="connsiteX1" fmla="*/ 0 w 358070"/>
                <a:gd name="connsiteY1" fmla="*/ 206741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741">
                  <a:moveTo>
                    <a:pt x="358070" y="0"/>
                  </a:moveTo>
                  <a:lnTo>
                    <a:pt x="0" y="206741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AD499CB-5323-D9B3-1827-597E4E63EBEF}"/>
                </a:ext>
              </a:extLst>
            </p:cNvPr>
            <p:cNvSpPr/>
            <p:nvPr/>
          </p:nvSpPr>
          <p:spPr>
            <a:xfrm flipH="1">
              <a:off x="1836978" y="2786296"/>
              <a:ext cx="370811" cy="214153"/>
            </a:xfrm>
            <a:custGeom>
              <a:avLst/>
              <a:gdLst>
                <a:gd name="connsiteX0" fmla="*/ 357976 w 357976"/>
                <a:gd name="connsiteY0" fmla="*/ 206741 h 206741"/>
                <a:gd name="connsiteX1" fmla="*/ 0 w 357976"/>
                <a:gd name="connsiteY1" fmla="*/ 0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206741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129E4E87-768C-DF5E-A126-93C9111415C9}"/>
                </a:ext>
              </a:extLst>
            </p:cNvPr>
            <p:cNvSpPr/>
            <p:nvPr/>
          </p:nvSpPr>
          <p:spPr>
            <a:xfrm flipH="1">
              <a:off x="1466068" y="1715819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7976 w 716046"/>
                <a:gd name="connsiteY1" fmla="*/ 826778 h 826777"/>
                <a:gd name="connsiteX2" fmla="*/ 716047 w 716046"/>
                <a:gd name="connsiteY2" fmla="*/ 620130 h 826777"/>
                <a:gd name="connsiteX3" fmla="*/ 716047 w 716046"/>
                <a:gd name="connsiteY3" fmla="*/ 206741 h 826777"/>
                <a:gd name="connsiteX4" fmla="*/ 357976 w 716046"/>
                <a:gd name="connsiteY4" fmla="*/ 0 h 826777"/>
                <a:gd name="connsiteX5" fmla="*/ 0 w 716046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7976" y="826778"/>
                  </a:lnTo>
                  <a:lnTo>
                    <a:pt x="716047" y="620130"/>
                  </a:lnTo>
                  <a:lnTo>
                    <a:pt x="716047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1CE61938-B210-8AF1-E844-F2860D3B9B77}"/>
                </a:ext>
              </a:extLst>
            </p:cNvPr>
            <p:cNvSpPr/>
            <p:nvPr/>
          </p:nvSpPr>
          <p:spPr>
            <a:xfrm flipH="1">
              <a:off x="1827265" y="2144029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BDD9BFD1-A406-3579-4F79-46A12FDAF0A8}"/>
                </a:ext>
              </a:extLst>
            </p:cNvPr>
            <p:cNvSpPr/>
            <p:nvPr/>
          </p:nvSpPr>
          <p:spPr>
            <a:xfrm flipH="1">
              <a:off x="1466069" y="1929973"/>
              <a:ext cx="370908" cy="214056"/>
            </a:xfrm>
            <a:custGeom>
              <a:avLst/>
              <a:gdLst>
                <a:gd name="connsiteX0" fmla="*/ 358070 w 358070"/>
                <a:gd name="connsiteY0" fmla="*/ 0 h 206647"/>
                <a:gd name="connsiteX1" fmla="*/ 0 w 358070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0"/>
                  </a:moveTo>
                  <a:lnTo>
                    <a:pt x="0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B21A4767-1495-92CB-5F41-2AAE85E0F048}"/>
                </a:ext>
              </a:extLst>
            </p:cNvPr>
            <p:cNvSpPr/>
            <p:nvPr/>
          </p:nvSpPr>
          <p:spPr>
            <a:xfrm flipH="1">
              <a:off x="1836978" y="1929973"/>
              <a:ext cx="370811" cy="214056"/>
            </a:xfrm>
            <a:custGeom>
              <a:avLst/>
              <a:gdLst>
                <a:gd name="connsiteX0" fmla="*/ 357976 w 357976"/>
                <a:gd name="connsiteY0" fmla="*/ 206647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FE179F74-C828-4F7F-2DB8-E2F31FFB730F}"/>
                </a:ext>
              </a:extLst>
            </p:cNvPr>
            <p:cNvSpPr/>
            <p:nvPr/>
          </p:nvSpPr>
          <p:spPr>
            <a:xfrm flipH="1">
              <a:off x="1466068" y="858719"/>
              <a:ext cx="741719" cy="856420"/>
            </a:xfrm>
            <a:custGeom>
              <a:avLst/>
              <a:gdLst>
                <a:gd name="connsiteX0" fmla="*/ 0 w 716046"/>
                <a:gd name="connsiteY0" fmla="*/ 620036 h 826777"/>
                <a:gd name="connsiteX1" fmla="*/ 357976 w 716046"/>
                <a:gd name="connsiteY1" fmla="*/ 826777 h 826777"/>
                <a:gd name="connsiteX2" fmla="*/ 716047 w 716046"/>
                <a:gd name="connsiteY2" fmla="*/ 620036 h 826777"/>
                <a:gd name="connsiteX3" fmla="*/ 716047 w 716046"/>
                <a:gd name="connsiteY3" fmla="*/ 206647 h 826777"/>
                <a:gd name="connsiteX4" fmla="*/ 357976 w 716046"/>
                <a:gd name="connsiteY4" fmla="*/ 0 h 826777"/>
                <a:gd name="connsiteX5" fmla="*/ 0 w 716046"/>
                <a:gd name="connsiteY5" fmla="*/ 206647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036"/>
                  </a:moveTo>
                  <a:lnTo>
                    <a:pt x="357976" y="826777"/>
                  </a:lnTo>
                  <a:lnTo>
                    <a:pt x="716047" y="620036"/>
                  </a:lnTo>
                  <a:lnTo>
                    <a:pt x="716047" y="206647"/>
                  </a:lnTo>
                  <a:lnTo>
                    <a:pt x="357976" y="0"/>
                  </a:lnTo>
                  <a:lnTo>
                    <a:pt x="0" y="206647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658A8CD5-FCF2-AF2A-2308-7E643C7E4F51}"/>
                </a:ext>
              </a:extLst>
            </p:cNvPr>
            <p:cNvSpPr/>
            <p:nvPr/>
          </p:nvSpPr>
          <p:spPr>
            <a:xfrm flipH="1">
              <a:off x="1827265" y="1286929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085B1B65-F1B9-5A14-D8B6-70A1865C29AF}"/>
                </a:ext>
              </a:extLst>
            </p:cNvPr>
            <p:cNvSpPr/>
            <p:nvPr/>
          </p:nvSpPr>
          <p:spPr>
            <a:xfrm flipH="1">
              <a:off x="1466069" y="1072775"/>
              <a:ext cx="370908" cy="214153"/>
            </a:xfrm>
            <a:custGeom>
              <a:avLst/>
              <a:gdLst>
                <a:gd name="connsiteX0" fmla="*/ 358070 w 358070"/>
                <a:gd name="connsiteY0" fmla="*/ 0 h 206741"/>
                <a:gd name="connsiteX1" fmla="*/ 0 w 358070"/>
                <a:gd name="connsiteY1" fmla="*/ 206741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741">
                  <a:moveTo>
                    <a:pt x="358070" y="0"/>
                  </a:moveTo>
                  <a:lnTo>
                    <a:pt x="0" y="206741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DB25C994-3E05-D7CD-5BDE-FF8E9A86AB5D}"/>
                </a:ext>
              </a:extLst>
            </p:cNvPr>
            <p:cNvSpPr/>
            <p:nvPr/>
          </p:nvSpPr>
          <p:spPr>
            <a:xfrm flipH="1">
              <a:off x="1836978" y="1072775"/>
              <a:ext cx="370811" cy="214153"/>
            </a:xfrm>
            <a:custGeom>
              <a:avLst/>
              <a:gdLst>
                <a:gd name="connsiteX0" fmla="*/ 357976 w 357976"/>
                <a:gd name="connsiteY0" fmla="*/ 206741 h 206741"/>
                <a:gd name="connsiteX1" fmla="*/ 0 w 357976"/>
                <a:gd name="connsiteY1" fmla="*/ 0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206741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86543480-2669-6878-434B-92540767011E}"/>
                </a:ext>
              </a:extLst>
            </p:cNvPr>
            <p:cNvSpPr/>
            <p:nvPr/>
          </p:nvSpPr>
          <p:spPr>
            <a:xfrm flipH="1">
              <a:off x="1466068" y="2298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7976 w 716046"/>
                <a:gd name="connsiteY1" fmla="*/ 826777 h 826777"/>
                <a:gd name="connsiteX2" fmla="*/ 716047 w 716046"/>
                <a:gd name="connsiteY2" fmla="*/ 620130 h 826777"/>
                <a:gd name="connsiteX3" fmla="*/ 716047 w 716046"/>
                <a:gd name="connsiteY3" fmla="*/ 206741 h 826777"/>
                <a:gd name="connsiteX4" fmla="*/ 357976 w 716046"/>
                <a:gd name="connsiteY4" fmla="*/ 0 h 826777"/>
                <a:gd name="connsiteX5" fmla="*/ 0 w 716046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6047" y="620130"/>
                  </a:lnTo>
                  <a:lnTo>
                    <a:pt x="716047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65954D3B-065C-F89B-176D-5825AC007F68}"/>
                </a:ext>
              </a:extLst>
            </p:cNvPr>
            <p:cNvSpPr/>
            <p:nvPr/>
          </p:nvSpPr>
          <p:spPr>
            <a:xfrm flipH="1">
              <a:off x="1827265" y="430509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6BC772F0-7BC2-4DEB-BA19-FF995B43DAAF}"/>
                </a:ext>
              </a:extLst>
            </p:cNvPr>
            <p:cNvSpPr/>
            <p:nvPr/>
          </p:nvSpPr>
          <p:spPr>
            <a:xfrm flipH="1">
              <a:off x="1466069" y="216451"/>
              <a:ext cx="370908" cy="214056"/>
            </a:xfrm>
            <a:custGeom>
              <a:avLst/>
              <a:gdLst>
                <a:gd name="connsiteX0" fmla="*/ 358070 w 358070"/>
                <a:gd name="connsiteY0" fmla="*/ 0 h 206647"/>
                <a:gd name="connsiteX1" fmla="*/ 0 w 358070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0"/>
                  </a:moveTo>
                  <a:lnTo>
                    <a:pt x="0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40BDB4E1-1405-BA8C-1C44-FDD389DE9483}"/>
                </a:ext>
              </a:extLst>
            </p:cNvPr>
            <p:cNvSpPr/>
            <p:nvPr/>
          </p:nvSpPr>
          <p:spPr>
            <a:xfrm flipH="1">
              <a:off x="1836978" y="216451"/>
              <a:ext cx="370811" cy="214056"/>
            </a:xfrm>
            <a:custGeom>
              <a:avLst/>
              <a:gdLst>
                <a:gd name="connsiteX0" fmla="*/ 357976 w 357976"/>
                <a:gd name="connsiteY0" fmla="*/ 206647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CC49366E-39F2-4664-930D-4499391D611B}"/>
                </a:ext>
              </a:extLst>
            </p:cNvPr>
            <p:cNvSpPr/>
            <p:nvPr/>
          </p:nvSpPr>
          <p:spPr>
            <a:xfrm flipH="1">
              <a:off x="726972" y="5998214"/>
              <a:ext cx="741622" cy="856420"/>
            </a:xfrm>
            <a:custGeom>
              <a:avLst/>
              <a:gdLst>
                <a:gd name="connsiteX0" fmla="*/ 0 w 715952"/>
                <a:gd name="connsiteY0" fmla="*/ 620130 h 826777"/>
                <a:gd name="connsiteX1" fmla="*/ 357976 w 715952"/>
                <a:gd name="connsiteY1" fmla="*/ 826777 h 826777"/>
                <a:gd name="connsiteX2" fmla="*/ 715953 w 715952"/>
                <a:gd name="connsiteY2" fmla="*/ 620130 h 826777"/>
                <a:gd name="connsiteX3" fmla="*/ 715953 w 715952"/>
                <a:gd name="connsiteY3" fmla="*/ 206742 h 826777"/>
                <a:gd name="connsiteX4" fmla="*/ 357976 w 715952"/>
                <a:gd name="connsiteY4" fmla="*/ 0 h 826777"/>
                <a:gd name="connsiteX5" fmla="*/ 0 w 715952"/>
                <a:gd name="connsiteY5" fmla="*/ 206742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2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5953" y="620130"/>
                  </a:lnTo>
                  <a:lnTo>
                    <a:pt x="715953" y="206742"/>
                  </a:lnTo>
                  <a:lnTo>
                    <a:pt x="357976" y="0"/>
                  </a:lnTo>
                  <a:lnTo>
                    <a:pt x="0" y="206742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508A5E8C-6CA9-5CC1-0DFE-927EC6E87E1D}"/>
                </a:ext>
              </a:extLst>
            </p:cNvPr>
            <p:cNvSpPr/>
            <p:nvPr/>
          </p:nvSpPr>
          <p:spPr>
            <a:xfrm flipH="1">
              <a:off x="1088071" y="6426423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8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0BFF5B75-8457-A276-D19C-53BEF15DD65A}"/>
                </a:ext>
              </a:extLst>
            </p:cNvPr>
            <p:cNvSpPr/>
            <p:nvPr/>
          </p:nvSpPr>
          <p:spPr>
            <a:xfrm flipH="1">
              <a:off x="726972" y="6212367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0 w 357976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0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01B10FE4-1AAA-0DA5-C6CE-CC1ADB8DDB3C}"/>
                </a:ext>
              </a:extLst>
            </p:cNvPr>
            <p:cNvSpPr/>
            <p:nvPr/>
          </p:nvSpPr>
          <p:spPr>
            <a:xfrm flipH="1">
              <a:off x="1097783" y="6212367"/>
              <a:ext cx="370811" cy="214056"/>
            </a:xfrm>
            <a:custGeom>
              <a:avLst/>
              <a:gdLst>
                <a:gd name="connsiteX0" fmla="*/ 357976 w 357976"/>
                <a:gd name="connsiteY0" fmla="*/ 206648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5166488E-7F8F-A5AD-FA02-4240995AF389}"/>
                </a:ext>
              </a:extLst>
            </p:cNvPr>
            <p:cNvSpPr/>
            <p:nvPr/>
          </p:nvSpPr>
          <p:spPr>
            <a:xfrm flipH="1">
              <a:off x="726972" y="5141793"/>
              <a:ext cx="741622" cy="856420"/>
            </a:xfrm>
            <a:custGeom>
              <a:avLst/>
              <a:gdLst>
                <a:gd name="connsiteX0" fmla="*/ 0 w 715952"/>
                <a:gd name="connsiteY0" fmla="*/ 620130 h 826777"/>
                <a:gd name="connsiteX1" fmla="*/ 357976 w 715952"/>
                <a:gd name="connsiteY1" fmla="*/ 826777 h 826777"/>
                <a:gd name="connsiteX2" fmla="*/ 715953 w 715952"/>
                <a:gd name="connsiteY2" fmla="*/ 620130 h 826777"/>
                <a:gd name="connsiteX3" fmla="*/ 715953 w 715952"/>
                <a:gd name="connsiteY3" fmla="*/ 206741 h 826777"/>
                <a:gd name="connsiteX4" fmla="*/ 357976 w 715952"/>
                <a:gd name="connsiteY4" fmla="*/ 0 h 826777"/>
                <a:gd name="connsiteX5" fmla="*/ 0 w 715952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2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5953" y="620130"/>
                  </a:lnTo>
                  <a:lnTo>
                    <a:pt x="715953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156F9B7B-7920-C0D9-3B0F-A32A26F2AB80}"/>
                </a:ext>
              </a:extLst>
            </p:cNvPr>
            <p:cNvSpPr/>
            <p:nvPr/>
          </p:nvSpPr>
          <p:spPr>
            <a:xfrm flipH="1">
              <a:off x="1088071" y="5570003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F4998D7F-05A4-077E-6084-1FABF2A8A2C4}"/>
                </a:ext>
              </a:extLst>
            </p:cNvPr>
            <p:cNvSpPr/>
            <p:nvPr/>
          </p:nvSpPr>
          <p:spPr>
            <a:xfrm flipH="1">
              <a:off x="726972" y="5355947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0 w 357976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0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86730699-3FCC-858C-6FDB-02F4BE49CEE3}"/>
                </a:ext>
              </a:extLst>
            </p:cNvPr>
            <p:cNvSpPr/>
            <p:nvPr/>
          </p:nvSpPr>
          <p:spPr>
            <a:xfrm flipH="1">
              <a:off x="1097783" y="5355947"/>
              <a:ext cx="370811" cy="214056"/>
            </a:xfrm>
            <a:custGeom>
              <a:avLst/>
              <a:gdLst>
                <a:gd name="connsiteX0" fmla="*/ 357976 w 357976"/>
                <a:gd name="connsiteY0" fmla="*/ 206648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4BC5DCB4-60CC-EF97-21F5-9FE8DAA77C6E}"/>
                </a:ext>
              </a:extLst>
            </p:cNvPr>
            <p:cNvSpPr/>
            <p:nvPr/>
          </p:nvSpPr>
          <p:spPr>
            <a:xfrm flipH="1">
              <a:off x="726972" y="4284692"/>
              <a:ext cx="741622" cy="856420"/>
            </a:xfrm>
            <a:custGeom>
              <a:avLst/>
              <a:gdLst>
                <a:gd name="connsiteX0" fmla="*/ 0 w 715952"/>
                <a:gd name="connsiteY0" fmla="*/ 620130 h 826777"/>
                <a:gd name="connsiteX1" fmla="*/ 357976 w 715952"/>
                <a:gd name="connsiteY1" fmla="*/ 826777 h 826777"/>
                <a:gd name="connsiteX2" fmla="*/ 715953 w 715952"/>
                <a:gd name="connsiteY2" fmla="*/ 620130 h 826777"/>
                <a:gd name="connsiteX3" fmla="*/ 715953 w 715952"/>
                <a:gd name="connsiteY3" fmla="*/ 206741 h 826777"/>
                <a:gd name="connsiteX4" fmla="*/ 357976 w 715952"/>
                <a:gd name="connsiteY4" fmla="*/ 0 h 826777"/>
                <a:gd name="connsiteX5" fmla="*/ 0 w 715952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2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5953" y="620130"/>
                  </a:lnTo>
                  <a:lnTo>
                    <a:pt x="715953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5D2FACAA-C06A-0B9C-8EF0-B0D3A0165A47}"/>
                </a:ext>
              </a:extLst>
            </p:cNvPr>
            <p:cNvSpPr/>
            <p:nvPr/>
          </p:nvSpPr>
          <p:spPr>
            <a:xfrm flipH="1">
              <a:off x="1088071" y="4712903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F2CCD272-6914-7A50-92F9-92638E143F27}"/>
                </a:ext>
              </a:extLst>
            </p:cNvPr>
            <p:cNvSpPr/>
            <p:nvPr/>
          </p:nvSpPr>
          <p:spPr>
            <a:xfrm flipH="1">
              <a:off x="726972" y="4498846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0 w 357976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0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43AAD467-4DAC-AFB2-DECE-B64C0F389C28}"/>
                </a:ext>
              </a:extLst>
            </p:cNvPr>
            <p:cNvSpPr/>
            <p:nvPr/>
          </p:nvSpPr>
          <p:spPr>
            <a:xfrm flipH="1">
              <a:off x="1097783" y="4498846"/>
              <a:ext cx="370811" cy="214056"/>
            </a:xfrm>
            <a:custGeom>
              <a:avLst/>
              <a:gdLst>
                <a:gd name="connsiteX0" fmla="*/ 357976 w 357976"/>
                <a:gd name="connsiteY0" fmla="*/ 206648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AC8E3A7C-7851-D347-E2C5-38271B2D2B40}"/>
                </a:ext>
              </a:extLst>
            </p:cNvPr>
            <p:cNvSpPr/>
            <p:nvPr/>
          </p:nvSpPr>
          <p:spPr>
            <a:xfrm flipH="1">
              <a:off x="726972" y="3428369"/>
              <a:ext cx="741622" cy="856323"/>
            </a:xfrm>
            <a:custGeom>
              <a:avLst/>
              <a:gdLst>
                <a:gd name="connsiteX0" fmla="*/ 0 w 715952"/>
                <a:gd name="connsiteY0" fmla="*/ 620036 h 826683"/>
                <a:gd name="connsiteX1" fmla="*/ 357976 w 715952"/>
                <a:gd name="connsiteY1" fmla="*/ 826684 h 826683"/>
                <a:gd name="connsiteX2" fmla="*/ 715953 w 715952"/>
                <a:gd name="connsiteY2" fmla="*/ 620036 h 826683"/>
                <a:gd name="connsiteX3" fmla="*/ 715953 w 715952"/>
                <a:gd name="connsiteY3" fmla="*/ 206648 h 826683"/>
                <a:gd name="connsiteX4" fmla="*/ 357976 w 715952"/>
                <a:gd name="connsiteY4" fmla="*/ 0 h 826683"/>
                <a:gd name="connsiteX5" fmla="*/ 0 w 715952"/>
                <a:gd name="connsiteY5" fmla="*/ 206648 h 826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2" h="826683">
                  <a:moveTo>
                    <a:pt x="0" y="620036"/>
                  </a:moveTo>
                  <a:lnTo>
                    <a:pt x="357976" y="826684"/>
                  </a:lnTo>
                  <a:lnTo>
                    <a:pt x="715953" y="620036"/>
                  </a:lnTo>
                  <a:lnTo>
                    <a:pt x="715953" y="206648"/>
                  </a:lnTo>
                  <a:lnTo>
                    <a:pt x="357976" y="0"/>
                  </a:lnTo>
                  <a:lnTo>
                    <a:pt x="0" y="206648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1176675B-C435-8AA0-8A59-350C5DEDF62C}"/>
                </a:ext>
              </a:extLst>
            </p:cNvPr>
            <p:cNvSpPr/>
            <p:nvPr/>
          </p:nvSpPr>
          <p:spPr>
            <a:xfrm flipH="1">
              <a:off x="1088071" y="3856482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31C9917C-FE1E-DC9C-3DD6-A8D5FDC575AA}"/>
                </a:ext>
              </a:extLst>
            </p:cNvPr>
            <p:cNvSpPr/>
            <p:nvPr/>
          </p:nvSpPr>
          <p:spPr>
            <a:xfrm flipH="1">
              <a:off x="726972" y="3642425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0 w 357976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0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6749DD1-5A17-089E-79E9-1D2FBE6F1113}"/>
                </a:ext>
              </a:extLst>
            </p:cNvPr>
            <p:cNvSpPr/>
            <p:nvPr/>
          </p:nvSpPr>
          <p:spPr>
            <a:xfrm flipH="1">
              <a:off x="1097783" y="3642425"/>
              <a:ext cx="370811" cy="214056"/>
            </a:xfrm>
            <a:custGeom>
              <a:avLst/>
              <a:gdLst>
                <a:gd name="connsiteX0" fmla="*/ 357976 w 357976"/>
                <a:gd name="connsiteY0" fmla="*/ 206647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D2470FD3-1745-DE55-A94F-8C28EACC5E89}"/>
                </a:ext>
              </a:extLst>
            </p:cNvPr>
            <p:cNvSpPr/>
            <p:nvPr/>
          </p:nvSpPr>
          <p:spPr>
            <a:xfrm flipH="1">
              <a:off x="726972" y="2572240"/>
              <a:ext cx="741622" cy="856420"/>
            </a:xfrm>
            <a:custGeom>
              <a:avLst/>
              <a:gdLst>
                <a:gd name="connsiteX0" fmla="*/ 0 w 715952"/>
                <a:gd name="connsiteY0" fmla="*/ 620036 h 826777"/>
                <a:gd name="connsiteX1" fmla="*/ 357976 w 715952"/>
                <a:gd name="connsiteY1" fmla="*/ 826777 h 826777"/>
                <a:gd name="connsiteX2" fmla="*/ 715953 w 715952"/>
                <a:gd name="connsiteY2" fmla="*/ 620036 h 826777"/>
                <a:gd name="connsiteX3" fmla="*/ 715953 w 715952"/>
                <a:gd name="connsiteY3" fmla="*/ 206647 h 826777"/>
                <a:gd name="connsiteX4" fmla="*/ 357976 w 715952"/>
                <a:gd name="connsiteY4" fmla="*/ 0 h 826777"/>
                <a:gd name="connsiteX5" fmla="*/ 0 w 715952"/>
                <a:gd name="connsiteY5" fmla="*/ 206647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2" h="826777">
                  <a:moveTo>
                    <a:pt x="0" y="620036"/>
                  </a:moveTo>
                  <a:lnTo>
                    <a:pt x="357976" y="826777"/>
                  </a:lnTo>
                  <a:lnTo>
                    <a:pt x="715953" y="620036"/>
                  </a:lnTo>
                  <a:lnTo>
                    <a:pt x="715953" y="206647"/>
                  </a:lnTo>
                  <a:lnTo>
                    <a:pt x="357976" y="0"/>
                  </a:lnTo>
                  <a:lnTo>
                    <a:pt x="0" y="206647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84E22C75-ED0A-AA92-02DC-1713E3177946}"/>
                </a:ext>
              </a:extLst>
            </p:cNvPr>
            <p:cNvSpPr/>
            <p:nvPr/>
          </p:nvSpPr>
          <p:spPr>
            <a:xfrm flipH="1">
              <a:off x="1088071" y="3000451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DD7E4075-6AE4-304B-D6B0-EAD0A895CA82}"/>
                </a:ext>
              </a:extLst>
            </p:cNvPr>
            <p:cNvSpPr/>
            <p:nvPr/>
          </p:nvSpPr>
          <p:spPr>
            <a:xfrm flipH="1">
              <a:off x="726972" y="2786296"/>
              <a:ext cx="370811" cy="214153"/>
            </a:xfrm>
            <a:custGeom>
              <a:avLst/>
              <a:gdLst>
                <a:gd name="connsiteX0" fmla="*/ 357976 w 357976"/>
                <a:gd name="connsiteY0" fmla="*/ 0 h 206741"/>
                <a:gd name="connsiteX1" fmla="*/ 0 w 357976"/>
                <a:gd name="connsiteY1" fmla="*/ 206741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0"/>
                  </a:moveTo>
                  <a:lnTo>
                    <a:pt x="0" y="206741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ED1C104F-5660-7CD2-0B19-EFCA80B7D640}"/>
                </a:ext>
              </a:extLst>
            </p:cNvPr>
            <p:cNvSpPr/>
            <p:nvPr/>
          </p:nvSpPr>
          <p:spPr>
            <a:xfrm flipH="1">
              <a:off x="1097783" y="2786296"/>
              <a:ext cx="370811" cy="214153"/>
            </a:xfrm>
            <a:custGeom>
              <a:avLst/>
              <a:gdLst>
                <a:gd name="connsiteX0" fmla="*/ 357976 w 357976"/>
                <a:gd name="connsiteY0" fmla="*/ 206741 h 206741"/>
                <a:gd name="connsiteX1" fmla="*/ 0 w 357976"/>
                <a:gd name="connsiteY1" fmla="*/ 0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206741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A17B50E7-233F-2C64-6918-CD04130527F9}"/>
                </a:ext>
              </a:extLst>
            </p:cNvPr>
            <p:cNvSpPr/>
            <p:nvPr/>
          </p:nvSpPr>
          <p:spPr>
            <a:xfrm flipH="1">
              <a:off x="726972" y="1715819"/>
              <a:ext cx="741622" cy="856420"/>
            </a:xfrm>
            <a:custGeom>
              <a:avLst/>
              <a:gdLst>
                <a:gd name="connsiteX0" fmla="*/ 0 w 715952"/>
                <a:gd name="connsiteY0" fmla="*/ 620130 h 826777"/>
                <a:gd name="connsiteX1" fmla="*/ 357976 w 715952"/>
                <a:gd name="connsiteY1" fmla="*/ 826778 h 826777"/>
                <a:gd name="connsiteX2" fmla="*/ 715953 w 715952"/>
                <a:gd name="connsiteY2" fmla="*/ 620130 h 826777"/>
                <a:gd name="connsiteX3" fmla="*/ 715953 w 715952"/>
                <a:gd name="connsiteY3" fmla="*/ 206741 h 826777"/>
                <a:gd name="connsiteX4" fmla="*/ 357976 w 715952"/>
                <a:gd name="connsiteY4" fmla="*/ 0 h 826777"/>
                <a:gd name="connsiteX5" fmla="*/ 0 w 715952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2" h="826777">
                  <a:moveTo>
                    <a:pt x="0" y="620130"/>
                  </a:moveTo>
                  <a:lnTo>
                    <a:pt x="357976" y="826778"/>
                  </a:lnTo>
                  <a:lnTo>
                    <a:pt x="715953" y="620130"/>
                  </a:lnTo>
                  <a:lnTo>
                    <a:pt x="715953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15C3B861-FF46-D2EE-56AC-3E2CB1710245}"/>
                </a:ext>
              </a:extLst>
            </p:cNvPr>
            <p:cNvSpPr/>
            <p:nvPr/>
          </p:nvSpPr>
          <p:spPr>
            <a:xfrm flipH="1">
              <a:off x="1088071" y="2144029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FBBCD643-D40B-EC60-3F15-0466C208827A}"/>
                </a:ext>
              </a:extLst>
            </p:cNvPr>
            <p:cNvSpPr/>
            <p:nvPr/>
          </p:nvSpPr>
          <p:spPr>
            <a:xfrm flipH="1">
              <a:off x="726972" y="1929973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0 w 357976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0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09FFCBAC-077C-A2D1-D0FC-189054F47F6D}"/>
                </a:ext>
              </a:extLst>
            </p:cNvPr>
            <p:cNvSpPr/>
            <p:nvPr/>
          </p:nvSpPr>
          <p:spPr>
            <a:xfrm flipH="1">
              <a:off x="1097783" y="1929973"/>
              <a:ext cx="370811" cy="214056"/>
            </a:xfrm>
            <a:custGeom>
              <a:avLst/>
              <a:gdLst>
                <a:gd name="connsiteX0" fmla="*/ 357976 w 357976"/>
                <a:gd name="connsiteY0" fmla="*/ 206647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A0791A16-B3D6-D619-9D3F-CFA06D8D8531}"/>
                </a:ext>
              </a:extLst>
            </p:cNvPr>
            <p:cNvSpPr/>
            <p:nvPr/>
          </p:nvSpPr>
          <p:spPr>
            <a:xfrm flipH="1">
              <a:off x="726972" y="858719"/>
              <a:ext cx="741622" cy="856420"/>
            </a:xfrm>
            <a:custGeom>
              <a:avLst/>
              <a:gdLst>
                <a:gd name="connsiteX0" fmla="*/ 0 w 715952"/>
                <a:gd name="connsiteY0" fmla="*/ 620036 h 826777"/>
                <a:gd name="connsiteX1" fmla="*/ 357976 w 715952"/>
                <a:gd name="connsiteY1" fmla="*/ 826777 h 826777"/>
                <a:gd name="connsiteX2" fmla="*/ 715953 w 715952"/>
                <a:gd name="connsiteY2" fmla="*/ 620036 h 826777"/>
                <a:gd name="connsiteX3" fmla="*/ 715953 w 715952"/>
                <a:gd name="connsiteY3" fmla="*/ 206647 h 826777"/>
                <a:gd name="connsiteX4" fmla="*/ 357976 w 715952"/>
                <a:gd name="connsiteY4" fmla="*/ 0 h 826777"/>
                <a:gd name="connsiteX5" fmla="*/ 0 w 715952"/>
                <a:gd name="connsiteY5" fmla="*/ 206647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2" h="826777">
                  <a:moveTo>
                    <a:pt x="0" y="620036"/>
                  </a:moveTo>
                  <a:lnTo>
                    <a:pt x="357976" y="826777"/>
                  </a:lnTo>
                  <a:lnTo>
                    <a:pt x="715953" y="620036"/>
                  </a:lnTo>
                  <a:lnTo>
                    <a:pt x="715953" y="206647"/>
                  </a:lnTo>
                  <a:lnTo>
                    <a:pt x="357976" y="0"/>
                  </a:lnTo>
                  <a:lnTo>
                    <a:pt x="0" y="206647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B8D74154-2090-0B0A-2D68-532409EF54B6}"/>
                </a:ext>
              </a:extLst>
            </p:cNvPr>
            <p:cNvSpPr/>
            <p:nvPr/>
          </p:nvSpPr>
          <p:spPr>
            <a:xfrm flipH="1">
              <a:off x="1088071" y="1286929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F4436DB2-7FA6-261D-2CAA-754355F1EFD4}"/>
                </a:ext>
              </a:extLst>
            </p:cNvPr>
            <p:cNvSpPr/>
            <p:nvPr/>
          </p:nvSpPr>
          <p:spPr>
            <a:xfrm flipH="1">
              <a:off x="726972" y="1072775"/>
              <a:ext cx="370811" cy="214153"/>
            </a:xfrm>
            <a:custGeom>
              <a:avLst/>
              <a:gdLst>
                <a:gd name="connsiteX0" fmla="*/ 357976 w 357976"/>
                <a:gd name="connsiteY0" fmla="*/ 0 h 206741"/>
                <a:gd name="connsiteX1" fmla="*/ 0 w 357976"/>
                <a:gd name="connsiteY1" fmla="*/ 206741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0"/>
                  </a:moveTo>
                  <a:lnTo>
                    <a:pt x="0" y="206741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03F01010-B60E-C087-F080-A9B7078DA41B}"/>
                </a:ext>
              </a:extLst>
            </p:cNvPr>
            <p:cNvSpPr/>
            <p:nvPr/>
          </p:nvSpPr>
          <p:spPr>
            <a:xfrm flipH="1">
              <a:off x="1097783" y="1072775"/>
              <a:ext cx="370811" cy="214153"/>
            </a:xfrm>
            <a:custGeom>
              <a:avLst/>
              <a:gdLst>
                <a:gd name="connsiteX0" fmla="*/ 357976 w 357976"/>
                <a:gd name="connsiteY0" fmla="*/ 206741 h 206741"/>
                <a:gd name="connsiteX1" fmla="*/ 0 w 357976"/>
                <a:gd name="connsiteY1" fmla="*/ 0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206741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712E8BE9-C8FB-BE9D-D8DF-6B5FEE3FA836}"/>
                </a:ext>
              </a:extLst>
            </p:cNvPr>
            <p:cNvSpPr/>
            <p:nvPr/>
          </p:nvSpPr>
          <p:spPr>
            <a:xfrm flipH="1">
              <a:off x="726972" y="2298"/>
              <a:ext cx="741622" cy="856420"/>
            </a:xfrm>
            <a:custGeom>
              <a:avLst/>
              <a:gdLst>
                <a:gd name="connsiteX0" fmla="*/ 0 w 715952"/>
                <a:gd name="connsiteY0" fmla="*/ 620130 h 826777"/>
                <a:gd name="connsiteX1" fmla="*/ 357976 w 715952"/>
                <a:gd name="connsiteY1" fmla="*/ 826777 h 826777"/>
                <a:gd name="connsiteX2" fmla="*/ 715953 w 715952"/>
                <a:gd name="connsiteY2" fmla="*/ 620130 h 826777"/>
                <a:gd name="connsiteX3" fmla="*/ 715953 w 715952"/>
                <a:gd name="connsiteY3" fmla="*/ 206741 h 826777"/>
                <a:gd name="connsiteX4" fmla="*/ 357976 w 715952"/>
                <a:gd name="connsiteY4" fmla="*/ 0 h 826777"/>
                <a:gd name="connsiteX5" fmla="*/ 0 w 715952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2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5953" y="620130"/>
                  </a:lnTo>
                  <a:lnTo>
                    <a:pt x="715953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7578CE52-759C-CCF4-C763-89428EC5FD89}"/>
                </a:ext>
              </a:extLst>
            </p:cNvPr>
            <p:cNvSpPr/>
            <p:nvPr/>
          </p:nvSpPr>
          <p:spPr>
            <a:xfrm flipH="1">
              <a:off x="1088071" y="430509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1CB9C579-B442-B9C6-C2E0-7A59FC1D43AD}"/>
                </a:ext>
              </a:extLst>
            </p:cNvPr>
            <p:cNvSpPr/>
            <p:nvPr/>
          </p:nvSpPr>
          <p:spPr>
            <a:xfrm flipH="1">
              <a:off x="726972" y="216451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0 w 357976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0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01208B2C-B173-BF24-C8DB-7D0C5267C808}"/>
                </a:ext>
              </a:extLst>
            </p:cNvPr>
            <p:cNvSpPr/>
            <p:nvPr/>
          </p:nvSpPr>
          <p:spPr>
            <a:xfrm flipH="1">
              <a:off x="1097783" y="216451"/>
              <a:ext cx="370811" cy="214056"/>
            </a:xfrm>
            <a:custGeom>
              <a:avLst/>
              <a:gdLst>
                <a:gd name="connsiteX0" fmla="*/ 357976 w 357976"/>
                <a:gd name="connsiteY0" fmla="*/ 206647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3E86E5FF-C66E-AD84-7558-DB84A0B01B26}"/>
                </a:ext>
              </a:extLst>
            </p:cNvPr>
            <p:cNvSpPr/>
            <p:nvPr/>
          </p:nvSpPr>
          <p:spPr>
            <a:xfrm flipH="1">
              <a:off x="-14748" y="5998214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8070 w 716046"/>
                <a:gd name="connsiteY1" fmla="*/ 826777 h 826777"/>
                <a:gd name="connsiteX2" fmla="*/ 716047 w 716046"/>
                <a:gd name="connsiteY2" fmla="*/ 620130 h 826777"/>
                <a:gd name="connsiteX3" fmla="*/ 716047 w 716046"/>
                <a:gd name="connsiteY3" fmla="*/ 206742 h 826777"/>
                <a:gd name="connsiteX4" fmla="*/ 358070 w 716046"/>
                <a:gd name="connsiteY4" fmla="*/ 0 h 826777"/>
                <a:gd name="connsiteX5" fmla="*/ 0 w 716046"/>
                <a:gd name="connsiteY5" fmla="*/ 206742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8070" y="826777"/>
                  </a:lnTo>
                  <a:lnTo>
                    <a:pt x="716047" y="620130"/>
                  </a:lnTo>
                  <a:lnTo>
                    <a:pt x="716047" y="206742"/>
                  </a:lnTo>
                  <a:lnTo>
                    <a:pt x="358070" y="0"/>
                  </a:lnTo>
                  <a:lnTo>
                    <a:pt x="0" y="206742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D15CC3C1-3735-DCDB-D463-DF77941ACBF2}"/>
                </a:ext>
              </a:extLst>
            </p:cNvPr>
            <p:cNvSpPr/>
            <p:nvPr/>
          </p:nvSpPr>
          <p:spPr>
            <a:xfrm flipH="1">
              <a:off x="346351" y="6426423"/>
              <a:ext cx="9712" cy="428210"/>
            </a:xfrm>
            <a:custGeom>
              <a:avLst/>
              <a:gdLst>
                <a:gd name="connsiteX0" fmla="*/ -1 w 9376"/>
                <a:gd name="connsiteY0" fmla="*/ 0 h 413388"/>
                <a:gd name="connsiteX1" fmla="*/ -1 w 9376"/>
                <a:gd name="connsiteY1" fmla="*/ 413388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-1" y="0"/>
                  </a:moveTo>
                  <a:lnTo>
                    <a:pt x="-1" y="41338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7C015C27-C2A6-56AA-2174-203189EE01B8}"/>
                </a:ext>
              </a:extLst>
            </p:cNvPr>
            <p:cNvSpPr/>
            <p:nvPr/>
          </p:nvSpPr>
          <p:spPr>
            <a:xfrm flipH="1">
              <a:off x="-14748" y="6212367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-1 w 357976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-1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5FBC794C-A87D-9B50-D5AA-62F5456E9F10}"/>
                </a:ext>
              </a:extLst>
            </p:cNvPr>
            <p:cNvSpPr/>
            <p:nvPr/>
          </p:nvSpPr>
          <p:spPr>
            <a:xfrm flipH="1">
              <a:off x="356063" y="6212367"/>
              <a:ext cx="370908" cy="214056"/>
            </a:xfrm>
            <a:custGeom>
              <a:avLst/>
              <a:gdLst>
                <a:gd name="connsiteX0" fmla="*/ 358070 w 358070"/>
                <a:gd name="connsiteY0" fmla="*/ 206648 h 206647"/>
                <a:gd name="connsiteX1" fmla="*/ 0 w 358070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014FFC80-97FD-F123-A30A-23A9E7A011AE}"/>
                </a:ext>
              </a:extLst>
            </p:cNvPr>
            <p:cNvSpPr/>
            <p:nvPr/>
          </p:nvSpPr>
          <p:spPr>
            <a:xfrm flipH="1">
              <a:off x="-14748" y="5141793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8070 w 716046"/>
                <a:gd name="connsiteY1" fmla="*/ 826777 h 826777"/>
                <a:gd name="connsiteX2" fmla="*/ 716047 w 716046"/>
                <a:gd name="connsiteY2" fmla="*/ 620130 h 826777"/>
                <a:gd name="connsiteX3" fmla="*/ 716047 w 716046"/>
                <a:gd name="connsiteY3" fmla="*/ 206741 h 826777"/>
                <a:gd name="connsiteX4" fmla="*/ 358070 w 716046"/>
                <a:gd name="connsiteY4" fmla="*/ 0 h 826777"/>
                <a:gd name="connsiteX5" fmla="*/ 0 w 716046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8070" y="826777"/>
                  </a:lnTo>
                  <a:lnTo>
                    <a:pt x="716047" y="620130"/>
                  </a:lnTo>
                  <a:lnTo>
                    <a:pt x="716047" y="206741"/>
                  </a:lnTo>
                  <a:lnTo>
                    <a:pt x="358070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DEAE515D-702A-80E4-357C-14CEF3B50434}"/>
                </a:ext>
              </a:extLst>
            </p:cNvPr>
            <p:cNvSpPr/>
            <p:nvPr/>
          </p:nvSpPr>
          <p:spPr>
            <a:xfrm flipH="1">
              <a:off x="346351" y="5570003"/>
              <a:ext cx="9712" cy="428210"/>
            </a:xfrm>
            <a:custGeom>
              <a:avLst/>
              <a:gdLst>
                <a:gd name="connsiteX0" fmla="*/ -1 w 9376"/>
                <a:gd name="connsiteY0" fmla="*/ 0 h 413388"/>
                <a:gd name="connsiteX1" fmla="*/ -1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-1" y="0"/>
                  </a:moveTo>
                  <a:lnTo>
                    <a:pt x="-1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8FAADDB1-30EB-4ED7-30B7-3F9D336EDB25}"/>
                </a:ext>
              </a:extLst>
            </p:cNvPr>
            <p:cNvSpPr/>
            <p:nvPr/>
          </p:nvSpPr>
          <p:spPr>
            <a:xfrm flipH="1">
              <a:off x="-14748" y="5355947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-1 w 357976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-1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8BD5E610-A38F-7FF5-4610-FF72FAB45FD3}"/>
                </a:ext>
              </a:extLst>
            </p:cNvPr>
            <p:cNvSpPr/>
            <p:nvPr/>
          </p:nvSpPr>
          <p:spPr>
            <a:xfrm flipH="1">
              <a:off x="356063" y="5355947"/>
              <a:ext cx="370908" cy="214056"/>
            </a:xfrm>
            <a:custGeom>
              <a:avLst/>
              <a:gdLst>
                <a:gd name="connsiteX0" fmla="*/ 358070 w 358070"/>
                <a:gd name="connsiteY0" fmla="*/ 206648 h 206647"/>
                <a:gd name="connsiteX1" fmla="*/ 0 w 358070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A592AF9A-07CE-26D2-5D55-DAF5947C6F2C}"/>
                </a:ext>
              </a:extLst>
            </p:cNvPr>
            <p:cNvSpPr/>
            <p:nvPr/>
          </p:nvSpPr>
          <p:spPr>
            <a:xfrm flipH="1">
              <a:off x="-14748" y="4284692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8070 w 716046"/>
                <a:gd name="connsiteY1" fmla="*/ 826777 h 826777"/>
                <a:gd name="connsiteX2" fmla="*/ 716047 w 716046"/>
                <a:gd name="connsiteY2" fmla="*/ 620130 h 826777"/>
                <a:gd name="connsiteX3" fmla="*/ 716047 w 716046"/>
                <a:gd name="connsiteY3" fmla="*/ 206741 h 826777"/>
                <a:gd name="connsiteX4" fmla="*/ 358070 w 716046"/>
                <a:gd name="connsiteY4" fmla="*/ 0 h 826777"/>
                <a:gd name="connsiteX5" fmla="*/ 0 w 716046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8070" y="826777"/>
                  </a:lnTo>
                  <a:lnTo>
                    <a:pt x="716047" y="620130"/>
                  </a:lnTo>
                  <a:lnTo>
                    <a:pt x="716047" y="206741"/>
                  </a:lnTo>
                  <a:lnTo>
                    <a:pt x="358070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318B4426-341A-9300-877E-552D11D80A53}"/>
                </a:ext>
              </a:extLst>
            </p:cNvPr>
            <p:cNvSpPr/>
            <p:nvPr/>
          </p:nvSpPr>
          <p:spPr>
            <a:xfrm flipH="1">
              <a:off x="346351" y="4712903"/>
              <a:ext cx="9712" cy="428210"/>
            </a:xfrm>
            <a:custGeom>
              <a:avLst/>
              <a:gdLst>
                <a:gd name="connsiteX0" fmla="*/ -1 w 9376"/>
                <a:gd name="connsiteY0" fmla="*/ 0 h 413388"/>
                <a:gd name="connsiteX1" fmla="*/ -1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-1" y="0"/>
                  </a:moveTo>
                  <a:lnTo>
                    <a:pt x="-1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20CD79B9-84E7-AA2E-EBEB-E02D0A9F6AFA}"/>
                </a:ext>
              </a:extLst>
            </p:cNvPr>
            <p:cNvSpPr/>
            <p:nvPr/>
          </p:nvSpPr>
          <p:spPr>
            <a:xfrm flipH="1">
              <a:off x="-14748" y="4498846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-1 w 357976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-1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B75C8333-4899-933D-EE71-D6C52A70B865}"/>
                </a:ext>
              </a:extLst>
            </p:cNvPr>
            <p:cNvSpPr/>
            <p:nvPr/>
          </p:nvSpPr>
          <p:spPr>
            <a:xfrm flipH="1">
              <a:off x="356063" y="4498846"/>
              <a:ext cx="370908" cy="214056"/>
            </a:xfrm>
            <a:custGeom>
              <a:avLst/>
              <a:gdLst>
                <a:gd name="connsiteX0" fmla="*/ 358070 w 358070"/>
                <a:gd name="connsiteY0" fmla="*/ 206648 h 206647"/>
                <a:gd name="connsiteX1" fmla="*/ 0 w 358070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7668571D-BDC5-805A-56A5-82C92B5587F0}"/>
                </a:ext>
              </a:extLst>
            </p:cNvPr>
            <p:cNvSpPr/>
            <p:nvPr/>
          </p:nvSpPr>
          <p:spPr>
            <a:xfrm flipH="1">
              <a:off x="-14748" y="3428369"/>
              <a:ext cx="741719" cy="856323"/>
            </a:xfrm>
            <a:custGeom>
              <a:avLst/>
              <a:gdLst>
                <a:gd name="connsiteX0" fmla="*/ 0 w 716046"/>
                <a:gd name="connsiteY0" fmla="*/ 620036 h 826683"/>
                <a:gd name="connsiteX1" fmla="*/ 358070 w 716046"/>
                <a:gd name="connsiteY1" fmla="*/ 826684 h 826683"/>
                <a:gd name="connsiteX2" fmla="*/ 716047 w 716046"/>
                <a:gd name="connsiteY2" fmla="*/ 620036 h 826683"/>
                <a:gd name="connsiteX3" fmla="*/ 716047 w 716046"/>
                <a:gd name="connsiteY3" fmla="*/ 206648 h 826683"/>
                <a:gd name="connsiteX4" fmla="*/ 358070 w 716046"/>
                <a:gd name="connsiteY4" fmla="*/ 0 h 826683"/>
                <a:gd name="connsiteX5" fmla="*/ 0 w 716046"/>
                <a:gd name="connsiteY5" fmla="*/ 206648 h 826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683">
                  <a:moveTo>
                    <a:pt x="0" y="620036"/>
                  </a:moveTo>
                  <a:lnTo>
                    <a:pt x="358070" y="826684"/>
                  </a:lnTo>
                  <a:lnTo>
                    <a:pt x="716047" y="620036"/>
                  </a:lnTo>
                  <a:lnTo>
                    <a:pt x="716047" y="206648"/>
                  </a:lnTo>
                  <a:lnTo>
                    <a:pt x="358070" y="0"/>
                  </a:lnTo>
                  <a:lnTo>
                    <a:pt x="0" y="206648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6A1B4E7E-A80D-A993-01F4-796C196A09A1}"/>
                </a:ext>
              </a:extLst>
            </p:cNvPr>
            <p:cNvSpPr/>
            <p:nvPr/>
          </p:nvSpPr>
          <p:spPr>
            <a:xfrm flipH="1">
              <a:off x="346351" y="3856482"/>
              <a:ext cx="9712" cy="428210"/>
            </a:xfrm>
            <a:custGeom>
              <a:avLst/>
              <a:gdLst>
                <a:gd name="connsiteX0" fmla="*/ -1 w 9376"/>
                <a:gd name="connsiteY0" fmla="*/ 0 h 413388"/>
                <a:gd name="connsiteX1" fmla="*/ -1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-1" y="0"/>
                  </a:moveTo>
                  <a:lnTo>
                    <a:pt x="-1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F06728A5-5440-6879-8F40-E5EAEE125FA9}"/>
                </a:ext>
              </a:extLst>
            </p:cNvPr>
            <p:cNvSpPr/>
            <p:nvPr/>
          </p:nvSpPr>
          <p:spPr>
            <a:xfrm flipH="1">
              <a:off x="-14748" y="3642425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-1 w 357976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-1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C540166-028C-5921-4527-638A5E50C75F}"/>
                </a:ext>
              </a:extLst>
            </p:cNvPr>
            <p:cNvSpPr/>
            <p:nvPr/>
          </p:nvSpPr>
          <p:spPr>
            <a:xfrm flipH="1">
              <a:off x="356063" y="3642425"/>
              <a:ext cx="370908" cy="214056"/>
            </a:xfrm>
            <a:custGeom>
              <a:avLst/>
              <a:gdLst>
                <a:gd name="connsiteX0" fmla="*/ 358070 w 358070"/>
                <a:gd name="connsiteY0" fmla="*/ 206647 h 206647"/>
                <a:gd name="connsiteX1" fmla="*/ 0 w 358070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C5E197FD-0DB1-A690-2C22-7B22AD934A69}"/>
                </a:ext>
              </a:extLst>
            </p:cNvPr>
            <p:cNvSpPr/>
            <p:nvPr/>
          </p:nvSpPr>
          <p:spPr>
            <a:xfrm flipH="1">
              <a:off x="-14748" y="2572240"/>
              <a:ext cx="741719" cy="856420"/>
            </a:xfrm>
            <a:custGeom>
              <a:avLst/>
              <a:gdLst>
                <a:gd name="connsiteX0" fmla="*/ 0 w 716046"/>
                <a:gd name="connsiteY0" fmla="*/ 620036 h 826777"/>
                <a:gd name="connsiteX1" fmla="*/ 358070 w 716046"/>
                <a:gd name="connsiteY1" fmla="*/ 826777 h 826777"/>
                <a:gd name="connsiteX2" fmla="*/ 716047 w 716046"/>
                <a:gd name="connsiteY2" fmla="*/ 620036 h 826777"/>
                <a:gd name="connsiteX3" fmla="*/ 716047 w 716046"/>
                <a:gd name="connsiteY3" fmla="*/ 206647 h 826777"/>
                <a:gd name="connsiteX4" fmla="*/ 358070 w 716046"/>
                <a:gd name="connsiteY4" fmla="*/ 0 h 826777"/>
                <a:gd name="connsiteX5" fmla="*/ 0 w 716046"/>
                <a:gd name="connsiteY5" fmla="*/ 206647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036"/>
                  </a:moveTo>
                  <a:lnTo>
                    <a:pt x="358070" y="826777"/>
                  </a:lnTo>
                  <a:lnTo>
                    <a:pt x="716047" y="620036"/>
                  </a:lnTo>
                  <a:lnTo>
                    <a:pt x="716047" y="206647"/>
                  </a:lnTo>
                  <a:lnTo>
                    <a:pt x="358070" y="0"/>
                  </a:lnTo>
                  <a:lnTo>
                    <a:pt x="0" y="206647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2AFA887C-BF52-8FBA-A0DA-C7FB2F27C96B}"/>
                </a:ext>
              </a:extLst>
            </p:cNvPr>
            <p:cNvSpPr/>
            <p:nvPr/>
          </p:nvSpPr>
          <p:spPr>
            <a:xfrm flipH="1">
              <a:off x="346351" y="3000451"/>
              <a:ext cx="9712" cy="428210"/>
            </a:xfrm>
            <a:custGeom>
              <a:avLst/>
              <a:gdLst>
                <a:gd name="connsiteX0" fmla="*/ -1 w 9376"/>
                <a:gd name="connsiteY0" fmla="*/ 0 h 413388"/>
                <a:gd name="connsiteX1" fmla="*/ -1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-1" y="0"/>
                  </a:moveTo>
                  <a:lnTo>
                    <a:pt x="-1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274FAC2-ECAF-20AC-E7F2-9551A2210968}"/>
                </a:ext>
              </a:extLst>
            </p:cNvPr>
            <p:cNvSpPr/>
            <p:nvPr/>
          </p:nvSpPr>
          <p:spPr>
            <a:xfrm flipH="1">
              <a:off x="-14748" y="2786296"/>
              <a:ext cx="370811" cy="214153"/>
            </a:xfrm>
            <a:custGeom>
              <a:avLst/>
              <a:gdLst>
                <a:gd name="connsiteX0" fmla="*/ 357976 w 357976"/>
                <a:gd name="connsiteY0" fmla="*/ 0 h 206741"/>
                <a:gd name="connsiteX1" fmla="*/ -1 w 357976"/>
                <a:gd name="connsiteY1" fmla="*/ 206741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0"/>
                  </a:moveTo>
                  <a:lnTo>
                    <a:pt x="-1" y="206741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35AAE8ED-C14A-A018-10C6-654E46311AC5}"/>
                </a:ext>
              </a:extLst>
            </p:cNvPr>
            <p:cNvSpPr/>
            <p:nvPr/>
          </p:nvSpPr>
          <p:spPr>
            <a:xfrm flipH="1">
              <a:off x="356063" y="2786296"/>
              <a:ext cx="370908" cy="214153"/>
            </a:xfrm>
            <a:custGeom>
              <a:avLst/>
              <a:gdLst>
                <a:gd name="connsiteX0" fmla="*/ 358070 w 358070"/>
                <a:gd name="connsiteY0" fmla="*/ 206741 h 206741"/>
                <a:gd name="connsiteX1" fmla="*/ 0 w 358070"/>
                <a:gd name="connsiteY1" fmla="*/ 0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741">
                  <a:moveTo>
                    <a:pt x="358070" y="206741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CD7C74A6-5B86-F66B-F96D-31D8F9729FB9}"/>
                </a:ext>
              </a:extLst>
            </p:cNvPr>
            <p:cNvSpPr/>
            <p:nvPr/>
          </p:nvSpPr>
          <p:spPr>
            <a:xfrm flipH="1">
              <a:off x="-14748" y="1715819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8070 w 716046"/>
                <a:gd name="connsiteY1" fmla="*/ 826778 h 826777"/>
                <a:gd name="connsiteX2" fmla="*/ 716047 w 716046"/>
                <a:gd name="connsiteY2" fmla="*/ 620130 h 826777"/>
                <a:gd name="connsiteX3" fmla="*/ 716047 w 716046"/>
                <a:gd name="connsiteY3" fmla="*/ 206741 h 826777"/>
                <a:gd name="connsiteX4" fmla="*/ 358070 w 716046"/>
                <a:gd name="connsiteY4" fmla="*/ 0 h 826777"/>
                <a:gd name="connsiteX5" fmla="*/ 0 w 716046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8070" y="826778"/>
                  </a:lnTo>
                  <a:lnTo>
                    <a:pt x="716047" y="620130"/>
                  </a:lnTo>
                  <a:lnTo>
                    <a:pt x="716047" y="206741"/>
                  </a:lnTo>
                  <a:lnTo>
                    <a:pt x="358070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5E9232AA-FF8C-A729-11DC-B2B73E9B9EFD}"/>
                </a:ext>
              </a:extLst>
            </p:cNvPr>
            <p:cNvSpPr/>
            <p:nvPr/>
          </p:nvSpPr>
          <p:spPr>
            <a:xfrm flipH="1">
              <a:off x="346351" y="2144029"/>
              <a:ext cx="9712" cy="428210"/>
            </a:xfrm>
            <a:custGeom>
              <a:avLst/>
              <a:gdLst>
                <a:gd name="connsiteX0" fmla="*/ -1 w 9376"/>
                <a:gd name="connsiteY0" fmla="*/ 0 h 413388"/>
                <a:gd name="connsiteX1" fmla="*/ -1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-1" y="0"/>
                  </a:moveTo>
                  <a:lnTo>
                    <a:pt x="-1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898EF19B-9570-78F2-84AD-388D43DE5553}"/>
                </a:ext>
              </a:extLst>
            </p:cNvPr>
            <p:cNvSpPr/>
            <p:nvPr/>
          </p:nvSpPr>
          <p:spPr>
            <a:xfrm flipH="1">
              <a:off x="-14748" y="1929973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-1 w 357976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-1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CF283D04-74DE-12D9-470C-C9725739327A}"/>
                </a:ext>
              </a:extLst>
            </p:cNvPr>
            <p:cNvSpPr/>
            <p:nvPr/>
          </p:nvSpPr>
          <p:spPr>
            <a:xfrm flipH="1">
              <a:off x="356063" y="1929973"/>
              <a:ext cx="370908" cy="214056"/>
            </a:xfrm>
            <a:custGeom>
              <a:avLst/>
              <a:gdLst>
                <a:gd name="connsiteX0" fmla="*/ 358070 w 358070"/>
                <a:gd name="connsiteY0" fmla="*/ 206647 h 206647"/>
                <a:gd name="connsiteX1" fmla="*/ 0 w 358070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F0D53435-FE5E-DECE-4522-AFC6390D8A9B}"/>
                </a:ext>
              </a:extLst>
            </p:cNvPr>
            <p:cNvSpPr/>
            <p:nvPr/>
          </p:nvSpPr>
          <p:spPr>
            <a:xfrm flipH="1">
              <a:off x="-14748" y="858719"/>
              <a:ext cx="741719" cy="856420"/>
            </a:xfrm>
            <a:custGeom>
              <a:avLst/>
              <a:gdLst>
                <a:gd name="connsiteX0" fmla="*/ 0 w 716046"/>
                <a:gd name="connsiteY0" fmla="*/ 620036 h 826777"/>
                <a:gd name="connsiteX1" fmla="*/ 358070 w 716046"/>
                <a:gd name="connsiteY1" fmla="*/ 826777 h 826777"/>
                <a:gd name="connsiteX2" fmla="*/ 716047 w 716046"/>
                <a:gd name="connsiteY2" fmla="*/ 620036 h 826777"/>
                <a:gd name="connsiteX3" fmla="*/ 716047 w 716046"/>
                <a:gd name="connsiteY3" fmla="*/ 206647 h 826777"/>
                <a:gd name="connsiteX4" fmla="*/ 358070 w 716046"/>
                <a:gd name="connsiteY4" fmla="*/ 0 h 826777"/>
                <a:gd name="connsiteX5" fmla="*/ 0 w 716046"/>
                <a:gd name="connsiteY5" fmla="*/ 206647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036"/>
                  </a:moveTo>
                  <a:lnTo>
                    <a:pt x="358070" y="826777"/>
                  </a:lnTo>
                  <a:lnTo>
                    <a:pt x="716047" y="620036"/>
                  </a:lnTo>
                  <a:lnTo>
                    <a:pt x="716047" y="206647"/>
                  </a:lnTo>
                  <a:lnTo>
                    <a:pt x="358070" y="0"/>
                  </a:lnTo>
                  <a:lnTo>
                    <a:pt x="0" y="206647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0B7038DB-129E-D563-A1E8-07B16A948F19}"/>
                </a:ext>
              </a:extLst>
            </p:cNvPr>
            <p:cNvSpPr/>
            <p:nvPr/>
          </p:nvSpPr>
          <p:spPr>
            <a:xfrm flipH="1">
              <a:off x="346351" y="1286929"/>
              <a:ext cx="9712" cy="428210"/>
            </a:xfrm>
            <a:custGeom>
              <a:avLst/>
              <a:gdLst>
                <a:gd name="connsiteX0" fmla="*/ -1 w 9376"/>
                <a:gd name="connsiteY0" fmla="*/ 0 h 413388"/>
                <a:gd name="connsiteX1" fmla="*/ -1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-1" y="0"/>
                  </a:moveTo>
                  <a:lnTo>
                    <a:pt x="-1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F25D13E-6731-5277-2571-C8C31A33B09B}"/>
                </a:ext>
              </a:extLst>
            </p:cNvPr>
            <p:cNvSpPr/>
            <p:nvPr/>
          </p:nvSpPr>
          <p:spPr>
            <a:xfrm flipH="1">
              <a:off x="-14748" y="1072775"/>
              <a:ext cx="370811" cy="214153"/>
            </a:xfrm>
            <a:custGeom>
              <a:avLst/>
              <a:gdLst>
                <a:gd name="connsiteX0" fmla="*/ 357976 w 357976"/>
                <a:gd name="connsiteY0" fmla="*/ 0 h 206741"/>
                <a:gd name="connsiteX1" fmla="*/ -1 w 357976"/>
                <a:gd name="connsiteY1" fmla="*/ 206741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0"/>
                  </a:moveTo>
                  <a:lnTo>
                    <a:pt x="-1" y="206741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19C75B2D-7C31-2E08-3BF4-FEAEBEF4A413}"/>
                </a:ext>
              </a:extLst>
            </p:cNvPr>
            <p:cNvSpPr/>
            <p:nvPr/>
          </p:nvSpPr>
          <p:spPr>
            <a:xfrm flipH="1">
              <a:off x="356063" y="1072775"/>
              <a:ext cx="370908" cy="214153"/>
            </a:xfrm>
            <a:custGeom>
              <a:avLst/>
              <a:gdLst>
                <a:gd name="connsiteX0" fmla="*/ 358070 w 358070"/>
                <a:gd name="connsiteY0" fmla="*/ 206741 h 206741"/>
                <a:gd name="connsiteX1" fmla="*/ 0 w 358070"/>
                <a:gd name="connsiteY1" fmla="*/ 0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741">
                  <a:moveTo>
                    <a:pt x="358070" y="206741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7E357C14-8C84-7D27-E978-B9236CA47100}"/>
                </a:ext>
              </a:extLst>
            </p:cNvPr>
            <p:cNvSpPr/>
            <p:nvPr/>
          </p:nvSpPr>
          <p:spPr>
            <a:xfrm flipH="1">
              <a:off x="-14748" y="2298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8070 w 716046"/>
                <a:gd name="connsiteY1" fmla="*/ 826777 h 826777"/>
                <a:gd name="connsiteX2" fmla="*/ 716047 w 716046"/>
                <a:gd name="connsiteY2" fmla="*/ 620130 h 826777"/>
                <a:gd name="connsiteX3" fmla="*/ 716047 w 716046"/>
                <a:gd name="connsiteY3" fmla="*/ 206741 h 826777"/>
                <a:gd name="connsiteX4" fmla="*/ 358070 w 716046"/>
                <a:gd name="connsiteY4" fmla="*/ 0 h 826777"/>
                <a:gd name="connsiteX5" fmla="*/ 0 w 716046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8070" y="826777"/>
                  </a:lnTo>
                  <a:lnTo>
                    <a:pt x="716047" y="620130"/>
                  </a:lnTo>
                  <a:lnTo>
                    <a:pt x="716047" y="206741"/>
                  </a:lnTo>
                  <a:lnTo>
                    <a:pt x="358070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09808EE0-165F-3521-8424-DB4363DFB786}"/>
                </a:ext>
              </a:extLst>
            </p:cNvPr>
            <p:cNvSpPr/>
            <p:nvPr/>
          </p:nvSpPr>
          <p:spPr>
            <a:xfrm flipH="1">
              <a:off x="346351" y="430509"/>
              <a:ext cx="9712" cy="428210"/>
            </a:xfrm>
            <a:custGeom>
              <a:avLst/>
              <a:gdLst>
                <a:gd name="connsiteX0" fmla="*/ -1 w 9376"/>
                <a:gd name="connsiteY0" fmla="*/ 0 h 413388"/>
                <a:gd name="connsiteX1" fmla="*/ -1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-1" y="0"/>
                  </a:moveTo>
                  <a:lnTo>
                    <a:pt x="-1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2B406726-8A7F-A6A5-4C6A-7DE757E05C7C}"/>
                </a:ext>
              </a:extLst>
            </p:cNvPr>
            <p:cNvSpPr/>
            <p:nvPr/>
          </p:nvSpPr>
          <p:spPr>
            <a:xfrm flipH="1">
              <a:off x="-14748" y="216451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-1 w 357976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-1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3879B1B7-B341-A2E0-D53A-D955AB01910B}"/>
                </a:ext>
              </a:extLst>
            </p:cNvPr>
            <p:cNvSpPr/>
            <p:nvPr/>
          </p:nvSpPr>
          <p:spPr>
            <a:xfrm flipH="1">
              <a:off x="356063" y="216451"/>
              <a:ext cx="370908" cy="214056"/>
            </a:xfrm>
            <a:custGeom>
              <a:avLst/>
              <a:gdLst>
                <a:gd name="connsiteX0" fmla="*/ 358070 w 358070"/>
                <a:gd name="connsiteY0" fmla="*/ 206647 h 206647"/>
                <a:gd name="connsiteX1" fmla="*/ 0 w 358070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92C7F84-3091-F0B5-9A21-47F098756C6A}"/>
              </a:ext>
            </a:extLst>
          </p:cNvPr>
          <p:cNvSpPr/>
          <p:nvPr/>
        </p:nvSpPr>
        <p:spPr>
          <a:xfrm>
            <a:off x="6943786" y="0"/>
            <a:ext cx="2225620" cy="5143500"/>
          </a:xfrm>
          <a:prstGeom prst="rect">
            <a:avLst/>
          </a:prstGeom>
          <a:gradFill flip="none" rotWithShape="1">
            <a:gsLst>
              <a:gs pos="2500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B858FAD4-3B59-40B9-9425-B2C42408D63F}"/>
              </a:ext>
            </a:extLst>
          </p:cNvPr>
          <p:cNvSpPr/>
          <p:nvPr userDrawn="1"/>
        </p:nvSpPr>
        <p:spPr>
          <a:xfrm>
            <a:off x="844615" y="2409732"/>
            <a:ext cx="2267211" cy="2260902"/>
          </a:xfrm>
          <a:prstGeom prst="rect">
            <a:avLst/>
          </a:prstGeom>
          <a:solidFill>
            <a:srgbClr val="F57D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6ECAA8A9-CB54-B54E-4343-EFD8253E442D}"/>
              </a:ext>
            </a:extLst>
          </p:cNvPr>
          <p:cNvSpPr/>
          <p:nvPr userDrawn="1"/>
        </p:nvSpPr>
        <p:spPr>
          <a:xfrm>
            <a:off x="3387356" y="2409732"/>
            <a:ext cx="2267211" cy="2260902"/>
          </a:xfrm>
          <a:prstGeom prst="rect">
            <a:avLst/>
          </a:prstGeom>
          <a:solidFill>
            <a:srgbClr val="F57D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56A0A585-44B6-F244-9CBB-FED74A3A2E4C}"/>
              </a:ext>
            </a:extLst>
          </p:cNvPr>
          <p:cNvSpPr/>
          <p:nvPr userDrawn="1"/>
        </p:nvSpPr>
        <p:spPr>
          <a:xfrm>
            <a:off x="5928017" y="2409732"/>
            <a:ext cx="2267211" cy="2260902"/>
          </a:xfrm>
          <a:prstGeom prst="rect">
            <a:avLst/>
          </a:prstGeom>
          <a:solidFill>
            <a:srgbClr val="F57D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85" name="Picture Placeholder 284">
            <a:extLst>
              <a:ext uri="{FF2B5EF4-FFF2-40B4-BE49-F238E27FC236}">
                <a16:creationId xmlns:a16="http://schemas.microsoft.com/office/drawing/2014/main" id="{964C5CD1-869D-98F0-DA33-5E6BE1EF8959}"/>
              </a:ext>
            </a:extLst>
          </p:cNvPr>
          <p:cNvSpPr>
            <a:spLocks noGrp="1"/>
          </p:cNvSpPr>
          <p:nvPr userDrawn="1">
            <p:ph type="pic" sz="quarter" idx="13"/>
          </p:nvPr>
        </p:nvSpPr>
        <p:spPr>
          <a:xfrm>
            <a:off x="844615" y="465516"/>
            <a:ext cx="2267211" cy="2160240"/>
          </a:xfrm>
          <a:custGeom>
            <a:avLst/>
            <a:gdLst>
              <a:gd name="connsiteX0" fmla="*/ 0 w 3022161"/>
              <a:gd name="connsiteY0" fmla="*/ 0 h 2880320"/>
              <a:gd name="connsiteX1" fmla="*/ 3022161 w 3022161"/>
              <a:gd name="connsiteY1" fmla="*/ 0 h 2880320"/>
              <a:gd name="connsiteX2" fmla="*/ 3022161 w 3022161"/>
              <a:gd name="connsiteY2" fmla="*/ 2880320 h 2880320"/>
              <a:gd name="connsiteX3" fmla="*/ 0 w 3022161"/>
              <a:gd name="connsiteY3" fmla="*/ 2880320 h 288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2161" h="2880320">
                <a:moveTo>
                  <a:pt x="0" y="0"/>
                </a:moveTo>
                <a:lnTo>
                  <a:pt x="3022161" y="0"/>
                </a:lnTo>
                <a:lnTo>
                  <a:pt x="3022161" y="2880320"/>
                </a:lnTo>
                <a:lnTo>
                  <a:pt x="0" y="288032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84" name="Picture Placeholder 283">
            <a:extLst>
              <a:ext uri="{FF2B5EF4-FFF2-40B4-BE49-F238E27FC236}">
                <a16:creationId xmlns:a16="http://schemas.microsoft.com/office/drawing/2014/main" id="{79B765C4-5FA7-1687-4423-A9E76E9E623A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387356" y="465516"/>
            <a:ext cx="2267211" cy="2160240"/>
          </a:xfrm>
          <a:custGeom>
            <a:avLst/>
            <a:gdLst>
              <a:gd name="connsiteX0" fmla="*/ 0 w 3022161"/>
              <a:gd name="connsiteY0" fmla="*/ 0 h 2880320"/>
              <a:gd name="connsiteX1" fmla="*/ 3022161 w 3022161"/>
              <a:gd name="connsiteY1" fmla="*/ 0 h 2880320"/>
              <a:gd name="connsiteX2" fmla="*/ 3022161 w 3022161"/>
              <a:gd name="connsiteY2" fmla="*/ 2880320 h 2880320"/>
              <a:gd name="connsiteX3" fmla="*/ 0 w 3022161"/>
              <a:gd name="connsiteY3" fmla="*/ 2880320 h 288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2161" h="2880320">
                <a:moveTo>
                  <a:pt x="0" y="0"/>
                </a:moveTo>
                <a:lnTo>
                  <a:pt x="3022161" y="0"/>
                </a:lnTo>
                <a:lnTo>
                  <a:pt x="3022161" y="2880320"/>
                </a:lnTo>
                <a:lnTo>
                  <a:pt x="0" y="288032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83" name="Picture Placeholder 282">
            <a:extLst>
              <a:ext uri="{FF2B5EF4-FFF2-40B4-BE49-F238E27FC236}">
                <a16:creationId xmlns:a16="http://schemas.microsoft.com/office/drawing/2014/main" id="{BFB745FC-3021-1718-8F12-5652F49B5BD9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5928017" y="465516"/>
            <a:ext cx="2267211" cy="2160240"/>
          </a:xfrm>
          <a:custGeom>
            <a:avLst/>
            <a:gdLst>
              <a:gd name="connsiteX0" fmla="*/ 0 w 3022161"/>
              <a:gd name="connsiteY0" fmla="*/ 0 h 2880320"/>
              <a:gd name="connsiteX1" fmla="*/ 3022161 w 3022161"/>
              <a:gd name="connsiteY1" fmla="*/ 0 h 2880320"/>
              <a:gd name="connsiteX2" fmla="*/ 3022161 w 3022161"/>
              <a:gd name="connsiteY2" fmla="*/ 2880320 h 2880320"/>
              <a:gd name="connsiteX3" fmla="*/ 0 w 3022161"/>
              <a:gd name="connsiteY3" fmla="*/ 2880320 h 288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2161" h="2880320">
                <a:moveTo>
                  <a:pt x="0" y="0"/>
                </a:moveTo>
                <a:lnTo>
                  <a:pt x="3022161" y="0"/>
                </a:lnTo>
                <a:lnTo>
                  <a:pt x="3022161" y="2880320"/>
                </a:lnTo>
                <a:lnTo>
                  <a:pt x="0" y="288032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0835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s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28">
            <a:extLst>
              <a:ext uri="{FF2B5EF4-FFF2-40B4-BE49-F238E27FC236}">
                <a16:creationId xmlns:a16="http://schemas.microsoft.com/office/drawing/2014/main" id="{1F693764-D452-5E3C-8672-7D31D8E432E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6843" y="195262"/>
            <a:ext cx="3396561" cy="10334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050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457121" indent="0">
              <a:buFontTx/>
              <a:buNone/>
              <a:defRPr/>
            </a:lvl2pPr>
            <a:lvl3pPr marL="914240" indent="0">
              <a:buFontTx/>
              <a:buNone/>
              <a:defRPr/>
            </a:lvl3pPr>
            <a:lvl4pPr marL="1371360" indent="0">
              <a:buFontTx/>
              <a:buNone/>
              <a:defRPr/>
            </a:lvl4pPr>
            <a:lvl5pPr marL="182848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51E75FA9-473A-52CC-A291-A793787847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6843" y="1371599"/>
            <a:ext cx="3396561" cy="106417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000" b="1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457121" indent="0">
              <a:buFontTx/>
              <a:buNone/>
              <a:defRPr/>
            </a:lvl2pPr>
            <a:lvl3pPr marL="914240" indent="0">
              <a:buFontTx/>
              <a:buNone/>
              <a:defRPr/>
            </a:lvl3pPr>
            <a:lvl4pPr marL="1371360" indent="0">
              <a:buFontTx/>
              <a:buNone/>
              <a:defRPr/>
            </a:lvl4pPr>
            <a:lvl5pPr marL="182848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7534DC2A-DAB0-0C0A-C5E0-68296A9A2F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6843" y="2600818"/>
            <a:ext cx="3396561" cy="196915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Segoe UI Black" panose="020B0A02040204020203" pitchFamily="34" charset="0"/>
              </a:defRPr>
            </a:lvl1pPr>
            <a:lvl2pPr marL="457121" indent="0">
              <a:buFontTx/>
              <a:buNone/>
              <a:defRPr/>
            </a:lvl2pPr>
            <a:lvl3pPr marL="914240" indent="0">
              <a:buFontTx/>
              <a:buNone/>
              <a:defRPr/>
            </a:lvl3pPr>
            <a:lvl4pPr marL="1371360" indent="0">
              <a:buFontTx/>
              <a:buNone/>
              <a:defRPr/>
            </a:lvl4pPr>
            <a:lvl5pPr marL="182848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68944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0992"/>
            <a:ext cx="7772400" cy="458115"/>
          </a:xfrm>
        </p:spPr>
        <p:txBody>
          <a:bodyPr/>
          <a:lstStyle>
            <a:lvl1pPr algn="ctr">
              <a:defRPr lang="en-US" sz="300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32020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375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592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445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4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4829" y="514349"/>
            <a:ext cx="4456772" cy="1055862"/>
          </a:xfrm>
          <a:noFill/>
        </p:spPr>
        <p:txBody>
          <a:bodyPr lIns="0" tIns="0" rIns="0" bIns="0" anchor="b" anchorCtr="0">
            <a:noAutofit/>
          </a:bodyPr>
          <a:lstStyle>
            <a:lvl1pPr>
              <a:defRPr sz="3200" b="1" i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4829" y="4629151"/>
            <a:ext cx="7123771" cy="22859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="0" i="0" spc="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5B91A17-D079-5E46-B369-A0A0672DB64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24829" y="1811937"/>
            <a:ext cx="3048000" cy="236254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5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You can edit this text here. Click here to edit this text.</a:t>
            </a:r>
          </a:p>
          <a:p>
            <a:pPr lvl="0"/>
            <a:endParaRPr lang="en-US" dirty="0"/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You can edit this text here. Click here to edit this text.</a:t>
            </a:r>
            <a:endParaRPr lang="en-BR" dirty="0"/>
          </a:p>
          <a:p>
            <a:pPr lvl="0"/>
            <a:endParaRPr lang="en-US" dirty="0"/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You can edit this text here. Click here to edit this text.</a:t>
            </a:r>
            <a:endParaRPr lang="en-B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710CEE-2CC3-D5E6-835A-291E13955781}"/>
              </a:ext>
            </a:extLst>
          </p:cNvPr>
          <p:cNvSpPr/>
          <p:nvPr userDrawn="1"/>
        </p:nvSpPr>
        <p:spPr>
          <a:xfrm rot="5400000">
            <a:off x="4429124" y="-4429125"/>
            <a:ext cx="285749" cy="9144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8147827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73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96065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2087834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75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9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4829" y="514349"/>
            <a:ext cx="4456772" cy="1055862"/>
          </a:xfrm>
          <a:noFill/>
        </p:spPr>
        <p:txBody>
          <a:bodyPr lIns="0" tIns="0" rIns="0" bIns="0" anchor="b" anchorCtr="0">
            <a:noAutofit/>
          </a:bodyPr>
          <a:lstStyle>
            <a:lvl1pPr>
              <a:defRPr sz="3200" b="1" i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4829" y="4629150"/>
            <a:ext cx="7123771" cy="2286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="0" i="0" spc="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5B91A17-D079-5E46-B369-A0A0672DB64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24829" y="1811937"/>
            <a:ext cx="3048000" cy="236254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5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You can edit this text here. Click here to edit this text.</a:t>
            </a:r>
          </a:p>
          <a:p>
            <a:pPr lvl="0"/>
            <a:endParaRPr lang="en-US" dirty="0"/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You can edit this text here. Click here to edit this text.</a:t>
            </a:r>
            <a:endParaRPr lang="en-BR" dirty="0"/>
          </a:p>
          <a:p>
            <a:pPr lvl="0"/>
            <a:endParaRPr lang="en-US" dirty="0"/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You can edit this text here. Click here to edit this text.</a:t>
            </a:r>
            <a:endParaRPr lang="en-BR" dirty="0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D8F1B577-EF79-DD41-BEB0-F206FB7567C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415883" y="1811937"/>
            <a:ext cx="3048000" cy="236254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5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You can edit this text here. Click here to edit this text.</a:t>
            </a:r>
          </a:p>
          <a:p>
            <a:pPr lvl="0"/>
            <a:endParaRPr lang="en-US" dirty="0"/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You can edit this text here. Click here to edit this text.</a:t>
            </a:r>
            <a:endParaRPr lang="en-BR" dirty="0"/>
          </a:p>
          <a:p>
            <a:pPr lvl="0"/>
            <a:endParaRPr lang="en-US" dirty="0"/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You can edit this text here. Click here to edit this text.</a:t>
            </a:r>
            <a:endParaRPr lang="en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8DF210-7CBB-ED4F-E872-95DE22531EEA}"/>
              </a:ext>
            </a:extLst>
          </p:cNvPr>
          <p:cNvSpPr/>
          <p:nvPr userDrawn="1"/>
        </p:nvSpPr>
        <p:spPr>
          <a:xfrm rot="5400000">
            <a:off x="4429124" y="-4429125"/>
            <a:ext cx="285749" cy="9144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60990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1396"/>
            <a:ext cx="5791200" cy="476249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3200" b="1" i="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 rot="16200000">
            <a:off x="7364779" y="2834772"/>
            <a:ext cx="3026658" cy="15240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000" b="0" i="0" spc="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954C48-7057-BE48-83D2-79A31F02722C}"/>
              </a:ext>
            </a:extLst>
          </p:cNvPr>
          <p:cNvSpPr/>
          <p:nvPr userDrawn="1"/>
        </p:nvSpPr>
        <p:spPr>
          <a:xfrm rot="5400000">
            <a:off x="4429124" y="-4429125"/>
            <a:ext cx="285749" cy="9144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AFF8B8-A5F4-174F-8FF1-3A5D823E6644}"/>
              </a:ext>
            </a:extLst>
          </p:cNvPr>
          <p:cNvSpPr/>
          <p:nvPr userDrawn="1"/>
        </p:nvSpPr>
        <p:spPr>
          <a:xfrm>
            <a:off x="8799450" y="4552950"/>
            <a:ext cx="152401" cy="590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64479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 rot="16200000">
            <a:off x="7364779" y="2834772"/>
            <a:ext cx="3026658" cy="15240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000" b="0" i="0" spc="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AFF8B8-A5F4-174F-8FF1-3A5D823E6644}"/>
              </a:ext>
            </a:extLst>
          </p:cNvPr>
          <p:cNvSpPr/>
          <p:nvPr userDrawn="1"/>
        </p:nvSpPr>
        <p:spPr>
          <a:xfrm>
            <a:off x="8799450" y="4552950"/>
            <a:ext cx="152401" cy="590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6AF6F3-B038-D54B-3776-F1159ED80F11}"/>
              </a:ext>
            </a:extLst>
          </p:cNvPr>
          <p:cNvSpPr/>
          <p:nvPr userDrawn="1"/>
        </p:nvSpPr>
        <p:spPr>
          <a:xfrm rot="5400000">
            <a:off x="4429124" y="-4429125"/>
            <a:ext cx="285749" cy="9144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61678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0992"/>
            <a:ext cx="7772400" cy="458115"/>
          </a:xfrm>
        </p:spPr>
        <p:txBody>
          <a:bodyPr/>
          <a:lstStyle>
            <a:lvl1pPr algn="ctr">
              <a:defRPr lang="en-US" sz="3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32020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76A7-B091-469C-82C8-89C693043C40}" type="datetimeFigureOut">
              <a:rPr lang="en-US" smtClean="0"/>
              <a:pPr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713" r:id="rId3"/>
    <p:sldLayoutId id="2147483714" r:id="rId4"/>
    <p:sldLayoutId id="2147483684" r:id="rId5"/>
    <p:sldLayoutId id="2147483715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711" r:id="rId24"/>
    <p:sldLayoutId id="2147483712" r:id="rId25"/>
  </p:sldLayoutIdLst>
  <p:txStyles>
    <p:titleStyle>
      <a:lvl1pPr algn="l" defTabSz="914362" rtl="0" eaLnBrk="1" latinLnBrk="0" hangingPunct="1">
        <a:spcBef>
          <a:spcPct val="0"/>
        </a:spcBef>
        <a:buNone/>
        <a:defRPr sz="2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76A7-B091-469C-82C8-89C693043C40}" type="datetimeFigureOut">
              <a:rPr lang="en-US" smtClean="0"/>
              <a:pPr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4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700" r:id="rId6"/>
    <p:sldLayoutId id="2147483701" r:id="rId7"/>
    <p:sldLayoutId id="2147483702" r:id="rId8"/>
    <p:sldLayoutId id="2147483710" r:id="rId9"/>
  </p:sldLayoutIdLst>
  <p:txStyles>
    <p:titleStyle>
      <a:lvl1pPr algn="l" defTabSz="914362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5">
            <a:extLst>
              <a:ext uri="{FF2B5EF4-FFF2-40B4-BE49-F238E27FC236}">
                <a16:creationId xmlns:a16="http://schemas.microsoft.com/office/drawing/2014/main" id="{DD48D187-9667-F56B-2E1B-EE36F6A03A9A}"/>
              </a:ext>
            </a:extLst>
          </p:cNvPr>
          <p:cNvGrpSpPr/>
          <p:nvPr/>
        </p:nvGrpSpPr>
        <p:grpSpPr>
          <a:xfrm>
            <a:off x="2720570" y="-476250"/>
            <a:ext cx="7091026" cy="4605351"/>
            <a:chOff x="3624467" y="-322522"/>
            <a:chExt cx="5860352" cy="3806075"/>
          </a:xfrm>
        </p:grpSpPr>
        <p:sp>
          <p:nvSpPr>
            <p:cNvPr id="4" name="Freeform 90">
              <a:extLst>
                <a:ext uri="{FF2B5EF4-FFF2-40B4-BE49-F238E27FC236}">
                  <a16:creationId xmlns:a16="http://schemas.microsoft.com/office/drawing/2014/main" id="{700FBD1F-47FE-EAE9-08AB-77379CDE5F5E}"/>
                </a:ext>
              </a:extLst>
            </p:cNvPr>
            <p:cNvSpPr/>
            <p:nvPr/>
          </p:nvSpPr>
          <p:spPr>
            <a:xfrm>
              <a:off x="3624467" y="1317088"/>
              <a:ext cx="835390" cy="954173"/>
            </a:xfrm>
            <a:custGeom>
              <a:avLst/>
              <a:gdLst>
                <a:gd name="connsiteX0" fmla="*/ 417695 w 835390"/>
                <a:gd name="connsiteY0" fmla="*/ 0 h 954173"/>
                <a:gd name="connsiteX1" fmla="*/ 0 w 835390"/>
                <a:gd name="connsiteY1" fmla="*/ 240202 h 954173"/>
                <a:gd name="connsiteX2" fmla="*/ 0 w 835390"/>
                <a:gd name="connsiteY2" fmla="*/ 713307 h 954173"/>
                <a:gd name="connsiteX3" fmla="*/ 417695 w 835390"/>
                <a:gd name="connsiteY3" fmla="*/ 954173 h 954173"/>
                <a:gd name="connsiteX4" fmla="*/ 835391 w 835390"/>
                <a:gd name="connsiteY4" fmla="*/ 713307 h 954173"/>
                <a:gd name="connsiteX5" fmla="*/ 835391 w 835390"/>
                <a:gd name="connsiteY5" fmla="*/ 240202 h 95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390" h="954173">
                  <a:moveTo>
                    <a:pt x="417695" y="0"/>
                  </a:moveTo>
                  <a:lnTo>
                    <a:pt x="0" y="240202"/>
                  </a:lnTo>
                  <a:lnTo>
                    <a:pt x="0" y="713307"/>
                  </a:lnTo>
                  <a:lnTo>
                    <a:pt x="417695" y="954173"/>
                  </a:lnTo>
                  <a:lnTo>
                    <a:pt x="835391" y="713307"/>
                  </a:lnTo>
                  <a:lnTo>
                    <a:pt x="835391" y="240202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tx2"/>
                </a:gs>
              </a:gsLst>
              <a:lin ang="13800000" scaled="0"/>
            </a:gradFill>
            <a:ln w="6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 dirty="0"/>
            </a:p>
          </p:txBody>
        </p:sp>
        <p:sp>
          <p:nvSpPr>
            <p:cNvPr id="6" name="Freeform 91">
              <a:extLst>
                <a:ext uri="{FF2B5EF4-FFF2-40B4-BE49-F238E27FC236}">
                  <a16:creationId xmlns:a16="http://schemas.microsoft.com/office/drawing/2014/main" id="{63196A2D-9C49-8ED6-606B-FC3AE8CDFF89}"/>
                </a:ext>
              </a:extLst>
            </p:cNvPr>
            <p:cNvSpPr/>
            <p:nvPr/>
          </p:nvSpPr>
          <p:spPr>
            <a:xfrm>
              <a:off x="4713529" y="1913613"/>
              <a:ext cx="834726" cy="954173"/>
            </a:xfrm>
            <a:custGeom>
              <a:avLst/>
              <a:gdLst>
                <a:gd name="connsiteX0" fmla="*/ 417695 w 834726"/>
                <a:gd name="connsiteY0" fmla="*/ 0 h 954173"/>
                <a:gd name="connsiteX1" fmla="*/ 0 w 834726"/>
                <a:gd name="connsiteY1" fmla="*/ 240202 h 954173"/>
                <a:gd name="connsiteX2" fmla="*/ 0 w 834726"/>
                <a:gd name="connsiteY2" fmla="*/ 713307 h 954173"/>
                <a:gd name="connsiteX3" fmla="*/ 417695 w 834726"/>
                <a:gd name="connsiteY3" fmla="*/ 954173 h 954173"/>
                <a:gd name="connsiteX4" fmla="*/ 834727 w 834726"/>
                <a:gd name="connsiteY4" fmla="*/ 713307 h 954173"/>
                <a:gd name="connsiteX5" fmla="*/ 834727 w 834726"/>
                <a:gd name="connsiteY5" fmla="*/ 240202 h 95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4726" h="954173">
                  <a:moveTo>
                    <a:pt x="417695" y="0"/>
                  </a:moveTo>
                  <a:lnTo>
                    <a:pt x="0" y="240202"/>
                  </a:lnTo>
                  <a:lnTo>
                    <a:pt x="0" y="713307"/>
                  </a:lnTo>
                  <a:lnTo>
                    <a:pt x="417695" y="954173"/>
                  </a:lnTo>
                  <a:lnTo>
                    <a:pt x="834727" y="713307"/>
                  </a:lnTo>
                  <a:lnTo>
                    <a:pt x="834727" y="240202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tx2"/>
                </a:gs>
              </a:gsLst>
              <a:lin ang="13800000" scaled="0"/>
            </a:gradFill>
            <a:ln w="6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7" name="Freeform 92">
              <a:extLst>
                <a:ext uri="{FF2B5EF4-FFF2-40B4-BE49-F238E27FC236}">
                  <a16:creationId xmlns:a16="http://schemas.microsoft.com/office/drawing/2014/main" id="{6DDAC3D4-DF86-12B0-0799-7099202F958F}"/>
                </a:ext>
              </a:extLst>
            </p:cNvPr>
            <p:cNvSpPr/>
            <p:nvPr/>
          </p:nvSpPr>
          <p:spPr>
            <a:xfrm>
              <a:off x="5815873" y="2529379"/>
              <a:ext cx="834726" cy="954173"/>
            </a:xfrm>
            <a:custGeom>
              <a:avLst/>
              <a:gdLst>
                <a:gd name="connsiteX0" fmla="*/ 417695 w 834726"/>
                <a:gd name="connsiteY0" fmla="*/ 0 h 954173"/>
                <a:gd name="connsiteX1" fmla="*/ 0 w 834726"/>
                <a:gd name="connsiteY1" fmla="*/ 240202 h 954173"/>
                <a:gd name="connsiteX2" fmla="*/ 0 w 834726"/>
                <a:gd name="connsiteY2" fmla="*/ 713971 h 954173"/>
                <a:gd name="connsiteX3" fmla="*/ 417695 w 834726"/>
                <a:gd name="connsiteY3" fmla="*/ 954173 h 954173"/>
                <a:gd name="connsiteX4" fmla="*/ 834727 w 834726"/>
                <a:gd name="connsiteY4" fmla="*/ 713971 h 954173"/>
                <a:gd name="connsiteX5" fmla="*/ 834727 w 834726"/>
                <a:gd name="connsiteY5" fmla="*/ 240202 h 95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4726" h="954173">
                  <a:moveTo>
                    <a:pt x="417695" y="0"/>
                  </a:moveTo>
                  <a:lnTo>
                    <a:pt x="0" y="240202"/>
                  </a:lnTo>
                  <a:lnTo>
                    <a:pt x="0" y="713971"/>
                  </a:lnTo>
                  <a:lnTo>
                    <a:pt x="417695" y="954173"/>
                  </a:lnTo>
                  <a:lnTo>
                    <a:pt x="834727" y="713971"/>
                  </a:lnTo>
                  <a:lnTo>
                    <a:pt x="834727" y="240202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tx2"/>
                </a:gs>
              </a:gsLst>
              <a:lin ang="13800000" scaled="0"/>
            </a:gradFill>
            <a:ln w="6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8" name="Freeform 93">
              <a:extLst>
                <a:ext uri="{FF2B5EF4-FFF2-40B4-BE49-F238E27FC236}">
                  <a16:creationId xmlns:a16="http://schemas.microsoft.com/office/drawing/2014/main" id="{1B730B64-72FF-DB56-E51D-7474D78B05E3}"/>
                </a:ext>
              </a:extLst>
            </p:cNvPr>
            <p:cNvSpPr/>
            <p:nvPr/>
          </p:nvSpPr>
          <p:spPr>
            <a:xfrm>
              <a:off x="6118686" y="1110727"/>
              <a:ext cx="835390" cy="954836"/>
            </a:xfrm>
            <a:custGeom>
              <a:avLst/>
              <a:gdLst>
                <a:gd name="connsiteX0" fmla="*/ 417696 w 835390"/>
                <a:gd name="connsiteY0" fmla="*/ 0 h 954836"/>
                <a:gd name="connsiteX1" fmla="*/ 0 w 835390"/>
                <a:gd name="connsiteY1" fmla="*/ 240866 h 954836"/>
                <a:gd name="connsiteX2" fmla="*/ 0 w 835390"/>
                <a:gd name="connsiteY2" fmla="*/ 713971 h 954836"/>
                <a:gd name="connsiteX3" fmla="*/ 417696 w 835390"/>
                <a:gd name="connsiteY3" fmla="*/ 954837 h 954836"/>
                <a:gd name="connsiteX4" fmla="*/ 835391 w 835390"/>
                <a:gd name="connsiteY4" fmla="*/ 713971 h 954836"/>
                <a:gd name="connsiteX5" fmla="*/ 835391 w 835390"/>
                <a:gd name="connsiteY5" fmla="*/ 240866 h 95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390" h="954836">
                  <a:moveTo>
                    <a:pt x="417696" y="0"/>
                  </a:moveTo>
                  <a:lnTo>
                    <a:pt x="0" y="240866"/>
                  </a:lnTo>
                  <a:lnTo>
                    <a:pt x="0" y="713971"/>
                  </a:lnTo>
                  <a:lnTo>
                    <a:pt x="417696" y="954837"/>
                  </a:lnTo>
                  <a:lnTo>
                    <a:pt x="835391" y="713971"/>
                  </a:lnTo>
                  <a:lnTo>
                    <a:pt x="835391" y="24086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tx2"/>
                </a:gs>
              </a:gsLst>
              <a:lin ang="13800000" scaled="0"/>
            </a:gradFill>
            <a:ln w="6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9" name="Freeform 94">
              <a:extLst>
                <a:ext uri="{FF2B5EF4-FFF2-40B4-BE49-F238E27FC236}">
                  <a16:creationId xmlns:a16="http://schemas.microsoft.com/office/drawing/2014/main" id="{E5E83567-14C0-CF5A-BD34-7213E738ED75}"/>
                </a:ext>
              </a:extLst>
            </p:cNvPr>
            <p:cNvSpPr/>
            <p:nvPr/>
          </p:nvSpPr>
          <p:spPr>
            <a:xfrm>
              <a:off x="5067475" y="493633"/>
              <a:ext cx="834726" cy="954836"/>
            </a:xfrm>
            <a:custGeom>
              <a:avLst/>
              <a:gdLst>
                <a:gd name="connsiteX0" fmla="*/ 417031 w 834726"/>
                <a:gd name="connsiteY0" fmla="*/ 0 h 954836"/>
                <a:gd name="connsiteX1" fmla="*/ 0 w 834726"/>
                <a:gd name="connsiteY1" fmla="*/ 240866 h 954836"/>
                <a:gd name="connsiteX2" fmla="*/ 0 w 834726"/>
                <a:gd name="connsiteY2" fmla="*/ 713971 h 954836"/>
                <a:gd name="connsiteX3" fmla="*/ 417031 w 834726"/>
                <a:gd name="connsiteY3" fmla="*/ 954837 h 954836"/>
                <a:gd name="connsiteX4" fmla="*/ 834727 w 834726"/>
                <a:gd name="connsiteY4" fmla="*/ 713971 h 954836"/>
                <a:gd name="connsiteX5" fmla="*/ 834727 w 834726"/>
                <a:gd name="connsiteY5" fmla="*/ 240866 h 95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4726" h="954836">
                  <a:moveTo>
                    <a:pt x="417031" y="0"/>
                  </a:moveTo>
                  <a:lnTo>
                    <a:pt x="0" y="240866"/>
                  </a:lnTo>
                  <a:lnTo>
                    <a:pt x="0" y="713971"/>
                  </a:lnTo>
                  <a:lnTo>
                    <a:pt x="417031" y="954837"/>
                  </a:lnTo>
                  <a:lnTo>
                    <a:pt x="834727" y="713971"/>
                  </a:lnTo>
                  <a:lnTo>
                    <a:pt x="834727" y="24086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tx2"/>
                </a:gs>
              </a:gsLst>
              <a:lin ang="13800000" scaled="0"/>
            </a:gradFill>
            <a:ln w="6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0" name="Freeform 95">
              <a:extLst>
                <a:ext uri="{FF2B5EF4-FFF2-40B4-BE49-F238E27FC236}">
                  <a16:creationId xmlns:a16="http://schemas.microsoft.com/office/drawing/2014/main" id="{743566A2-D456-72FC-72F3-56F5B5E5F0F1}"/>
                </a:ext>
              </a:extLst>
            </p:cNvPr>
            <p:cNvSpPr/>
            <p:nvPr/>
          </p:nvSpPr>
          <p:spPr>
            <a:xfrm>
              <a:off x="7207748" y="1707251"/>
              <a:ext cx="834726" cy="954173"/>
            </a:xfrm>
            <a:custGeom>
              <a:avLst/>
              <a:gdLst>
                <a:gd name="connsiteX0" fmla="*/ 417696 w 834726"/>
                <a:gd name="connsiteY0" fmla="*/ 0 h 954173"/>
                <a:gd name="connsiteX1" fmla="*/ 0 w 834726"/>
                <a:gd name="connsiteY1" fmla="*/ 240202 h 954173"/>
                <a:gd name="connsiteX2" fmla="*/ 0 w 834726"/>
                <a:gd name="connsiteY2" fmla="*/ 713971 h 954173"/>
                <a:gd name="connsiteX3" fmla="*/ 417696 w 834726"/>
                <a:gd name="connsiteY3" fmla="*/ 954173 h 954173"/>
                <a:gd name="connsiteX4" fmla="*/ 834727 w 834726"/>
                <a:gd name="connsiteY4" fmla="*/ 713971 h 954173"/>
                <a:gd name="connsiteX5" fmla="*/ 834727 w 834726"/>
                <a:gd name="connsiteY5" fmla="*/ 240202 h 95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4726" h="954173">
                  <a:moveTo>
                    <a:pt x="417696" y="0"/>
                  </a:moveTo>
                  <a:lnTo>
                    <a:pt x="0" y="240202"/>
                  </a:lnTo>
                  <a:lnTo>
                    <a:pt x="0" y="713971"/>
                  </a:lnTo>
                  <a:lnTo>
                    <a:pt x="417696" y="954173"/>
                  </a:lnTo>
                  <a:lnTo>
                    <a:pt x="834727" y="713971"/>
                  </a:lnTo>
                  <a:lnTo>
                    <a:pt x="834727" y="240202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tx2"/>
                </a:gs>
              </a:gsLst>
              <a:lin ang="13800000" scaled="0"/>
            </a:gradFill>
            <a:ln w="6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2" name="Freeform 96">
              <a:extLst>
                <a:ext uri="{FF2B5EF4-FFF2-40B4-BE49-F238E27FC236}">
                  <a16:creationId xmlns:a16="http://schemas.microsoft.com/office/drawing/2014/main" id="{C5BD9D91-B9A7-A492-80A7-851831D48213}"/>
                </a:ext>
              </a:extLst>
            </p:cNvPr>
            <p:cNvSpPr/>
            <p:nvPr/>
          </p:nvSpPr>
          <p:spPr>
            <a:xfrm>
              <a:off x="7562358" y="292580"/>
              <a:ext cx="834726" cy="954836"/>
            </a:xfrm>
            <a:custGeom>
              <a:avLst/>
              <a:gdLst>
                <a:gd name="connsiteX0" fmla="*/ 417695 w 834726"/>
                <a:gd name="connsiteY0" fmla="*/ 0 h 954836"/>
                <a:gd name="connsiteX1" fmla="*/ 0 w 834726"/>
                <a:gd name="connsiteY1" fmla="*/ 240202 h 954836"/>
                <a:gd name="connsiteX2" fmla="*/ 0 w 834726"/>
                <a:gd name="connsiteY2" fmla="*/ 713971 h 954836"/>
                <a:gd name="connsiteX3" fmla="*/ 417695 w 834726"/>
                <a:gd name="connsiteY3" fmla="*/ 954837 h 954836"/>
                <a:gd name="connsiteX4" fmla="*/ 834727 w 834726"/>
                <a:gd name="connsiteY4" fmla="*/ 713971 h 954836"/>
                <a:gd name="connsiteX5" fmla="*/ 834727 w 834726"/>
                <a:gd name="connsiteY5" fmla="*/ 240202 h 95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4726" h="954836">
                  <a:moveTo>
                    <a:pt x="417695" y="0"/>
                  </a:moveTo>
                  <a:lnTo>
                    <a:pt x="0" y="240202"/>
                  </a:lnTo>
                  <a:lnTo>
                    <a:pt x="0" y="713971"/>
                  </a:lnTo>
                  <a:lnTo>
                    <a:pt x="417695" y="954837"/>
                  </a:lnTo>
                  <a:lnTo>
                    <a:pt x="834727" y="713971"/>
                  </a:lnTo>
                  <a:lnTo>
                    <a:pt x="834727" y="240202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tx2"/>
                </a:gs>
              </a:gsLst>
              <a:lin ang="13800000" scaled="0"/>
            </a:gradFill>
            <a:ln w="6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3" name="Freeform 97">
              <a:extLst>
                <a:ext uri="{FF2B5EF4-FFF2-40B4-BE49-F238E27FC236}">
                  <a16:creationId xmlns:a16="http://schemas.microsoft.com/office/drawing/2014/main" id="{17258E3D-976E-938B-56C3-E3455C6BB05C}"/>
                </a:ext>
              </a:extLst>
            </p:cNvPr>
            <p:cNvSpPr/>
            <p:nvPr/>
          </p:nvSpPr>
          <p:spPr>
            <a:xfrm>
              <a:off x="6509819" y="-318541"/>
              <a:ext cx="834726" cy="954173"/>
            </a:xfrm>
            <a:custGeom>
              <a:avLst/>
              <a:gdLst>
                <a:gd name="connsiteX0" fmla="*/ 417695 w 834726"/>
                <a:gd name="connsiteY0" fmla="*/ 0 h 954173"/>
                <a:gd name="connsiteX1" fmla="*/ 0 w 834726"/>
                <a:gd name="connsiteY1" fmla="*/ 240202 h 954173"/>
                <a:gd name="connsiteX2" fmla="*/ 0 w 834726"/>
                <a:gd name="connsiteY2" fmla="*/ 713307 h 954173"/>
                <a:gd name="connsiteX3" fmla="*/ 417695 w 834726"/>
                <a:gd name="connsiteY3" fmla="*/ 954173 h 954173"/>
                <a:gd name="connsiteX4" fmla="*/ 834727 w 834726"/>
                <a:gd name="connsiteY4" fmla="*/ 713307 h 954173"/>
                <a:gd name="connsiteX5" fmla="*/ 834727 w 834726"/>
                <a:gd name="connsiteY5" fmla="*/ 240202 h 95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4726" h="954173">
                  <a:moveTo>
                    <a:pt x="417695" y="0"/>
                  </a:moveTo>
                  <a:lnTo>
                    <a:pt x="0" y="240202"/>
                  </a:lnTo>
                  <a:lnTo>
                    <a:pt x="0" y="713307"/>
                  </a:lnTo>
                  <a:lnTo>
                    <a:pt x="417695" y="954173"/>
                  </a:lnTo>
                  <a:lnTo>
                    <a:pt x="834727" y="713307"/>
                  </a:lnTo>
                  <a:lnTo>
                    <a:pt x="834727" y="240202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tx2"/>
                </a:gs>
              </a:gsLst>
              <a:lin ang="13800000" scaled="0"/>
            </a:gradFill>
            <a:ln w="6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4" name="Freeform 98">
              <a:extLst>
                <a:ext uri="{FF2B5EF4-FFF2-40B4-BE49-F238E27FC236}">
                  <a16:creationId xmlns:a16="http://schemas.microsoft.com/office/drawing/2014/main" id="{A40D28FB-D1D0-7000-E3A2-3FA838B9FFC4}"/>
                </a:ext>
              </a:extLst>
            </p:cNvPr>
            <p:cNvSpPr/>
            <p:nvPr/>
          </p:nvSpPr>
          <p:spPr>
            <a:xfrm>
              <a:off x="8650093" y="891758"/>
              <a:ext cx="834726" cy="954836"/>
            </a:xfrm>
            <a:custGeom>
              <a:avLst/>
              <a:gdLst>
                <a:gd name="connsiteX0" fmla="*/ 417696 w 834726"/>
                <a:gd name="connsiteY0" fmla="*/ 0 h 954836"/>
                <a:gd name="connsiteX1" fmla="*/ 0 w 834726"/>
                <a:gd name="connsiteY1" fmla="*/ 240866 h 954836"/>
                <a:gd name="connsiteX2" fmla="*/ 0 w 834726"/>
                <a:gd name="connsiteY2" fmla="*/ 713971 h 954836"/>
                <a:gd name="connsiteX3" fmla="*/ 417696 w 834726"/>
                <a:gd name="connsiteY3" fmla="*/ 954837 h 954836"/>
                <a:gd name="connsiteX4" fmla="*/ 834727 w 834726"/>
                <a:gd name="connsiteY4" fmla="*/ 713971 h 954836"/>
                <a:gd name="connsiteX5" fmla="*/ 834727 w 834726"/>
                <a:gd name="connsiteY5" fmla="*/ 240866 h 95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4726" h="954836">
                  <a:moveTo>
                    <a:pt x="417696" y="0"/>
                  </a:moveTo>
                  <a:lnTo>
                    <a:pt x="0" y="240866"/>
                  </a:lnTo>
                  <a:lnTo>
                    <a:pt x="0" y="713971"/>
                  </a:lnTo>
                  <a:lnTo>
                    <a:pt x="417696" y="954837"/>
                  </a:lnTo>
                  <a:lnTo>
                    <a:pt x="834727" y="713971"/>
                  </a:lnTo>
                  <a:lnTo>
                    <a:pt x="834727" y="24086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tx2"/>
                </a:gs>
              </a:gsLst>
              <a:lin ang="13800000" scaled="0"/>
            </a:gradFill>
            <a:ln w="6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grpSp>
          <p:nvGrpSpPr>
            <p:cNvPr id="15" name="Graphic 5">
              <a:extLst>
                <a:ext uri="{FF2B5EF4-FFF2-40B4-BE49-F238E27FC236}">
                  <a16:creationId xmlns:a16="http://schemas.microsoft.com/office/drawing/2014/main" id="{61BC292C-B76C-302E-EB36-23C49141DDBE}"/>
                </a:ext>
              </a:extLst>
            </p:cNvPr>
            <p:cNvGrpSpPr/>
            <p:nvPr/>
          </p:nvGrpSpPr>
          <p:grpSpPr>
            <a:xfrm>
              <a:off x="3624467" y="-322522"/>
              <a:ext cx="5860352" cy="3806075"/>
              <a:chOff x="3624467" y="-322522"/>
              <a:chExt cx="5860352" cy="3806075"/>
            </a:xfrm>
          </p:grpSpPr>
          <p:grpSp>
            <p:nvGrpSpPr>
              <p:cNvPr id="16" name="Graphic 5">
                <a:extLst>
                  <a:ext uri="{FF2B5EF4-FFF2-40B4-BE49-F238E27FC236}">
                    <a16:creationId xmlns:a16="http://schemas.microsoft.com/office/drawing/2014/main" id="{B2FD5A2A-218E-3048-5BCA-5B8AEE44D298}"/>
                  </a:ext>
                </a:extLst>
              </p:cNvPr>
              <p:cNvGrpSpPr/>
              <p:nvPr/>
            </p:nvGrpSpPr>
            <p:grpSpPr>
              <a:xfrm>
                <a:off x="3624467" y="-322522"/>
                <a:ext cx="5860352" cy="3806075"/>
                <a:chOff x="3624467" y="-322522"/>
                <a:chExt cx="5860352" cy="3806075"/>
              </a:xfrm>
              <a:noFill/>
            </p:grpSpPr>
            <p:grpSp>
              <p:nvGrpSpPr>
                <p:cNvPr id="53" name="Graphic 5">
                  <a:extLst>
                    <a:ext uri="{FF2B5EF4-FFF2-40B4-BE49-F238E27FC236}">
                      <a16:creationId xmlns:a16="http://schemas.microsoft.com/office/drawing/2014/main" id="{EEB0A978-B5D2-ECC7-5543-DFC66ACDA5C6}"/>
                    </a:ext>
                  </a:extLst>
                </p:cNvPr>
                <p:cNvGrpSpPr/>
                <p:nvPr/>
              </p:nvGrpSpPr>
              <p:grpSpPr>
                <a:xfrm>
                  <a:off x="4713529" y="1914276"/>
                  <a:ext cx="834726" cy="954173"/>
                  <a:chOff x="4713529" y="1914276"/>
                  <a:chExt cx="834726" cy="954173"/>
                </a:xfrm>
                <a:noFill/>
              </p:grpSpPr>
              <p:sp>
                <p:nvSpPr>
                  <p:cNvPr id="86" name="Freeform 102">
                    <a:extLst>
                      <a:ext uri="{FF2B5EF4-FFF2-40B4-BE49-F238E27FC236}">
                        <a16:creationId xmlns:a16="http://schemas.microsoft.com/office/drawing/2014/main" id="{A252F22C-2212-4890-36C6-83C7B81111C3}"/>
                      </a:ext>
                    </a:extLst>
                  </p:cNvPr>
                  <p:cNvSpPr/>
                  <p:nvPr/>
                </p:nvSpPr>
                <p:spPr>
                  <a:xfrm>
                    <a:off x="4713529" y="2154478"/>
                    <a:ext cx="417695" cy="713971"/>
                  </a:xfrm>
                  <a:custGeom>
                    <a:avLst/>
                    <a:gdLst>
                      <a:gd name="connsiteX0" fmla="*/ 417695 w 417695"/>
                      <a:gd name="connsiteY0" fmla="*/ 713971 h 713971"/>
                      <a:gd name="connsiteX1" fmla="*/ 0 w 417695"/>
                      <a:gd name="connsiteY1" fmla="*/ 473769 h 713971"/>
                      <a:gd name="connsiteX2" fmla="*/ 0 w 417695"/>
                      <a:gd name="connsiteY2" fmla="*/ 0 h 713971"/>
                      <a:gd name="connsiteX3" fmla="*/ 417695 w 417695"/>
                      <a:gd name="connsiteY3" fmla="*/ 240866 h 7139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695" h="713971">
                        <a:moveTo>
                          <a:pt x="417695" y="713971"/>
                        </a:moveTo>
                        <a:lnTo>
                          <a:pt x="0" y="473769"/>
                        </a:lnTo>
                        <a:lnTo>
                          <a:pt x="0" y="0"/>
                        </a:lnTo>
                        <a:lnTo>
                          <a:pt x="417695" y="240866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87" name="Freeform 103">
                    <a:extLst>
                      <a:ext uri="{FF2B5EF4-FFF2-40B4-BE49-F238E27FC236}">
                        <a16:creationId xmlns:a16="http://schemas.microsoft.com/office/drawing/2014/main" id="{ED4D8388-56FA-30E7-CCFA-3C3ADF2760D0}"/>
                      </a:ext>
                    </a:extLst>
                  </p:cNvPr>
                  <p:cNvSpPr/>
                  <p:nvPr/>
                </p:nvSpPr>
                <p:spPr>
                  <a:xfrm>
                    <a:off x="5131225" y="2154478"/>
                    <a:ext cx="417031" cy="713971"/>
                  </a:xfrm>
                  <a:custGeom>
                    <a:avLst/>
                    <a:gdLst>
                      <a:gd name="connsiteX0" fmla="*/ 0 w 417031"/>
                      <a:gd name="connsiteY0" fmla="*/ 713971 h 713971"/>
                      <a:gd name="connsiteX1" fmla="*/ 417031 w 417031"/>
                      <a:gd name="connsiteY1" fmla="*/ 473769 h 713971"/>
                      <a:gd name="connsiteX2" fmla="*/ 417031 w 417031"/>
                      <a:gd name="connsiteY2" fmla="*/ 0 h 713971"/>
                      <a:gd name="connsiteX3" fmla="*/ 0 w 417031"/>
                      <a:gd name="connsiteY3" fmla="*/ 240866 h 7139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031" h="713971">
                        <a:moveTo>
                          <a:pt x="0" y="713971"/>
                        </a:moveTo>
                        <a:lnTo>
                          <a:pt x="417031" y="473769"/>
                        </a:lnTo>
                        <a:lnTo>
                          <a:pt x="417031" y="0"/>
                        </a:lnTo>
                        <a:lnTo>
                          <a:pt x="0" y="240866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88" name="Freeform 104">
                    <a:extLst>
                      <a:ext uri="{FF2B5EF4-FFF2-40B4-BE49-F238E27FC236}">
                        <a16:creationId xmlns:a16="http://schemas.microsoft.com/office/drawing/2014/main" id="{F09FCACA-E25E-1D55-9D1A-C097810171F7}"/>
                      </a:ext>
                    </a:extLst>
                  </p:cNvPr>
                  <p:cNvSpPr/>
                  <p:nvPr/>
                </p:nvSpPr>
                <p:spPr>
                  <a:xfrm>
                    <a:off x="4713529" y="1914276"/>
                    <a:ext cx="834726" cy="480404"/>
                  </a:xfrm>
                  <a:custGeom>
                    <a:avLst/>
                    <a:gdLst>
                      <a:gd name="connsiteX0" fmla="*/ 834727 w 834726"/>
                      <a:gd name="connsiteY0" fmla="*/ 240202 h 480404"/>
                      <a:gd name="connsiteX1" fmla="*/ 417695 w 834726"/>
                      <a:gd name="connsiteY1" fmla="*/ 480404 h 480404"/>
                      <a:gd name="connsiteX2" fmla="*/ 0 w 834726"/>
                      <a:gd name="connsiteY2" fmla="*/ 240202 h 480404"/>
                      <a:gd name="connsiteX3" fmla="*/ 417695 w 834726"/>
                      <a:gd name="connsiteY3" fmla="*/ 0 h 4804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4726" h="480404">
                        <a:moveTo>
                          <a:pt x="834727" y="240202"/>
                        </a:moveTo>
                        <a:lnTo>
                          <a:pt x="417695" y="480404"/>
                        </a:lnTo>
                        <a:lnTo>
                          <a:pt x="0" y="240202"/>
                        </a:lnTo>
                        <a:lnTo>
                          <a:pt x="417695" y="0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4" name="Graphic 5">
                  <a:extLst>
                    <a:ext uri="{FF2B5EF4-FFF2-40B4-BE49-F238E27FC236}">
                      <a16:creationId xmlns:a16="http://schemas.microsoft.com/office/drawing/2014/main" id="{CB71988B-B5B1-5967-ADE5-0FF257C0A432}"/>
                    </a:ext>
                  </a:extLst>
                </p:cNvPr>
                <p:cNvGrpSpPr/>
                <p:nvPr/>
              </p:nvGrpSpPr>
              <p:grpSpPr>
                <a:xfrm>
                  <a:off x="5816537" y="2528716"/>
                  <a:ext cx="834726" cy="954836"/>
                  <a:chOff x="5816537" y="2528716"/>
                  <a:chExt cx="834726" cy="954836"/>
                </a:xfrm>
                <a:noFill/>
              </p:grpSpPr>
              <p:sp>
                <p:nvSpPr>
                  <p:cNvPr id="83" name="Freeform 106">
                    <a:extLst>
                      <a:ext uri="{FF2B5EF4-FFF2-40B4-BE49-F238E27FC236}">
                        <a16:creationId xmlns:a16="http://schemas.microsoft.com/office/drawing/2014/main" id="{6176E026-0EBD-97D1-85E1-F1A5C5F7F5BF}"/>
                      </a:ext>
                    </a:extLst>
                  </p:cNvPr>
                  <p:cNvSpPr/>
                  <p:nvPr/>
                </p:nvSpPr>
                <p:spPr>
                  <a:xfrm>
                    <a:off x="5816537" y="2769582"/>
                    <a:ext cx="417031" cy="713970"/>
                  </a:xfrm>
                  <a:custGeom>
                    <a:avLst/>
                    <a:gdLst>
                      <a:gd name="connsiteX0" fmla="*/ 417031 w 417031"/>
                      <a:gd name="connsiteY0" fmla="*/ 713971 h 713970"/>
                      <a:gd name="connsiteX1" fmla="*/ 0 w 417031"/>
                      <a:gd name="connsiteY1" fmla="*/ 473105 h 713970"/>
                      <a:gd name="connsiteX2" fmla="*/ 0 w 417031"/>
                      <a:gd name="connsiteY2" fmla="*/ 0 h 713970"/>
                      <a:gd name="connsiteX3" fmla="*/ 417031 w 417031"/>
                      <a:gd name="connsiteY3" fmla="*/ 240202 h 7139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031" h="713970">
                        <a:moveTo>
                          <a:pt x="417031" y="713971"/>
                        </a:moveTo>
                        <a:lnTo>
                          <a:pt x="0" y="473105"/>
                        </a:lnTo>
                        <a:lnTo>
                          <a:pt x="0" y="0"/>
                        </a:lnTo>
                        <a:lnTo>
                          <a:pt x="417031" y="240202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84" name="Freeform 107">
                    <a:extLst>
                      <a:ext uri="{FF2B5EF4-FFF2-40B4-BE49-F238E27FC236}">
                        <a16:creationId xmlns:a16="http://schemas.microsoft.com/office/drawing/2014/main" id="{0EBE6E96-CD00-AA11-67DC-48C80E22A65E}"/>
                      </a:ext>
                    </a:extLst>
                  </p:cNvPr>
                  <p:cNvSpPr/>
                  <p:nvPr/>
                </p:nvSpPr>
                <p:spPr>
                  <a:xfrm>
                    <a:off x="6233569" y="2769582"/>
                    <a:ext cx="417695" cy="713970"/>
                  </a:xfrm>
                  <a:custGeom>
                    <a:avLst/>
                    <a:gdLst>
                      <a:gd name="connsiteX0" fmla="*/ 0 w 417695"/>
                      <a:gd name="connsiteY0" fmla="*/ 713971 h 713970"/>
                      <a:gd name="connsiteX1" fmla="*/ 417695 w 417695"/>
                      <a:gd name="connsiteY1" fmla="*/ 473105 h 713970"/>
                      <a:gd name="connsiteX2" fmla="*/ 417695 w 417695"/>
                      <a:gd name="connsiteY2" fmla="*/ 0 h 713970"/>
                      <a:gd name="connsiteX3" fmla="*/ 0 w 417695"/>
                      <a:gd name="connsiteY3" fmla="*/ 240202 h 7139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695" h="713970">
                        <a:moveTo>
                          <a:pt x="0" y="713971"/>
                        </a:moveTo>
                        <a:lnTo>
                          <a:pt x="417695" y="473105"/>
                        </a:lnTo>
                        <a:lnTo>
                          <a:pt x="417695" y="0"/>
                        </a:lnTo>
                        <a:lnTo>
                          <a:pt x="0" y="240202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85" name="Freeform 108">
                    <a:extLst>
                      <a:ext uri="{FF2B5EF4-FFF2-40B4-BE49-F238E27FC236}">
                        <a16:creationId xmlns:a16="http://schemas.microsoft.com/office/drawing/2014/main" id="{677A085F-2F2D-6589-7483-3F4F8408E36E}"/>
                      </a:ext>
                    </a:extLst>
                  </p:cNvPr>
                  <p:cNvSpPr/>
                  <p:nvPr/>
                </p:nvSpPr>
                <p:spPr>
                  <a:xfrm>
                    <a:off x="5816537" y="2528716"/>
                    <a:ext cx="834726" cy="481067"/>
                  </a:xfrm>
                  <a:custGeom>
                    <a:avLst/>
                    <a:gdLst>
                      <a:gd name="connsiteX0" fmla="*/ 834727 w 834726"/>
                      <a:gd name="connsiteY0" fmla="*/ 240866 h 481067"/>
                      <a:gd name="connsiteX1" fmla="*/ 417031 w 834726"/>
                      <a:gd name="connsiteY1" fmla="*/ 481068 h 481067"/>
                      <a:gd name="connsiteX2" fmla="*/ 0 w 834726"/>
                      <a:gd name="connsiteY2" fmla="*/ 240866 h 481067"/>
                      <a:gd name="connsiteX3" fmla="*/ 417031 w 834726"/>
                      <a:gd name="connsiteY3" fmla="*/ 0 h 4810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4726" h="481067">
                        <a:moveTo>
                          <a:pt x="834727" y="240866"/>
                        </a:moveTo>
                        <a:lnTo>
                          <a:pt x="417031" y="481068"/>
                        </a:lnTo>
                        <a:lnTo>
                          <a:pt x="0" y="240866"/>
                        </a:lnTo>
                        <a:lnTo>
                          <a:pt x="417031" y="0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5" name="Graphic 5">
                  <a:extLst>
                    <a:ext uri="{FF2B5EF4-FFF2-40B4-BE49-F238E27FC236}">
                      <a16:creationId xmlns:a16="http://schemas.microsoft.com/office/drawing/2014/main" id="{107CECB4-9F29-5628-3525-10D89A43966C}"/>
                    </a:ext>
                  </a:extLst>
                </p:cNvPr>
                <p:cNvGrpSpPr/>
                <p:nvPr/>
              </p:nvGrpSpPr>
              <p:grpSpPr>
                <a:xfrm>
                  <a:off x="6118686" y="1110063"/>
                  <a:ext cx="835390" cy="954173"/>
                  <a:chOff x="6118686" y="1110063"/>
                  <a:chExt cx="835390" cy="954173"/>
                </a:xfrm>
                <a:noFill/>
              </p:grpSpPr>
              <p:sp>
                <p:nvSpPr>
                  <p:cNvPr id="80" name="Freeform 110">
                    <a:extLst>
                      <a:ext uri="{FF2B5EF4-FFF2-40B4-BE49-F238E27FC236}">
                        <a16:creationId xmlns:a16="http://schemas.microsoft.com/office/drawing/2014/main" id="{8D2DA875-8C62-825D-8965-14065566C4E6}"/>
                      </a:ext>
                    </a:extLst>
                  </p:cNvPr>
                  <p:cNvSpPr/>
                  <p:nvPr/>
                </p:nvSpPr>
                <p:spPr>
                  <a:xfrm>
                    <a:off x="6118686" y="1350266"/>
                    <a:ext cx="417695" cy="713970"/>
                  </a:xfrm>
                  <a:custGeom>
                    <a:avLst/>
                    <a:gdLst>
                      <a:gd name="connsiteX0" fmla="*/ 417696 w 417695"/>
                      <a:gd name="connsiteY0" fmla="*/ 713971 h 713970"/>
                      <a:gd name="connsiteX1" fmla="*/ 0 w 417695"/>
                      <a:gd name="connsiteY1" fmla="*/ 473769 h 713970"/>
                      <a:gd name="connsiteX2" fmla="*/ 0 w 417695"/>
                      <a:gd name="connsiteY2" fmla="*/ 0 h 713970"/>
                      <a:gd name="connsiteX3" fmla="*/ 417696 w 417695"/>
                      <a:gd name="connsiteY3" fmla="*/ 240866 h 7139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695" h="713970">
                        <a:moveTo>
                          <a:pt x="417696" y="713971"/>
                        </a:moveTo>
                        <a:lnTo>
                          <a:pt x="0" y="473769"/>
                        </a:lnTo>
                        <a:lnTo>
                          <a:pt x="0" y="0"/>
                        </a:lnTo>
                        <a:lnTo>
                          <a:pt x="417696" y="240866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81" name="Freeform 111">
                    <a:extLst>
                      <a:ext uri="{FF2B5EF4-FFF2-40B4-BE49-F238E27FC236}">
                        <a16:creationId xmlns:a16="http://schemas.microsoft.com/office/drawing/2014/main" id="{FF637AD6-BA41-B5FB-AA72-7ABC47AEC8E1}"/>
                      </a:ext>
                    </a:extLst>
                  </p:cNvPr>
                  <p:cNvSpPr/>
                  <p:nvPr/>
                </p:nvSpPr>
                <p:spPr>
                  <a:xfrm>
                    <a:off x="6536381" y="1350266"/>
                    <a:ext cx="417695" cy="713970"/>
                  </a:xfrm>
                  <a:custGeom>
                    <a:avLst/>
                    <a:gdLst>
                      <a:gd name="connsiteX0" fmla="*/ 0 w 417695"/>
                      <a:gd name="connsiteY0" fmla="*/ 713971 h 713970"/>
                      <a:gd name="connsiteX1" fmla="*/ 417695 w 417695"/>
                      <a:gd name="connsiteY1" fmla="*/ 473769 h 713970"/>
                      <a:gd name="connsiteX2" fmla="*/ 417695 w 417695"/>
                      <a:gd name="connsiteY2" fmla="*/ 0 h 713970"/>
                      <a:gd name="connsiteX3" fmla="*/ 0 w 417695"/>
                      <a:gd name="connsiteY3" fmla="*/ 240866 h 7139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695" h="713970">
                        <a:moveTo>
                          <a:pt x="0" y="713971"/>
                        </a:moveTo>
                        <a:lnTo>
                          <a:pt x="417695" y="473769"/>
                        </a:lnTo>
                        <a:lnTo>
                          <a:pt x="417695" y="0"/>
                        </a:lnTo>
                        <a:lnTo>
                          <a:pt x="0" y="240866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82" name="Freeform 112">
                    <a:extLst>
                      <a:ext uri="{FF2B5EF4-FFF2-40B4-BE49-F238E27FC236}">
                        <a16:creationId xmlns:a16="http://schemas.microsoft.com/office/drawing/2014/main" id="{4EBD6BF2-AC0D-188E-1185-E606FA473303}"/>
                      </a:ext>
                    </a:extLst>
                  </p:cNvPr>
                  <p:cNvSpPr/>
                  <p:nvPr/>
                </p:nvSpPr>
                <p:spPr>
                  <a:xfrm>
                    <a:off x="6118686" y="1110063"/>
                    <a:ext cx="835390" cy="480404"/>
                  </a:xfrm>
                  <a:custGeom>
                    <a:avLst/>
                    <a:gdLst>
                      <a:gd name="connsiteX0" fmla="*/ 835391 w 835390"/>
                      <a:gd name="connsiteY0" fmla="*/ 240202 h 480404"/>
                      <a:gd name="connsiteX1" fmla="*/ 417696 w 835390"/>
                      <a:gd name="connsiteY1" fmla="*/ 480404 h 480404"/>
                      <a:gd name="connsiteX2" fmla="*/ 0 w 835390"/>
                      <a:gd name="connsiteY2" fmla="*/ 240202 h 480404"/>
                      <a:gd name="connsiteX3" fmla="*/ 417696 w 835390"/>
                      <a:gd name="connsiteY3" fmla="*/ 0 h 4804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5390" h="480404">
                        <a:moveTo>
                          <a:pt x="835391" y="240202"/>
                        </a:moveTo>
                        <a:lnTo>
                          <a:pt x="417696" y="480404"/>
                        </a:lnTo>
                        <a:lnTo>
                          <a:pt x="0" y="240202"/>
                        </a:lnTo>
                        <a:lnTo>
                          <a:pt x="417696" y="0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6" name="Graphic 5">
                  <a:extLst>
                    <a:ext uri="{FF2B5EF4-FFF2-40B4-BE49-F238E27FC236}">
                      <a16:creationId xmlns:a16="http://schemas.microsoft.com/office/drawing/2014/main" id="{5BB6FB89-82C2-4441-D5FC-B3DD2C3D7E00}"/>
                    </a:ext>
                  </a:extLst>
                </p:cNvPr>
                <p:cNvGrpSpPr/>
                <p:nvPr/>
              </p:nvGrpSpPr>
              <p:grpSpPr>
                <a:xfrm>
                  <a:off x="7207748" y="1707251"/>
                  <a:ext cx="834726" cy="954173"/>
                  <a:chOff x="7207748" y="1707251"/>
                  <a:chExt cx="834726" cy="954173"/>
                </a:xfrm>
                <a:noFill/>
              </p:grpSpPr>
              <p:sp>
                <p:nvSpPr>
                  <p:cNvPr id="77" name="Freeform 114">
                    <a:extLst>
                      <a:ext uri="{FF2B5EF4-FFF2-40B4-BE49-F238E27FC236}">
                        <a16:creationId xmlns:a16="http://schemas.microsoft.com/office/drawing/2014/main" id="{60AEBEE7-6E8A-4C3D-6E3C-07A857B91BB4}"/>
                      </a:ext>
                    </a:extLst>
                  </p:cNvPr>
                  <p:cNvSpPr/>
                  <p:nvPr/>
                </p:nvSpPr>
                <p:spPr>
                  <a:xfrm>
                    <a:off x="7207748" y="1947453"/>
                    <a:ext cx="417695" cy="713971"/>
                  </a:xfrm>
                  <a:custGeom>
                    <a:avLst/>
                    <a:gdLst>
                      <a:gd name="connsiteX0" fmla="*/ 417696 w 417695"/>
                      <a:gd name="connsiteY0" fmla="*/ 713971 h 713971"/>
                      <a:gd name="connsiteX1" fmla="*/ 0 w 417695"/>
                      <a:gd name="connsiteY1" fmla="*/ 473769 h 713971"/>
                      <a:gd name="connsiteX2" fmla="*/ 0 w 417695"/>
                      <a:gd name="connsiteY2" fmla="*/ 0 h 713971"/>
                      <a:gd name="connsiteX3" fmla="*/ 417696 w 417695"/>
                      <a:gd name="connsiteY3" fmla="*/ 240866 h 7139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695" h="713971">
                        <a:moveTo>
                          <a:pt x="417696" y="713971"/>
                        </a:moveTo>
                        <a:lnTo>
                          <a:pt x="0" y="473769"/>
                        </a:lnTo>
                        <a:lnTo>
                          <a:pt x="0" y="0"/>
                        </a:lnTo>
                        <a:lnTo>
                          <a:pt x="417696" y="240866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8" name="Freeform 115">
                    <a:extLst>
                      <a:ext uri="{FF2B5EF4-FFF2-40B4-BE49-F238E27FC236}">
                        <a16:creationId xmlns:a16="http://schemas.microsoft.com/office/drawing/2014/main" id="{63F0F6FD-9140-6EA0-C346-30B72698A2CF}"/>
                      </a:ext>
                    </a:extLst>
                  </p:cNvPr>
                  <p:cNvSpPr/>
                  <p:nvPr/>
                </p:nvSpPr>
                <p:spPr>
                  <a:xfrm>
                    <a:off x="7625444" y="1947453"/>
                    <a:ext cx="417031" cy="713971"/>
                  </a:xfrm>
                  <a:custGeom>
                    <a:avLst/>
                    <a:gdLst>
                      <a:gd name="connsiteX0" fmla="*/ 0 w 417031"/>
                      <a:gd name="connsiteY0" fmla="*/ 713971 h 713971"/>
                      <a:gd name="connsiteX1" fmla="*/ 417031 w 417031"/>
                      <a:gd name="connsiteY1" fmla="*/ 473769 h 713971"/>
                      <a:gd name="connsiteX2" fmla="*/ 417031 w 417031"/>
                      <a:gd name="connsiteY2" fmla="*/ 0 h 713971"/>
                      <a:gd name="connsiteX3" fmla="*/ 0 w 417031"/>
                      <a:gd name="connsiteY3" fmla="*/ 240866 h 7139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031" h="713971">
                        <a:moveTo>
                          <a:pt x="0" y="713971"/>
                        </a:moveTo>
                        <a:lnTo>
                          <a:pt x="417031" y="473769"/>
                        </a:lnTo>
                        <a:lnTo>
                          <a:pt x="417031" y="0"/>
                        </a:lnTo>
                        <a:lnTo>
                          <a:pt x="0" y="240866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9" name="Freeform 116">
                    <a:extLst>
                      <a:ext uri="{FF2B5EF4-FFF2-40B4-BE49-F238E27FC236}">
                        <a16:creationId xmlns:a16="http://schemas.microsoft.com/office/drawing/2014/main" id="{E9D21D85-D528-0426-BCF8-F353BD7DF962}"/>
                      </a:ext>
                    </a:extLst>
                  </p:cNvPr>
                  <p:cNvSpPr/>
                  <p:nvPr/>
                </p:nvSpPr>
                <p:spPr>
                  <a:xfrm>
                    <a:off x="7207748" y="1707251"/>
                    <a:ext cx="834726" cy="480404"/>
                  </a:xfrm>
                  <a:custGeom>
                    <a:avLst/>
                    <a:gdLst>
                      <a:gd name="connsiteX0" fmla="*/ 834727 w 834726"/>
                      <a:gd name="connsiteY0" fmla="*/ 240202 h 480404"/>
                      <a:gd name="connsiteX1" fmla="*/ 417696 w 834726"/>
                      <a:gd name="connsiteY1" fmla="*/ 480404 h 480404"/>
                      <a:gd name="connsiteX2" fmla="*/ 0 w 834726"/>
                      <a:gd name="connsiteY2" fmla="*/ 240202 h 480404"/>
                      <a:gd name="connsiteX3" fmla="*/ 417696 w 834726"/>
                      <a:gd name="connsiteY3" fmla="*/ 0 h 4804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4726" h="480404">
                        <a:moveTo>
                          <a:pt x="834727" y="240202"/>
                        </a:moveTo>
                        <a:lnTo>
                          <a:pt x="417696" y="480404"/>
                        </a:lnTo>
                        <a:lnTo>
                          <a:pt x="0" y="240202"/>
                        </a:lnTo>
                        <a:lnTo>
                          <a:pt x="417696" y="0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7" name="Graphic 5">
                  <a:extLst>
                    <a:ext uri="{FF2B5EF4-FFF2-40B4-BE49-F238E27FC236}">
                      <a16:creationId xmlns:a16="http://schemas.microsoft.com/office/drawing/2014/main" id="{E6D38761-FB87-C80C-5BAF-73F930A1964D}"/>
                    </a:ext>
                  </a:extLst>
                </p:cNvPr>
                <p:cNvGrpSpPr/>
                <p:nvPr/>
              </p:nvGrpSpPr>
              <p:grpSpPr>
                <a:xfrm>
                  <a:off x="3624467" y="1317088"/>
                  <a:ext cx="835390" cy="954173"/>
                  <a:chOff x="3624467" y="1317088"/>
                  <a:chExt cx="835390" cy="954173"/>
                </a:xfrm>
                <a:noFill/>
              </p:grpSpPr>
              <p:sp>
                <p:nvSpPr>
                  <p:cNvPr id="74" name="Freeform 118">
                    <a:extLst>
                      <a:ext uri="{FF2B5EF4-FFF2-40B4-BE49-F238E27FC236}">
                        <a16:creationId xmlns:a16="http://schemas.microsoft.com/office/drawing/2014/main" id="{1116BC1E-A53F-AE34-7A23-09C96DC3C358}"/>
                      </a:ext>
                    </a:extLst>
                  </p:cNvPr>
                  <p:cNvSpPr/>
                  <p:nvPr/>
                </p:nvSpPr>
                <p:spPr>
                  <a:xfrm>
                    <a:off x="3624467" y="1557291"/>
                    <a:ext cx="417695" cy="713971"/>
                  </a:xfrm>
                  <a:custGeom>
                    <a:avLst/>
                    <a:gdLst>
                      <a:gd name="connsiteX0" fmla="*/ 417695 w 417695"/>
                      <a:gd name="connsiteY0" fmla="*/ 713971 h 713971"/>
                      <a:gd name="connsiteX1" fmla="*/ 0 w 417695"/>
                      <a:gd name="connsiteY1" fmla="*/ 473105 h 713971"/>
                      <a:gd name="connsiteX2" fmla="*/ 0 w 417695"/>
                      <a:gd name="connsiteY2" fmla="*/ 0 h 713971"/>
                      <a:gd name="connsiteX3" fmla="*/ 417695 w 417695"/>
                      <a:gd name="connsiteY3" fmla="*/ 240866 h 7139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695" h="713971">
                        <a:moveTo>
                          <a:pt x="417695" y="713971"/>
                        </a:moveTo>
                        <a:lnTo>
                          <a:pt x="0" y="473105"/>
                        </a:lnTo>
                        <a:lnTo>
                          <a:pt x="0" y="0"/>
                        </a:lnTo>
                        <a:lnTo>
                          <a:pt x="417695" y="240866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5" name="Freeform 119">
                    <a:extLst>
                      <a:ext uri="{FF2B5EF4-FFF2-40B4-BE49-F238E27FC236}">
                        <a16:creationId xmlns:a16="http://schemas.microsoft.com/office/drawing/2014/main" id="{F36B1AC9-6B90-028C-0A77-15CA060C6C03}"/>
                      </a:ext>
                    </a:extLst>
                  </p:cNvPr>
                  <p:cNvSpPr/>
                  <p:nvPr/>
                </p:nvSpPr>
                <p:spPr>
                  <a:xfrm>
                    <a:off x="4042162" y="1557291"/>
                    <a:ext cx="417695" cy="713971"/>
                  </a:xfrm>
                  <a:custGeom>
                    <a:avLst/>
                    <a:gdLst>
                      <a:gd name="connsiteX0" fmla="*/ 0 w 417695"/>
                      <a:gd name="connsiteY0" fmla="*/ 713971 h 713971"/>
                      <a:gd name="connsiteX1" fmla="*/ 417695 w 417695"/>
                      <a:gd name="connsiteY1" fmla="*/ 473105 h 713971"/>
                      <a:gd name="connsiteX2" fmla="*/ 417695 w 417695"/>
                      <a:gd name="connsiteY2" fmla="*/ 0 h 713971"/>
                      <a:gd name="connsiteX3" fmla="*/ 0 w 417695"/>
                      <a:gd name="connsiteY3" fmla="*/ 240866 h 7139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695" h="713971">
                        <a:moveTo>
                          <a:pt x="0" y="713971"/>
                        </a:moveTo>
                        <a:lnTo>
                          <a:pt x="417695" y="473105"/>
                        </a:lnTo>
                        <a:lnTo>
                          <a:pt x="417695" y="0"/>
                        </a:lnTo>
                        <a:lnTo>
                          <a:pt x="0" y="240866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6" name="Freeform 120">
                    <a:extLst>
                      <a:ext uri="{FF2B5EF4-FFF2-40B4-BE49-F238E27FC236}">
                        <a16:creationId xmlns:a16="http://schemas.microsoft.com/office/drawing/2014/main" id="{0612719B-7FCF-270B-530D-2F13BB061F8B}"/>
                      </a:ext>
                    </a:extLst>
                  </p:cNvPr>
                  <p:cNvSpPr/>
                  <p:nvPr/>
                </p:nvSpPr>
                <p:spPr>
                  <a:xfrm>
                    <a:off x="3624467" y="1317088"/>
                    <a:ext cx="835390" cy="480404"/>
                  </a:xfrm>
                  <a:custGeom>
                    <a:avLst/>
                    <a:gdLst>
                      <a:gd name="connsiteX0" fmla="*/ 835391 w 835390"/>
                      <a:gd name="connsiteY0" fmla="*/ 240202 h 480404"/>
                      <a:gd name="connsiteX1" fmla="*/ 417695 w 835390"/>
                      <a:gd name="connsiteY1" fmla="*/ 480404 h 480404"/>
                      <a:gd name="connsiteX2" fmla="*/ 0 w 835390"/>
                      <a:gd name="connsiteY2" fmla="*/ 240202 h 480404"/>
                      <a:gd name="connsiteX3" fmla="*/ 417695 w 835390"/>
                      <a:gd name="connsiteY3" fmla="*/ 0 h 4804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5390" h="480404">
                        <a:moveTo>
                          <a:pt x="835391" y="240202"/>
                        </a:moveTo>
                        <a:lnTo>
                          <a:pt x="417695" y="480404"/>
                        </a:lnTo>
                        <a:lnTo>
                          <a:pt x="0" y="240202"/>
                        </a:lnTo>
                        <a:lnTo>
                          <a:pt x="417695" y="0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8" name="Graphic 5">
                  <a:extLst>
                    <a:ext uri="{FF2B5EF4-FFF2-40B4-BE49-F238E27FC236}">
                      <a16:creationId xmlns:a16="http://schemas.microsoft.com/office/drawing/2014/main" id="{5191161D-9F44-AD72-F140-BE0782537BAA}"/>
                    </a:ext>
                  </a:extLst>
                </p:cNvPr>
                <p:cNvGrpSpPr/>
                <p:nvPr/>
              </p:nvGrpSpPr>
              <p:grpSpPr>
                <a:xfrm>
                  <a:off x="5067475" y="493633"/>
                  <a:ext cx="834726" cy="954836"/>
                  <a:chOff x="5067475" y="493633"/>
                  <a:chExt cx="834726" cy="954836"/>
                </a:xfrm>
                <a:noFill/>
              </p:grpSpPr>
              <p:sp>
                <p:nvSpPr>
                  <p:cNvPr id="71" name="Freeform 122">
                    <a:extLst>
                      <a:ext uri="{FF2B5EF4-FFF2-40B4-BE49-F238E27FC236}">
                        <a16:creationId xmlns:a16="http://schemas.microsoft.com/office/drawing/2014/main" id="{4FEB3B7A-CAD2-9D37-D626-AE4EF353C6E8}"/>
                      </a:ext>
                    </a:extLst>
                  </p:cNvPr>
                  <p:cNvSpPr/>
                  <p:nvPr/>
                </p:nvSpPr>
                <p:spPr>
                  <a:xfrm>
                    <a:off x="5067475" y="734499"/>
                    <a:ext cx="417031" cy="713971"/>
                  </a:xfrm>
                  <a:custGeom>
                    <a:avLst/>
                    <a:gdLst>
                      <a:gd name="connsiteX0" fmla="*/ 417031 w 417031"/>
                      <a:gd name="connsiteY0" fmla="*/ 713971 h 713971"/>
                      <a:gd name="connsiteX1" fmla="*/ 0 w 417031"/>
                      <a:gd name="connsiteY1" fmla="*/ 473105 h 713971"/>
                      <a:gd name="connsiteX2" fmla="*/ 0 w 417031"/>
                      <a:gd name="connsiteY2" fmla="*/ 0 h 713971"/>
                      <a:gd name="connsiteX3" fmla="*/ 417031 w 417031"/>
                      <a:gd name="connsiteY3" fmla="*/ 240202 h 7139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031" h="713971">
                        <a:moveTo>
                          <a:pt x="417031" y="713971"/>
                        </a:moveTo>
                        <a:lnTo>
                          <a:pt x="0" y="473105"/>
                        </a:lnTo>
                        <a:lnTo>
                          <a:pt x="0" y="0"/>
                        </a:lnTo>
                        <a:lnTo>
                          <a:pt x="417031" y="240202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2" name="Freeform 123">
                    <a:extLst>
                      <a:ext uri="{FF2B5EF4-FFF2-40B4-BE49-F238E27FC236}">
                        <a16:creationId xmlns:a16="http://schemas.microsoft.com/office/drawing/2014/main" id="{384EE63D-C183-1A4E-F27F-1C8308AE0F3C}"/>
                      </a:ext>
                    </a:extLst>
                  </p:cNvPr>
                  <p:cNvSpPr/>
                  <p:nvPr/>
                </p:nvSpPr>
                <p:spPr>
                  <a:xfrm>
                    <a:off x="5484506" y="734499"/>
                    <a:ext cx="417695" cy="713971"/>
                  </a:xfrm>
                  <a:custGeom>
                    <a:avLst/>
                    <a:gdLst>
                      <a:gd name="connsiteX0" fmla="*/ 0 w 417695"/>
                      <a:gd name="connsiteY0" fmla="*/ 713971 h 713971"/>
                      <a:gd name="connsiteX1" fmla="*/ 417696 w 417695"/>
                      <a:gd name="connsiteY1" fmla="*/ 473105 h 713971"/>
                      <a:gd name="connsiteX2" fmla="*/ 417696 w 417695"/>
                      <a:gd name="connsiteY2" fmla="*/ 0 h 713971"/>
                      <a:gd name="connsiteX3" fmla="*/ 0 w 417695"/>
                      <a:gd name="connsiteY3" fmla="*/ 240202 h 7139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695" h="713971">
                        <a:moveTo>
                          <a:pt x="0" y="713971"/>
                        </a:moveTo>
                        <a:lnTo>
                          <a:pt x="417696" y="473105"/>
                        </a:lnTo>
                        <a:lnTo>
                          <a:pt x="417696" y="0"/>
                        </a:lnTo>
                        <a:lnTo>
                          <a:pt x="0" y="240202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3" name="Freeform 124">
                    <a:extLst>
                      <a:ext uri="{FF2B5EF4-FFF2-40B4-BE49-F238E27FC236}">
                        <a16:creationId xmlns:a16="http://schemas.microsoft.com/office/drawing/2014/main" id="{F9EFBC30-AC82-D5DD-B5ED-C5BC90887450}"/>
                      </a:ext>
                    </a:extLst>
                  </p:cNvPr>
                  <p:cNvSpPr/>
                  <p:nvPr/>
                </p:nvSpPr>
                <p:spPr>
                  <a:xfrm>
                    <a:off x="5067475" y="493633"/>
                    <a:ext cx="834726" cy="481067"/>
                  </a:xfrm>
                  <a:custGeom>
                    <a:avLst/>
                    <a:gdLst>
                      <a:gd name="connsiteX0" fmla="*/ 834727 w 834726"/>
                      <a:gd name="connsiteY0" fmla="*/ 240866 h 481067"/>
                      <a:gd name="connsiteX1" fmla="*/ 417031 w 834726"/>
                      <a:gd name="connsiteY1" fmla="*/ 481068 h 481067"/>
                      <a:gd name="connsiteX2" fmla="*/ 0 w 834726"/>
                      <a:gd name="connsiteY2" fmla="*/ 240866 h 481067"/>
                      <a:gd name="connsiteX3" fmla="*/ 417031 w 834726"/>
                      <a:gd name="connsiteY3" fmla="*/ 0 h 4810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4726" h="481067">
                        <a:moveTo>
                          <a:pt x="834727" y="240866"/>
                        </a:moveTo>
                        <a:lnTo>
                          <a:pt x="417031" y="481068"/>
                        </a:lnTo>
                        <a:lnTo>
                          <a:pt x="0" y="240866"/>
                        </a:lnTo>
                        <a:lnTo>
                          <a:pt x="417031" y="0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9" name="Graphic 5">
                  <a:extLst>
                    <a:ext uri="{FF2B5EF4-FFF2-40B4-BE49-F238E27FC236}">
                      <a16:creationId xmlns:a16="http://schemas.microsoft.com/office/drawing/2014/main" id="{632B1960-D4E9-30BD-A763-767ACD74025C}"/>
                    </a:ext>
                  </a:extLst>
                </p:cNvPr>
                <p:cNvGrpSpPr/>
                <p:nvPr/>
              </p:nvGrpSpPr>
              <p:grpSpPr>
                <a:xfrm>
                  <a:off x="7561694" y="293907"/>
                  <a:ext cx="834726" cy="954173"/>
                  <a:chOff x="7561694" y="293907"/>
                  <a:chExt cx="834726" cy="954173"/>
                </a:xfrm>
                <a:noFill/>
              </p:grpSpPr>
              <p:sp>
                <p:nvSpPr>
                  <p:cNvPr id="68" name="Freeform 126">
                    <a:extLst>
                      <a:ext uri="{FF2B5EF4-FFF2-40B4-BE49-F238E27FC236}">
                        <a16:creationId xmlns:a16="http://schemas.microsoft.com/office/drawing/2014/main" id="{1102CDCB-A5DB-7DD9-44A8-F4C3B46363E4}"/>
                      </a:ext>
                    </a:extLst>
                  </p:cNvPr>
                  <p:cNvSpPr/>
                  <p:nvPr/>
                </p:nvSpPr>
                <p:spPr>
                  <a:xfrm>
                    <a:off x="7561694" y="534109"/>
                    <a:ext cx="417031" cy="713970"/>
                  </a:xfrm>
                  <a:custGeom>
                    <a:avLst/>
                    <a:gdLst>
                      <a:gd name="connsiteX0" fmla="*/ 417032 w 417031"/>
                      <a:gd name="connsiteY0" fmla="*/ 713971 h 713970"/>
                      <a:gd name="connsiteX1" fmla="*/ 0 w 417031"/>
                      <a:gd name="connsiteY1" fmla="*/ 473769 h 713970"/>
                      <a:gd name="connsiteX2" fmla="*/ 0 w 417031"/>
                      <a:gd name="connsiteY2" fmla="*/ 0 h 713970"/>
                      <a:gd name="connsiteX3" fmla="*/ 417032 w 417031"/>
                      <a:gd name="connsiteY3" fmla="*/ 240866 h 7139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031" h="713970">
                        <a:moveTo>
                          <a:pt x="417032" y="713971"/>
                        </a:moveTo>
                        <a:lnTo>
                          <a:pt x="0" y="473769"/>
                        </a:lnTo>
                        <a:lnTo>
                          <a:pt x="0" y="0"/>
                        </a:lnTo>
                        <a:lnTo>
                          <a:pt x="417032" y="240866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9" name="Freeform 127">
                    <a:extLst>
                      <a:ext uri="{FF2B5EF4-FFF2-40B4-BE49-F238E27FC236}">
                        <a16:creationId xmlns:a16="http://schemas.microsoft.com/office/drawing/2014/main" id="{30ADF785-A878-B44C-02E9-F90C6EA723E9}"/>
                      </a:ext>
                    </a:extLst>
                  </p:cNvPr>
                  <p:cNvSpPr/>
                  <p:nvPr/>
                </p:nvSpPr>
                <p:spPr>
                  <a:xfrm>
                    <a:off x="7978725" y="534109"/>
                    <a:ext cx="417695" cy="713970"/>
                  </a:xfrm>
                  <a:custGeom>
                    <a:avLst/>
                    <a:gdLst>
                      <a:gd name="connsiteX0" fmla="*/ 0 w 417695"/>
                      <a:gd name="connsiteY0" fmla="*/ 713971 h 713970"/>
                      <a:gd name="connsiteX1" fmla="*/ 417695 w 417695"/>
                      <a:gd name="connsiteY1" fmla="*/ 473769 h 713970"/>
                      <a:gd name="connsiteX2" fmla="*/ 417695 w 417695"/>
                      <a:gd name="connsiteY2" fmla="*/ 0 h 713970"/>
                      <a:gd name="connsiteX3" fmla="*/ 0 w 417695"/>
                      <a:gd name="connsiteY3" fmla="*/ 240866 h 7139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695" h="713970">
                        <a:moveTo>
                          <a:pt x="0" y="713971"/>
                        </a:moveTo>
                        <a:lnTo>
                          <a:pt x="417695" y="473769"/>
                        </a:lnTo>
                        <a:lnTo>
                          <a:pt x="417695" y="0"/>
                        </a:lnTo>
                        <a:lnTo>
                          <a:pt x="0" y="240866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0" name="Freeform 128">
                    <a:extLst>
                      <a:ext uri="{FF2B5EF4-FFF2-40B4-BE49-F238E27FC236}">
                        <a16:creationId xmlns:a16="http://schemas.microsoft.com/office/drawing/2014/main" id="{0F5E887F-ECDE-253C-4AFC-A6A771347456}"/>
                      </a:ext>
                    </a:extLst>
                  </p:cNvPr>
                  <p:cNvSpPr/>
                  <p:nvPr/>
                </p:nvSpPr>
                <p:spPr>
                  <a:xfrm>
                    <a:off x="7561694" y="293907"/>
                    <a:ext cx="834726" cy="480404"/>
                  </a:xfrm>
                  <a:custGeom>
                    <a:avLst/>
                    <a:gdLst>
                      <a:gd name="connsiteX0" fmla="*/ 834727 w 834726"/>
                      <a:gd name="connsiteY0" fmla="*/ 240202 h 480404"/>
                      <a:gd name="connsiteX1" fmla="*/ 417032 w 834726"/>
                      <a:gd name="connsiteY1" fmla="*/ 480404 h 480404"/>
                      <a:gd name="connsiteX2" fmla="*/ 0 w 834726"/>
                      <a:gd name="connsiteY2" fmla="*/ 240202 h 480404"/>
                      <a:gd name="connsiteX3" fmla="*/ 417032 w 834726"/>
                      <a:gd name="connsiteY3" fmla="*/ 0 h 4804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4726" h="480404">
                        <a:moveTo>
                          <a:pt x="834727" y="240202"/>
                        </a:moveTo>
                        <a:lnTo>
                          <a:pt x="417032" y="480404"/>
                        </a:lnTo>
                        <a:lnTo>
                          <a:pt x="0" y="240202"/>
                        </a:lnTo>
                        <a:lnTo>
                          <a:pt x="417032" y="0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60" name="Graphic 5">
                  <a:extLst>
                    <a:ext uri="{FF2B5EF4-FFF2-40B4-BE49-F238E27FC236}">
                      <a16:creationId xmlns:a16="http://schemas.microsoft.com/office/drawing/2014/main" id="{9DCC5B27-289D-28AD-51EF-A6141E7E5858}"/>
                    </a:ext>
                  </a:extLst>
                </p:cNvPr>
                <p:cNvGrpSpPr/>
                <p:nvPr/>
              </p:nvGrpSpPr>
              <p:grpSpPr>
                <a:xfrm>
                  <a:off x="8650093" y="891095"/>
                  <a:ext cx="834726" cy="954173"/>
                  <a:chOff x="8650093" y="891095"/>
                  <a:chExt cx="834726" cy="954173"/>
                </a:xfrm>
                <a:noFill/>
              </p:grpSpPr>
              <p:sp>
                <p:nvSpPr>
                  <p:cNvPr id="65" name="Freeform 130">
                    <a:extLst>
                      <a:ext uri="{FF2B5EF4-FFF2-40B4-BE49-F238E27FC236}">
                        <a16:creationId xmlns:a16="http://schemas.microsoft.com/office/drawing/2014/main" id="{DD4540E7-8F60-C0C9-DB01-EB464F6B33B1}"/>
                      </a:ext>
                    </a:extLst>
                  </p:cNvPr>
                  <p:cNvSpPr/>
                  <p:nvPr/>
                </p:nvSpPr>
                <p:spPr>
                  <a:xfrm>
                    <a:off x="8650093" y="1131297"/>
                    <a:ext cx="417695" cy="713970"/>
                  </a:xfrm>
                  <a:custGeom>
                    <a:avLst/>
                    <a:gdLst>
                      <a:gd name="connsiteX0" fmla="*/ 417696 w 417695"/>
                      <a:gd name="connsiteY0" fmla="*/ 713971 h 713970"/>
                      <a:gd name="connsiteX1" fmla="*/ 0 w 417695"/>
                      <a:gd name="connsiteY1" fmla="*/ 473769 h 713970"/>
                      <a:gd name="connsiteX2" fmla="*/ 0 w 417695"/>
                      <a:gd name="connsiteY2" fmla="*/ 0 h 713970"/>
                      <a:gd name="connsiteX3" fmla="*/ 417696 w 417695"/>
                      <a:gd name="connsiteY3" fmla="*/ 240866 h 7139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695" h="713970">
                        <a:moveTo>
                          <a:pt x="417696" y="713971"/>
                        </a:moveTo>
                        <a:lnTo>
                          <a:pt x="0" y="473769"/>
                        </a:lnTo>
                        <a:lnTo>
                          <a:pt x="0" y="0"/>
                        </a:lnTo>
                        <a:lnTo>
                          <a:pt x="417696" y="240866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6" name="Freeform 131">
                    <a:extLst>
                      <a:ext uri="{FF2B5EF4-FFF2-40B4-BE49-F238E27FC236}">
                        <a16:creationId xmlns:a16="http://schemas.microsoft.com/office/drawing/2014/main" id="{EDEF984F-AC83-CB80-5DD4-70ABA95463A1}"/>
                      </a:ext>
                    </a:extLst>
                  </p:cNvPr>
                  <p:cNvSpPr/>
                  <p:nvPr/>
                </p:nvSpPr>
                <p:spPr>
                  <a:xfrm>
                    <a:off x="9067788" y="1131297"/>
                    <a:ext cx="417031" cy="713970"/>
                  </a:xfrm>
                  <a:custGeom>
                    <a:avLst/>
                    <a:gdLst>
                      <a:gd name="connsiteX0" fmla="*/ 0 w 417031"/>
                      <a:gd name="connsiteY0" fmla="*/ 713971 h 713970"/>
                      <a:gd name="connsiteX1" fmla="*/ 417031 w 417031"/>
                      <a:gd name="connsiteY1" fmla="*/ 473769 h 713970"/>
                      <a:gd name="connsiteX2" fmla="*/ 417031 w 417031"/>
                      <a:gd name="connsiteY2" fmla="*/ 0 h 713970"/>
                      <a:gd name="connsiteX3" fmla="*/ 0 w 417031"/>
                      <a:gd name="connsiteY3" fmla="*/ 240866 h 7139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031" h="713970">
                        <a:moveTo>
                          <a:pt x="0" y="713971"/>
                        </a:moveTo>
                        <a:lnTo>
                          <a:pt x="417031" y="473769"/>
                        </a:lnTo>
                        <a:lnTo>
                          <a:pt x="417031" y="0"/>
                        </a:lnTo>
                        <a:lnTo>
                          <a:pt x="0" y="240866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7" name="Freeform 132">
                    <a:extLst>
                      <a:ext uri="{FF2B5EF4-FFF2-40B4-BE49-F238E27FC236}">
                        <a16:creationId xmlns:a16="http://schemas.microsoft.com/office/drawing/2014/main" id="{5CDAA46E-6CCC-8D43-8BE3-30FA74C750A4}"/>
                      </a:ext>
                    </a:extLst>
                  </p:cNvPr>
                  <p:cNvSpPr/>
                  <p:nvPr/>
                </p:nvSpPr>
                <p:spPr>
                  <a:xfrm>
                    <a:off x="8650093" y="891095"/>
                    <a:ext cx="834726" cy="480404"/>
                  </a:xfrm>
                  <a:custGeom>
                    <a:avLst/>
                    <a:gdLst>
                      <a:gd name="connsiteX0" fmla="*/ 834727 w 834726"/>
                      <a:gd name="connsiteY0" fmla="*/ 240202 h 480404"/>
                      <a:gd name="connsiteX1" fmla="*/ 417696 w 834726"/>
                      <a:gd name="connsiteY1" fmla="*/ 480404 h 480404"/>
                      <a:gd name="connsiteX2" fmla="*/ 0 w 834726"/>
                      <a:gd name="connsiteY2" fmla="*/ 240202 h 480404"/>
                      <a:gd name="connsiteX3" fmla="*/ 417696 w 834726"/>
                      <a:gd name="connsiteY3" fmla="*/ 0 h 4804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4726" h="480404">
                        <a:moveTo>
                          <a:pt x="834727" y="240202"/>
                        </a:moveTo>
                        <a:lnTo>
                          <a:pt x="417696" y="480404"/>
                        </a:lnTo>
                        <a:lnTo>
                          <a:pt x="0" y="240202"/>
                        </a:lnTo>
                        <a:lnTo>
                          <a:pt x="417696" y="0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61" name="Graphic 5">
                  <a:extLst>
                    <a:ext uri="{FF2B5EF4-FFF2-40B4-BE49-F238E27FC236}">
                      <a16:creationId xmlns:a16="http://schemas.microsoft.com/office/drawing/2014/main" id="{0315FACF-F9B4-A0F1-F5B7-3D07B3976E04}"/>
                    </a:ext>
                  </a:extLst>
                </p:cNvPr>
                <p:cNvGrpSpPr/>
                <p:nvPr/>
              </p:nvGrpSpPr>
              <p:grpSpPr>
                <a:xfrm>
                  <a:off x="6509819" y="-322522"/>
                  <a:ext cx="834726" cy="954836"/>
                  <a:chOff x="6509819" y="-322522"/>
                  <a:chExt cx="834726" cy="954836"/>
                </a:xfrm>
                <a:noFill/>
              </p:grpSpPr>
              <p:sp>
                <p:nvSpPr>
                  <p:cNvPr id="62" name="Freeform 134">
                    <a:extLst>
                      <a:ext uri="{FF2B5EF4-FFF2-40B4-BE49-F238E27FC236}">
                        <a16:creationId xmlns:a16="http://schemas.microsoft.com/office/drawing/2014/main" id="{6E307B82-FF6C-618D-AD0A-221A35ACA9E8}"/>
                      </a:ext>
                    </a:extLst>
                  </p:cNvPr>
                  <p:cNvSpPr/>
                  <p:nvPr/>
                </p:nvSpPr>
                <p:spPr>
                  <a:xfrm>
                    <a:off x="6509819" y="-81657"/>
                    <a:ext cx="417695" cy="713971"/>
                  </a:xfrm>
                  <a:custGeom>
                    <a:avLst/>
                    <a:gdLst>
                      <a:gd name="connsiteX0" fmla="*/ 417695 w 417695"/>
                      <a:gd name="connsiteY0" fmla="*/ 713971 h 713971"/>
                      <a:gd name="connsiteX1" fmla="*/ 0 w 417695"/>
                      <a:gd name="connsiteY1" fmla="*/ 473105 h 713971"/>
                      <a:gd name="connsiteX2" fmla="*/ 0 w 417695"/>
                      <a:gd name="connsiteY2" fmla="*/ 0 h 713971"/>
                      <a:gd name="connsiteX3" fmla="*/ 417695 w 417695"/>
                      <a:gd name="connsiteY3" fmla="*/ 240202 h 7139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695" h="713971">
                        <a:moveTo>
                          <a:pt x="417695" y="713971"/>
                        </a:moveTo>
                        <a:lnTo>
                          <a:pt x="0" y="473105"/>
                        </a:lnTo>
                        <a:lnTo>
                          <a:pt x="0" y="0"/>
                        </a:lnTo>
                        <a:lnTo>
                          <a:pt x="417695" y="240202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3" name="Freeform 135">
                    <a:extLst>
                      <a:ext uri="{FF2B5EF4-FFF2-40B4-BE49-F238E27FC236}">
                        <a16:creationId xmlns:a16="http://schemas.microsoft.com/office/drawing/2014/main" id="{AE10BCC5-0CA3-363A-6450-3541A946C810}"/>
                      </a:ext>
                    </a:extLst>
                  </p:cNvPr>
                  <p:cNvSpPr/>
                  <p:nvPr/>
                </p:nvSpPr>
                <p:spPr>
                  <a:xfrm>
                    <a:off x="6927514" y="-81657"/>
                    <a:ext cx="417031" cy="713971"/>
                  </a:xfrm>
                  <a:custGeom>
                    <a:avLst/>
                    <a:gdLst>
                      <a:gd name="connsiteX0" fmla="*/ 0 w 417031"/>
                      <a:gd name="connsiteY0" fmla="*/ 713971 h 713971"/>
                      <a:gd name="connsiteX1" fmla="*/ 417031 w 417031"/>
                      <a:gd name="connsiteY1" fmla="*/ 473105 h 713971"/>
                      <a:gd name="connsiteX2" fmla="*/ 417031 w 417031"/>
                      <a:gd name="connsiteY2" fmla="*/ 0 h 713971"/>
                      <a:gd name="connsiteX3" fmla="*/ 0 w 417031"/>
                      <a:gd name="connsiteY3" fmla="*/ 240202 h 7139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031" h="713971">
                        <a:moveTo>
                          <a:pt x="0" y="713971"/>
                        </a:moveTo>
                        <a:lnTo>
                          <a:pt x="417031" y="473105"/>
                        </a:lnTo>
                        <a:lnTo>
                          <a:pt x="417031" y="0"/>
                        </a:lnTo>
                        <a:lnTo>
                          <a:pt x="0" y="240202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4" name="Freeform 136">
                    <a:extLst>
                      <a:ext uri="{FF2B5EF4-FFF2-40B4-BE49-F238E27FC236}">
                        <a16:creationId xmlns:a16="http://schemas.microsoft.com/office/drawing/2014/main" id="{CEE05EE8-7463-3F6A-D5BE-A5CF84773CC6}"/>
                      </a:ext>
                    </a:extLst>
                  </p:cNvPr>
                  <p:cNvSpPr/>
                  <p:nvPr/>
                </p:nvSpPr>
                <p:spPr>
                  <a:xfrm>
                    <a:off x="6509819" y="-322522"/>
                    <a:ext cx="834726" cy="481067"/>
                  </a:xfrm>
                  <a:custGeom>
                    <a:avLst/>
                    <a:gdLst>
                      <a:gd name="connsiteX0" fmla="*/ 834727 w 834726"/>
                      <a:gd name="connsiteY0" fmla="*/ 240866 h 481067"/>
                      <a:gd name="connsiteX1" fmla="*/ 417695 w 834726"/>
                      <a:gd name="connsiteY1" fmla="*/ 481068 h 481067"/>
                      <a:gd name="connsiteX2" fmla="*/ 0 w 834726"/>
                      <a:gd name="connsiteY2" fmla="*/ 240866 h 481067"/>
                      <a:gd name="connsiteX3" fmla="*/ 417695 w 834726"/>
                      <a:gd name="connsiteY3" fmla="*/ 0 h 4810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4726" h="481067">
                        <a:moveTo>
                          <a:pt x="834727" y="240866"/>
                        </a:moveTo>
                        <a:lnTo>
                          <a:pt x="417695" y="481068"/>
                        </a:lnTo>
                        <a:lnTo>
                          <a:pt x="0" y="240866"/>
                        </a:lnTo>
                        <a:lnTo>
                          <a:pt x="417695" y="0"/>
                        </a:lnTo>
                        <a:close/>
                      </a:path>
                    </a:pathLst>
                  </a:custGeom>
                  <a:noFill/>
                  <a:ln w="3317" cap="rnd">
                    <a:solidFill>
                      <a:schemeClr val="bg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</p:grpSp>
          <p:grpSp>
            <p:nvGrpSpPr>
              <p:cNvPr id="17" name="Graphic 5">
                <a:extLst>
                  <a:ext uri="{FF2B5EF4-FFF2-40B4-BE49-F238E27FC236}">
                    <a16:creationId xmlns:a16="http://schemas.microsoft.com/office/drawing/2014/main" id="{2D0DE902-D69E-5793-D0B0-4EF9ACA473AD}"/>
                  </a:ext>
                </a:extLst>
              </p:cNvPr>
              <p:cNvGrpSpPr/>
              <p:nvPr/>
            </p:nvGrpSpPr>
            <p:grpSpPr>
              <a:xfrm>
                <a:off x="8033842" y="1447806"/>
                <a:ext cx="843359" cy="494338"/>
                <a:chOff x="8033842" y="1447806"/>
                <a:chExt cx="843359" cy="494338"/>
              </a:xfrm>
              <a:solidFill>
                <a:srgbClr val="CAC7D8"/>
              </a:solidFill>
            </p:grpSpPr>
            <p:sp>
              <p:nvSpPr>
                <p:cNvPr id="51" name="Freeform 138">
                  <a:extLst>
                    <a:ext uri="{FF2B5EF4-FFF2-40B4-BE49-F238E27FC236}">
                      <a16:creationId xmlns:a16="http://schemas.microsoft.com/office/drawing/2014/main" id="{29608BE3-ADB5-8B86-DEC7-30EE1245FCF7}"/>
                    </a:ext>
                  </a:extLst>
                </p:cNvPr>
                <p:cNvSpPr/>
                <p:nvPr/>
              </p:nvSpPr>
              <p:spPr>
                <a:xfrm>
                  <a:off x="8033842" y="1466385"/>
                  <a:ext cx="824765" cy="475759"/>
                </a:xfrm>
                <a:custGeom>
                  <a:avLst/>
                  <a:gdLst>
                    <a:gd name="connsiteX0" fmla="*/ 0 w 824765"/>
                    <a:gd name="connsiteY0" fmla="*/ 475759 h 475759"/>
                    <a:gd name="connsiteX1" fmla="*/ 824766 w 824765"/>
                    <a:gd name="connsiteY1" fmla="*/ 0 h 475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4765" h="475759">
                      <a:moveTo>
                        <a:pt x="0" y="475759"/>
                      </a:moveTo>
                      <a:lnTo>
                        <a:pt x="824766" y="0"/>
                      </a:lnTo>
                    </a:path>
                  </a:pathLst>
                </a:custGeom>
                <a:ln w="1659" cap="flat">
                  <a:solidFill>
                    <a:schemeClr val="bg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52" name="Freeform 139">
                  <a:extLst>
                    <a:ext uri="{FF2B5EF4-FFF2-40B4-BE49-F238E27FC236}">
                      <a16:creationId xmlns:a16="http://schemas.microsoft.com/office/drawing/2014/main" id="{A7FCDB93-8F20-3F7B-1430-074C5A2AE47D}"/>
                    </a:ext>
                  </a:extLst>
                </p:cNvPr>
                <p:cNvSpPr/>
                <p:nvPr/>
              </p:nvSpPr>
              <p:spPr>
                <a:xfrm>
                  <a:off x="8840015" y="1447806"/>
                  <a:ext cx="37187" cy="37158"/>
                </a:xfrm>
                <a:custGeom>
                  <a:avLst/>
                  <a:gdLst>
                    <a:gd name="connsiteX0" fmla="*/ 37188 w 37187"/>
                    <a:gd name="connsiteY0" fmla="*/ 18579 h 37158"/>
                    <a:gd name="connsiteX1" fmla="*/ 18594 w 37187"/>
                    <a:gd name="connsiteY1" fmla="*/ 37158 h 37158"/>
                    <a:gd name="connsiteX2" fmla="*/ 0 w 37187"/>
                    <a:gd name="connsiteY2" fmla="*/ 18579 h 37158"/>
                    <a:gd name="connsiteX3" fmla="*/ 18594 w 37187"/>
                    <a:gd name="connsiteY3" fmla="*/ 0 h 37158"/>
                    <a:gd name="connsiteX4" fmla="*/ 37188 w 37187"/>
                    <a:gd name="connsiteY4" fmla="*/ 18579 h 3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7" h="37158">
                      <a:moveTo>
                        <a:pt x="37188" y="18579"/>
                      </a:moveTo>
                      <a:cubicBezTo>
                        <a:pt x="37188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8" y="8318"/>
                        <a:pt x="37188" y="1857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6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18" name="Graphic 5">
                <a:extLst>
                  <a:ext uri="{FF2B5EF4-FFF2-40B4-BE49-F238E27FC236}">
                    <a16:creationId xmlns:a16="http://schemas.microsoft.com/office/drawing/2014/main" id="{373C4310-C6FF-6307-8D17-3C898157F794}"/>
                  </a:ext>
                </a:extLst>
              </p:cNvPr>
              <p:cNvGrpSpPr/>
              <p:nvPr/>
            </p:nvGrpSpPr>
            <p:grpSpPr>
              <a:xfrm>
                <a:off x="6626030" y="2285859"/>
                <a:ext cx="806172" cy="469124"/>
                <a:chOff x="6626030" y="2285859"/>
                <a:chExt cx="806172" cy="469124"/>
              </a:xfrm>
              <a:solidFill>
                <a:srgbClr val="CAC7D8"/>
              </a:solidFill>
            </p:grpSpPr>
            <p:sp>
              <p:nvSpPr>
                <p:cNvPr id="49" name="Freeform 141">
                  <a:extLst>
                    <a:ext uri="{FF2B5EF4-FFF2-40B4-BE49-F238E27FC236}">
                      <a16:creationId xmlns:a16="http://schemas.microsoft.com/office/drawing/2014/main" id="{5FA5A401-3CD4-00E4-E1A3-6F9D2410E5EA}"/>
                    </a:ext>
                  </a:extLst>
                </p:cNvPr>
                <p:cNvSpPr/>
                <p:nvPr/>
              </p:nvSpPr>
              <p:spPr>
                <a:xfrm>
                  <a:off x="7395014" y="2285859"/>
                  <a:ext cx="37187" cy="37158"/>
                </a:xfrm>
                <a:custGeom>
                  <a:avLst/>
                  <a:gdLst>
                    <a:gd name="connsiteX0" fmla="*/ 37187 w 37187"/>
                    <a:gd name="connsiteY0" fmla="*/ 18579 h 37158"/>
                    <a:gd name="connsiteX1" fmla="*/ 18594 w 37187"/>
                    <a:gd name="connsiteY1" fmla="*/ 37158 h 37158"/>
                    <a:gd name="connsiteX2" fmla="*/ 0 w 37187"/>
                    <a:gd name="connsiteY2" fmla="*/ 18579 h 37158"/>
                    <a:gd name="connsiteX3" fmla="*/ 18594 w 37187"/>
                    <a:gd name="connsiteY3" fmla="*/ 0 h 37158"/>
                    <a:gd name="connsiteX4" fmla="*/ 37187 w 37187"/>
                    <a:gd name="connsiteY4" fmla="*/ 18579 h 3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7" h="37158">
                      <a:moveTo>
                        <a:pt x="37187" y="18579"/>
                      </a:moveTo>
                      <a:cubicBezTo>
                        <a:pt x="37187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7" y="8318"/>
                        <a:pt x="37187" y="1857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6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50" name="Freeform 142">
                  <a:extLst>
                    <a:ext uri="{FF2B5EF4-FFF2-40B4-BE49-F238E27FC236}">
                      <a16:creationId xmlns:a16="http://schemas.microsoft.com/office/drawing/2014/main" id="{2AB2142F-0B45-A6F8-37C6-554A48FB7E61}"/>
                    </a:ext>
                  </a:extLst>
                </p:cNvPr>
                <p:cNvSpPr/>
                <p:nvPr/>
              </p:nvSpPr>
              <p:spPr>
                <a:xfrm>
                  <a:off x="6626030" y="2299794"/>
                  <a:ext cx="787578" cy="455189"/>
                </a:xfrm>
                <a:custGeom>
                  <a:avLst/>
                  <a:gdLst>
                    <a:gd name="connsiteX0" fmla="*/ 0 w 787578"/>
                    <a:gd name="connsiteY0" fmla="*/ 455190 h 455189"/>
                    <a:gd name="connsiteX1" fmla="*/ 787578 w 787578"/>
                    <a:gd name="connsiteY1" fmla="*/ 0 h 455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87578" h="455189">
                      <a:moveTo>
                        <a:pt x="0" y="455190"/>
                      </a:moveTo>
                      <a:lnTo>
                        <a:pt x="787578" y="0"/>
                      </a:lnTo>
                    </a:path>
                  </a:pathLst>
                </a:custGeom>
                <a:ln w="1659" cap="flat">
                  <a:solidFill>
                    <a:schemeClr val="bg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19" name="Graphic 5">
                <a:extLst>
                  <a:ext uri="{FF2B5EF4-FFF2-40B4-BE49-F238E27FC236}">
                    <a16:creationId xmlns:a16="http://schemas.microsoft.com/office/drawing/2014/main" id="{25651EC0-1A5D-1D85-AB1F-9E9378C0EA9D}"/>
                  </a:ext>
                </a:extLst>
              </p:cNvPr>
              <p:cNvGrpSpPr/>
              <p:nvPr/>
            </p:nvGrpSpPr>
            <p:grpSpPr>
              <a:xfrm>
                <a:off x="6950092" y="851946"/>
                <a:ext cx="843359" cy="495002"/>
                <a:chOff x="6950092" y="851946"/>
                <a:chExt cx="843359" cy="495002"/>
              </a:xfrm>
              <a:solidFill>
                <a:srgbClr val="CAC7D8"/>
              </a:solidFill>
            </p:grpSpPr>
            <p:sp>
              <p:nvSpPr>
                <p:cNvPr id="47" name="Freeform 144">
                  <a:extLst>
                    <a:ext uri="{FF2B5EF4-FFF2-40B4-BE49-F238E27FC236}">
                      <a16:creationId xmlns:a16="http://schemas.microsoft.com/office/drawing/2014/main" id="{4E67AC3E-9C3C-1082-3885-7209D56DFD47}"/>
                    </a:ext>
                  </a:extLst>
                </p:cNvPr>
                <p:cNvSpPr/>
                <p:nvPr/>
              </p:nvSpPr>
              <p:spPr>
                <a:xfrm>
                  <a:off x="6950092" y="870525"/>
                  <a:ext cx="824765" cy="476423"/>
                </a:xfrm>
                <a:custGeom>
                  <a:avLst/>
                  <a:gdLst>
                    <a:gd name="connsiteX0" fmla="*/ 0 w 824765"/>
                    <a:gd name="connsiteY0" fmla="*/ 476423 h 476423"/>
                    <a:gd name="connsiteX1" fmla="*/ 824766 w 824765"/>
                    <a:gd name="connsiteY1" fmla="*/ 0 h 476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4765" h="476423">
                      <a:moveTo>
                        <a:pt x="0" y="476423"/>
                      </a:moveTo>
                      <a:lnTo>
                        <a:pt x="824766" y="0"/>
                      </a:lnTo>
                    </a:path>
                  </a:pathLst>
                </a:custGeom>
                <a:ln w="1659" cap="flat">
                  <a:solidFill>
                    <a:schemeClr val="bg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48" name="Freeform 145">
                  <a:extLst>
                    <a:ext uri="{FF2B5EF4-FFF2-40B4-BE49-F238E27FC236}">
                      <a16:creationId xmlns:a16="http://schemas.microsoft.com/office/drawing/2014/main" id="{B27698FD-1888-B8BF-6176-E5772CC3AB86}"/>
                    </a:ext>
                  </a:extLst>
                </p:cNvPr>
                <p:cNvSpPr/>
                <p:nvPr/>
              </p:nvSpPr>
              <p:spPr>
                <a:xfrm>
                  <a:off x="7756264" y="851946"/>
                  <a:ext cx="37187" cy="37158"/>
                </a:xfrm>
                <a:custGeom>
                  <a:avLst/>
                  <a:gdLst>
                    <a:gd name="connsiteX0" fmla="*/ 37188 w 37187"/>
                    <a:gd name="connsiteY0" fmla="*/ 18579 h 37158"/>
                    <a:gd name="connsiteX1" fmla="*/ 18594 w 37187"/>
                    <a:gd name="connsiteY1" fmla="*/ 37158 h 37158"/>
                    <a:gd name="connsiteX2" fmla="*/ 0 w 37187"/>
                    <a:gd name="connsiteY2" fmla="*/ 18579 h 37158"/>
                    <a:gd name="connsiteX3" fmla="*/ 18594 w 37187"/>
                    <a:gd name="connsiteY3" fmla="*/ 0 h 37158"/>
                    <a:gd name="connsiteX4" fmla="*/ 37188 w 37187"/>
                    <a:gd name="connsiteY4" fmla="*/ 18579 h 3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7" h="37158">
                      <a:moveTo>
                        <a:pt x="37188" y="18579"/>
                      </a:moveTo>
                      <a:cubicBezTo>
                        <a:pt x="37188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8" y="8318"/>
                        <a:pt x="37188" y="1857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6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0" name="Graphic 5">
                <a:extLst>
                  <a:ext uri="{FF2B5EF4-FFF2-40B4-BE49-F238E27FC236}">
                    <a16:creationId xmlns:a16="http://schemas.microsoft.com/office/drawing/2014/main" id="{AB725179-3BC8-F891-ACA8-EFB2886DA72B}"/>
                  </a:ext>
                </a:extLst>
              </p:cNvPr>
              <p:cNvGrpSpPr/>
              <p:nvPr/>
            </p:nvGrpSpPr>
            <p:grpSpPr>
              <a:xfrm>
                <a:off x="5542279" y="1689999"/>
                <a:ext cx="806172" cy="469124"/>
                <a:chOff x="5542279" y="1689999"/>
                <a:chExt cx="806172" cy="469124"/>
              </a:xfrm>
              <a:solidFill>
                <a:srgbClr val="CAC7D8"/>
              </a:solidFill>
            </p:grpSpPr>
            <p:sp>
              <p:nvSpPr>
                <p:cNvPr id="45" name="Freeform 147">
                  <a:extLst>
                    <a:ext uri="{FF2B5EF4-FFF2-40B4-BE49-F238E27FC236}">
                      <a16:creationId xmlns:a16="http://schemas.microsoft.com/office/drawing/2014/main" id="{27058CCD-A4A2-E7EE-5BD4-2E64FD5A987B}"/>
                    </a:ext>
                  </a:extLst>
                </p:cNvPr>
                <p:cNvSpPr/>
                <p:nvPr/>
              </p:nvSpPr>
              <p:spPr>
                <a:xfrm>
                  <a:off x="6311264" y="1689999"/>
                  <a:ext cx="37187" cy="37158"/>
                </a:xfrm>
                <a:custGeom>
                  <a:avLst/>
                  <a:gdLst>
                    <a:gd name="connsiteX0" fmla="*/ 37187 w 37187"/>
                    <a:gd name="connsiteY0" fmla="*/ 18579 h 37158"/>
                    <a:gd name="connsiteX1" fmla="*/ 18594 w 37187"/>
                    <a:gd name="connsiteY1" fmla="*/ 37158 h 37158"/>
                    <a:gd name="connsiteX2" fmla="*/ 0 w 37187"/>
                    <a:gd name="connsiteY2" fmla="*/ 18579 h 37158"/>
                    <a:gd name="connsiteX3" fmla="*/ 18594 w 37187"/>
                    <a:gd name="connsiteY3" fmla="*/ 0 h 37158"/>
                    <a:gd name="connsiteX4" fmla="*/ 37187 w 37187"/>
                    <a:gd name="connsiteY4" fmla="*/ 18579 h 3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7" h="37158">
                      <a:moveTo>
                        <a:pt x="37187" y="18579"/>
                      </a:moveTo>
                      <a:cubicBezTo>
                        <a:pt x="37187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7" y="8318"/>
                        <a:pt x="37187" y="1857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6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46" name="Freeform 148">
                  <a:extLst>
                    <a:ext uri="{FF2B5EF4-FFF2-40B4-BE49-F238E27FC236}">
                      <a16:creationId xmlns:a16="http://schemas.microsoft.com/office/drawing/2014/main" id="{AC7E10C9-DE70-288F-84E3-B6D5154536BB}"/>
                    </a:ext>
                  </a:extLst>
                </p:cNvPr>
                <p:cNvSpPr/>
                <p:nvPr/>
              </p:nvSpPr>
              <p:spPr>
                <a:xfrm>
                  <a:off x="5542279" y="1704597"/>
                  <a:ext cx="787578" cy="454526"/>
                </a:xfrm>
                <a:custGeom>
                  <a:avLst/>
                  <a:gdLst>
                    <a:gd name="connsiteX0" fmla="*/ 0 w 787578"/>
                    <a:gd name="connsiteY0" fmla="*/ 454526 h 454526"/>
                    <a:gd name="connsiteX1" fmla="*/ 787578 w 787578"/>
                    <a:gd name="connsiteY1" fmla="*/ 0 h 454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87578" h="454526">
                      <a:moveTo>
                        <a:pt x="0" y="454526"/>
                      </a:moveTo>
                      <a:lnTo>
                        <a:pt x="787578" y="0"/>
                      </a:lnTo>
                    </a:path>
                  </a:pathLst>
                </a:custGeom>
                <a:ln w="1659" cap="flat">
                  <a:solidFill>
                    <a:schemeClr val="bg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1" name="Graphic 5">
                <a:extLst>
                  <a:ext uri="{FF2B5EF4-FFF2-40B4-BE49-F238E27FC236}">
                    <a16:creationId xmlns:a16="http://schemas.microsoft.com/office/drawing/2014/main" id="{3F464EC8-BF3F-BB6C-A90D-661D55D62424}"/>
                  </a:ext>
                </a:extLst>
              </p:cNvPr>
              <p:cNvGrpSpPr/>
              <p:nvPr/>
            </p:nvGrpSpPr>
            <p:grpSpPr>
              <a:xfrm>
                <a:off x="4251342" y="1877118"/>
                <a:ext cx="843359" cy="494338"/>
                <a:chOff x="4251342" y="1877118"/>
                <a:chExt cx="843359" cy="494338"/>
              </a:xfrm>
              <a:solidFill>
                <a:srgbClr val="CAC7D8"/>
              </a:solidFill>
            </p:grpSpPr>
            <p:sp>
              <p:nvSpPr>
                <p:cNvPr id="43" name="Freeform 150">
                  <a:extLst>
                    <a:ext uri="{FF2B5EF4-FFF2-40B4-BE49-F238E27FC236}">
                      <a16:creationId xmlns:a16="http://schemas.microsoft.com/office/drawing/2014/main" id="{5FEA28DF-E3AD-8278-8412-B5D53417E548}"/>
                    </a:ext>
                  </a:extLst>
                </p:cNvPr>
                <p:cNvSpPr/>
                <p:nvPr/>
              </p:nvSpPr>
              <p:spPr>
                <a:xfrm>
                  <a:off x="4269935" y="1895697"/>
                  <a:ext cx="824765" cy="475759"/>
                </a:xfrm>
                <a:custGeom>
                  <a:avLst/>
                  <a:gdLst>
                    <a:gd name="connsiteX0" fmla="*/ 824766 w 824765"/>
                    <a:gd name="connsiteY0" fmla="*/ 475760 h 475759"/>
                    <a:gd name="connsiteX1" fmla="*/ 0 w 824765"/>
                    <a:gd name="connsiteY1" fmla="*/ 0 h 475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4765" h="475759">
                      <a:moveTo>
                        <a:pt x="824766" y="475760"/>
                      </a:moveTo>
                      <a:lnTo>
                        <a:pt x="0" y="0"/>
                      </a:lnTo>
                    </a:path>
                  </a:pathLst>
                </a:custGeom>
                <a:ln w="1659" cap="flat">
                  <a:solidFill>
                    <a:schemeClr val="bg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44" name="Freeform 151">
                  <a:extLst>
                    <a:ext uri="{FF2B5EF4-FFF2-40B4-BE49-F238E27FC236}">
                      <a16:creationId xmlns:a16="http://schemas.microsoft.com/office/drawing/2014/main" id="{9DDD79D2-264A-38B2-1F56-1DD54D3EA0FD}"/>
                    </a:ext>
                  </a:extLst>
                </p:cNvPr>
                <p:cNvSpPr/>
                <p:nvPr/>
              </p:nvSpPr>
              <p:spPr>
                <a:xfrm>
                  <a:off x="4251342" y="1877118"/>
                  <a:ext cx="37187" cy="37158"/>
                </a:xfrm>
                <a:custGeom>
                  <a:avLst/>
                  <a:gdLst>
                    <a:gd name="connsiteX0" fmla="*/ 37187 w 37187"/>
                    <a:gd name="connsiteY0" fmla="*/ 18579 h 37158"/>
                    <a:gd name="connsiteX1" fmla="*/ 18594 w 37187"/>
                    <a:gd name="connsiteY1" fmla="*/ 37158 h 37158"/>
                    <a:gd name="connsiteX2" fmla="*/ 0 w 37187"/>
                    <a:gd name="connsiteY2" fmla="*/ 18579 h 37158"/>
                    <a:gd name="connsiteX3" fmla="*/ 18594 w 37187"/>
                    <a:gd name="connsiteY3" fmla="*/ 0 h 37158"/>
                    <a:gd name="connsiteX4" fmla="*/ 37187 w 37187"/>
                    <a:gd name="connsiteY4" fmla="*/ 18579 h 3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7" h="37158">
                      <a:moveTo>
                        <a:pt x="37187" y="18579"/>
                      </a:moveTo>
                      <a:cubicBezTo>
                        <a:pt x="37187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7" y="8318"/>
                        <a:pt x="37187" y="1857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6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2" name="Graphic 5">
                <a:extLst>
                  <a:ext uri="{FF2B5EF4-FFF2-40B4-BE49-F238E27FC236}">
                    <a16:creationId xmlns:a16="http://schemas.microsoft.com/office/drawing/2014/main" id="{09C31274-CE68-7713-58E3-A6C1617B3530}"/>
                  </a:ext>
                </a:extLst>
              </p:cNvPr>
              <p:cNvGrpSpPr/>
              <p:nvPr/>
            </p:nvGrpSpPr>
            <p:grpSpPr>
              <a:xfrm>
                <a:off x="5328451" y="2484258"/>
                <a:ext cx="806836" cy="468460"/>
                <a:chOff x="5328451" y="2484258"/>
                <a:chExt cx="806836" cy="468460"/>
              </a:xfrm>
              <a:solidFill>
                <a:srgbClr val="CAC7D8"/>
              </a:solidFill>
            </p:grpSpPr>
            <p:sp>
              <p:nvSpPr>
                <p:cNvPr id="41" name="Freeform 153">
                  <a:extLst>
                    <a:ext uri="{FF2B5EF4-FFF2-40B4-BE49-F238E27FC236}">
                      <a16:creationId xmlns:a16="http://schemas.microsoft.com/office/drawing/2014/main" id="{62365B7A-0B19-99EA-7EDE-C1A83A81053E}"/>
                    </a:ext>
                  </a:extLst>
                </p:cNvPr>
                <p:cNvSpPr/>
                <p:nvPr/>
              </p:nvSpPr>
              <p:spPr>
                <a:xfrm>
                  <a:off x="5328451" y="2484258"/>
                  <a:ext cx="37187" cy="37158"/>
                </a:xfrm>
                <a:custGeom>
                  <a:avLst/>
                  <a:gdLst>
                    <a:gd name="connsiteX0" fmla="*/ 37187 w 37187"/>
                    <a:gd name="connsiteY0" fmla="*/ 18579 h 37158"/>
                    <a:gd name="connsiteX1" fmla="*/ 18594 w 37187"/>
                    <a:gd name="connsiteY1" fmla="*/ 37158 h 37158"/>
                    <a:gd name="connsiteX2" fmla="*/ 0 w 37187"/>
                    <a:gd name="connsiteY2" fmla="*/ 18579 h 37158"/>
                    <a:gd name="connsiteX3" fmla="*/ 18594 w 37187"/>
                    <a:gd name="connsiteY3" fmla="*/ 0 h 37158"/>
                    <a:gd name="connsiteX4" fmla="*/ 37187 w 37187"/>
                    <a:gd name="connsiteY4" fmla="*/ 18579 h 3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7" h="37158">
                      <a:moveTo>
                        <a:pt x="37187" y="18579"/>
                      </a:moveTo>
                      <a:cubicBezTo>
                        <a:pt x="37187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7" y="8318"/>
                        <a:pt x="37187" y="1857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6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42" name="Freeform 154">
                  <a:extLst>
                    <a:ext uri="{FF2B5EF4-FFF2-40B4-BE49-F238E27FC236}">
                      <a16:creationId xmlns:a16="http://schemas.microsoft.com/office/drawing/2014/main" id="{EF9DD3B7-2759-5403-3AA9-B5941CF13328}"/>
                    </a:ext>
                  </a:extLst>
                </p:cNvPr>
                <p:cNvSpPr/>
                <p:nvPr/>
              </p:nvSpPr>
              <p:spPr>
                <a:xfrm>
                  <a:off x="5347045" y="2498193"/>
                  <a:ext cx="788242" cy="454526"/>
                </a:xfrm>
                <a:custGeom>
                  <a:avLst/>
                  <a:gdLst>
                    <a:gd name="connsiteX0" fmla="*/ 788242 w 788242"/>
                    <a:gd name="connsiteY0" fmla="*/ 454526 h 454526"/>
                    <a:gd name="connsiteX1" fmla="*/ 0 w 788242"/>
                    <a:gd name="connsiteY1" fmla="*/ 0 h 454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88242" h="454526">
                      <a:moveTo>
                        <a:pt x="788242" y="454526"/>
                      </a:moveTo>
                      <a:lnTo>
                        <a:pt x="0" y="0"/>
                      </a:lnTo>
                    </a:path>
                  </a:pathLst>
                </a:custGeom>
                <a:ln w="1659" cap="flat">
                  <a:solidFill>
                    <a:schemeClr val="bg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3" name="Graphic 5">
                <a:extLst>
                  <a:ext uri="{FF2B5EF4-FFF2-40B4-BE49-F238E27FC236}">
                    <a16:creationId xmlns:a16="http://schemas.microsoft.com/office/drawing/2014/main" id="{48E419C6-53C4-B25A-6620-B78125514AFA}"/>
                  </a:ext>
                </a:extLst>
              </p:cNvPr>
              <p:cNvGrpSpPr/>
              <p:nvPr/>
            </p:nvGrpSpPr>
            <p:grpSpPr>
              <a:xfrm>
                <a:off x="5683061" y="1091484"/>
                <a:ext cx="844023" cy="494338"/>
                <a:chOff x="5683061" y="1091484"/>
                <a:chExt cx="844023" cy="494338"/>
              </a:xfrm>
              <a:solidFill>
                <a:srgbClr val="CAC7D8"/>
              </a:solidFill>
            </p:grpSpPr>
            <p:sp>
              <p:nvSpPr>
                <p:cNvPr id="39" name="Freeform 156">
                  <a:extLst>
                    <a:ext uri="{FF2B5EF4-FFF2-40B4-BE49-F238E27FC236}">
                      <a16:creationId xmlns:a16="http://schemas.microsoft.com/office/drawing/2014/main" id="{64D7DB66-E361-489C-76F7-942146D61F08}"/>
                    </a:ext>
                  </a:extLst>
                </p:cNvPr>
                <p:cNvSpPr/>
                <p:nvPr/>
              </p:nvSpPr>
              <p:spPr>
                <a:xfrm>
                  <a:off x="5701655" y="1110063"/>
                  <a:ext cx="825429" cy="475759"/>
                </a:xfrm>
                <a:custGeom>
                  <a:avLst/>
                  <a:gdLst>
                    <a:gd name="connsiteX0" fmla="*/ 825430 w 825429"/>
                    <a:gd name="connsiteY0" fmla="*/ 475759 h 475759"/>
                    <a:gd name="connsiteX1" fmla="*/ 0 w 825429"/>
                    <a:gd name="connsiteY1" fmla="*/ 0 h 475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5429" h="475759">
                      <a:moveTo>
                        <a:pt x="825430" y="475759"/>
                      </a:moveTo>
                      <a:lnTo>
                        <a:pt x="0" y="0"/>
                      </a:lnTo>
                    </a:path>
                  </a:pathLst>
                </a:custGeom>
                <a:ln w="1659" cap="flat">
                  <a:solidFill>
                    <a:schemeClr val="bg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40" name="Freeform 157">
                  <a:extLst>
                    <a:ext uri="{FF2B5EF4-FFF2-40B4-BE49-F238E27FC236}">
                      <a16:creationId xmlns:a16="http://schemas.microsoft.com/office/drawing/2014/main" id="{20368323-C3A7-DB53-F7BD-9EEB628C65C0}"/>
                    </a:ext>
                  </a:extLst>
                </p:cNvPr>
                <p:cNvSpPr/>
                <p:nvPr/>
              </p:nvSpPr>
              <p:spPr>
                <a:xfrm>
                  <a:off x="5683061" y="1091484"/>
                  <a:ext cx="37187" cy="37158"/>
                </a:xfrm>
                <a:custGeom>
                  <a:avLst/>
                  <a:gdLst>
                    <a:gd name="connsiteX0" fmla="*/ 37187 w 37187"/>
                    <a:gd name="connsiteY0" fmla="*/ 18579 h 37158"/>
                    <a:gd name="connsiteX1" fmla="*/ 18594 w 37187"/>
                    <a:gd name="connsiteY1" fmla="*/ 37158 h 37158"/>
                    <a:gd name="connsiteX2" fmla="*/ 0 w 37187"/>
                    <a:gd name="connsiteY2" fmla="*/ 18579 h 37158"/>
                    <a:gd name="connsiteX3" fmla="*/ 18594 w 37187"/>
                    <a:gd name="connsiteY3" fmla="*/ 0 h 37158"/>
                    <a:gd name="connsiteX4" fmla="*/ 37187 w 37187"/>
                    <a:gd name="connsiteY4" fmla="*/ 18579 h 3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7" h="37158">
                      <a:moveTo>
                        <a:pt x="37187" y="18579"/>
                      </a:moveTo>
                      <a:cubicBezTo>
                        <a:pt x="37187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7" y="8318"/>
                        <a:pt x="37187" y="1857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6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4" name="Graphic 5">
                <a:extLst>
                  <a:ext uri="{FF2B5EF4-FFF2-40B4-BE49-F238E27FC236}">
                    <a16:creationId xmlns:a16="http://schemas.microsoft.com/office/drawing/2014/main" id="{7AB8AF76-E5F5-2184-9F03-06B2D4B8DF3B}"/>
                  </a:ext>
                </a:extLst>
              </p:cNvPr>
              <p:cNvGrpSpPr/>
              <p:nvPr/>
            </p:nvGrpSpPr>
            <p:grpSpPr>
              <a:xfrm>
                <a:off x="6762163" y="1695307"/>
                <a:ext cx="445586" cy="255463"/>
                <a:chOff x="6762163" y="1695307"/>
                <a:chExt cx="445586" cy="255463"/>
              </a:xfrm>
              <a:solidFill>
                <a:srgbClr val="CAC7D8"/>
              </a:solidFill>
            </p:grpSpPr>
            <p:sp>
              <p:nvSpPr>
                <p:cNvPr id="37" name="Freeform 159">
                  <a:extLst>
                    <a:ext uri="{FF2B5EF4-FFF2-40B4-BE49-F238E27FC236}">
                      <a16:creationId xmlns:a16="http://schemas.microsoft.com/office/drawing/2014/main" id="{75A831E8-471B-FADF-7C52-0DED96F3CB45}"/>
                    </a:ext>
                  </a:extLst>
                </p:cNvPr>
                <p:cNvSpPr/>
                <p:nvPr/>
              </p:nvSpPr>
              <p:spPr>
                <a:xfrm>
                  <a:off x="6762163" y="1695307"/>
                  <a:ext cx="37187" cy="37158"/>
                </a:xfrm>
                <a:custGeom>
                  <a:avLst/>
                  <a:gdLst>
                    <a:gd name="connsiteX0" fmla="*/ 37187 w 37187"/>
                    <a:gd name="connsiteY0" fmla="*/ 18579 h 37158"/>
                    <a:gd name="connsiteX1" fmla="*/ 18594 w 37187"/>
                    <a:gd name="connsiteY1" fmla="*/ 37158 h 37158"/>
                    <a:gd name="connsiteX2" fmla="*/ 0 w 37187"/>
                    <a:gd name="connsiteY2" fmla="*/ 18579 h 37158"/>
                    <a:gd name="connsiteX3" fmla="*/ 18594 w 37187"/>
                    <a:gd name="connsiteY3" fmla="*/ 0 h 37158"/>
                    <a:gd name="connsiteX4" fmla="*/ 37187 w 37187"/>
                    <a:gd name="connsiteY4" fmla="*/ 18579 h 3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7" h="37158">
                      <a:moveTo>
                        <a:pt x="37187" y="18579"/>
                      </a:moveTo>
                      <a:cubicBezTo>
                        <a:pt x="37187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7" y="8318"/>
                        <a:pt x="37187" y="1857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6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38" name="Freeform 160">
                  <a:extLst>
                    <a:ext uri="{FF2B5EF4-FFF2-40B4-BE49-F238E27FC236}">
                      <a16:creationId xmlns:a16="http://schemas.microsoft.com/office/drawing/2014/main" id="{4CCDF15F-7C0A-18DC-CFAC-1D72FDBA4E20}"/>
                    </a:ext>
                  </a:extLst>
                </p:cNvPr>
                <p:cNvSpPr/>
                <p:nvPr/>
              </p:nvSpPr>
              <p:spPr>
                <a:xfrm>
                  <a:off x="6780756" y="1709242"/>
                  <a:ext cx="426992" cy="241529"/>
                </a:xfrm>
                <a:custGeom>
                  <a:avLst/>
                  <a:gdLst>
                    <a:gd name="connsiteX0" fmla="*/ 426992 w 426992"/>
                    <a:gd name="connsiteY0" fmla="*/ 241529 h 241529"/>
                    <a:gd name="connsiteX1" fmla="*/ 0 w 426992"/>
                    <a:gd name="connsiteY1" fmla="*/ 0 h 241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26992" h="241529">
                      <a:moveTo>
                        <a:pt x="426992" y="241529"/>
                      </a:moveTo>
                      <a:lnTo>
                        <a:pt x="0" y="0"/>
                      </a:lnTo>
                    </a:path>
                  </a:pathLst>
                </a:custGeom>
                <a:ln w="1659" cap="flat">
                  <a:solidFill>
                    <a:schemeClr val="bg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5" name="Graphic 5">
                <a:extLst>
                  <a:ext uri="{FF2B5EF4-FFF2-40B4-BE49-F238E27FC236}">
                    <a16:creationId xmlns:a16="http://schemas.microsoft.com/office/drawing/2014/main" id="{F864515E-B57E-4D58-CDA7-B58AF33557CE}"/>
                  </a:ext>
                </a:extLst>
              </p:cNvPr>
              <p:cNvGrpSpPr/>
              <p:nvPr/>
            </p:nvGrpSpPr>
            <p:grpSpPr>
              <a:xfrm>
                <a:off x="7132709" y="279309"/>
                <a:ext cx="844023" cy="495002"/>
                <a:chOff x="7132709" y="279309"/>
                <a:chExt cx="844023" cy="495002"/>
              </a:xfrm>
              <a:solidFill>
                <a:srgbClr val="CAC7D8"/>
              </a:solidFill>
            </p:grpSpPr>
            <p:sp>
              <p:nvSpPr>
                <p:cNvPr id="35" name="Freeform 162">
                  <a:extLst>
                    <a:ext uri="{FF2B5EF4-FFF2-40B4-BE49-F238E27FC236}">
                      <a16:creationId xmlns:a16="http://schemas.microsoft.com/office/drawing/2014/main" id="{06AE364E-3DE8-AD76-7297-B2A05775950B}"/>
                    </a:ext>
                  </a:extLst>
                </p:cNvPr>
                <p:cNvSpPr/>
                <p:nvPr/>
              </p:nvSpPr>
              <p:spPr>
                <a:xfrm>
                  <a:off x="7151303" y="297888"/>
                  <a:ext cx="825429" cy="476423"/>
                </a:xfrm>
                <a:custGeom>
                  <a:avLst/>
                  <a:gdLst>
                    <a:gd name="connsiteX0" fmla="*/ 825430 w 825429"/>
                    <a:gd name="connsiteY0" fmla="*/ 476423 h 476423"/>
                    <a:gd name="connsiteX1" fmla="*/ 0 w 825429"/>
                    <a:gd name="connsiteY1" fmla="*/ 0 h 476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5429" h="476423">
                      <a:moveTo>
                        <a:pt x="825430" y="476423"/>
                      </a:moveTo>
                      <a:lnTo>
                        <a:pt x="0" y="0"/>
                      </a:lnTo>
                    </a:path>
                  </a:pathLst>
                </a:custGeom>
                <a:ln w="1659" cap="flat">
                  <a:solidFill>
                    <a:schemeClr val="bg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36" name="Freeform 163">
                  <a:extLst>
                    <a:ext uri="{FF2B5EF4-FFF2-40B4-BE49-F238E27FC236}">
                      <a16:creationId xmlns:a16="http://schemas.microsoft.com/office/drawing/2014/main" id="{32CCE6BE-6CBE-8311-B75C-92F111F3D198}"/>
                    </a:ext>
                  </a:extLst>
                </p:cNvPr>
                <p:cNvSpPr/>
                <p:nvPr/>
              </p:nvSpPr>
              <p:spPr>
                <a:xfrm>
                  <a:off x="7132709" y="279309"/>
                  <a:ext cx="37187" cy="37158"/>
                </a:xfrm>
                <a:custGeom>
                  <a:avLst/>
                  <a:gdLst>
                    <a:gd name="connsiteX0" fmla="*/ 37187 w 37187"/>
                    <a:gd name="connsiteY0" fmla="*/ 18579 h 37158"/>
                    <a:gd name="connsiteX1" fmla="*/ 18594 w 37187"/>
                    <a:gd name="connsiteY1" fmla="*/ 37158 h 37158"/>
                    <a:gd name="connsiteX2" fmla="*/ 0 w 37187"/>
                    <a:gd name="connsiteY2" fmla="*/ 18579 h 37158"/>
                    <a:gd name="connsiteX3" fmla="*/ 18594 w 37187"/>
                    <a:gd name="connsiteY3" fmla="*/ 0 h 37158"/>
                    <a:gd name="connsiteX4" fmla="*/ 37187 w 37187"/>
                    <a:gd name="connsiteY4" fmla="*/ 18579 h 3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7" h="37158">
                      <a:moveTo>
                        <a:pt x="37187" y="18579"/>
                      </a:moveTo>
                      <a:cubicBezTo>
                        <a:pt x="37187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7" y="8318"/>
                        <a:pt x="37187" y="1857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6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6" name="Graphic 5">
                <a:extLst>
                  <a:ext uri="{FF2B5EF4-FFF2-40B4-BE49-F238E27FC236}">
                    <a16:creationId xmlns:a16="http://schemas.microsoft.com/office/drawing/2014/main" id="{5E453734-7A59-A42F-AC44-626D3455C9D8}"/>
                  </a:ext>
                </a:extLst>
              </p:cNvPr>
              <p:cNvGrpSpPr/>
              <p:nvPr/>
            </p:nvGrpSpPr>
            <p:grpSpPr>
              <a:xfrm>
                <a:off x="8215132" y="877824"/>
                <a:ext cx="806836" cy="469124"/>
                <a:chOff x="8215132" y="877824"/>
                <a:chExt cx="806836" cy="469124"/>
              </a:xfrm>
              <a:solidFill>
                <a:srgbClr val="CAC7D8"/>
              </a:solidFill>
            </p:grpSpPr>
            <p:sp>
              <p:nvSpPr>
                <p:cNvPr id="33" name="Freeform 165">
                  <a:extLst>
                    <a:ext uri="{FF2B5EF4-FFF2-40B4-BE49-F238E27FC236}">
                      <a16:creationId xmlns:a16="http://schemas.microsoft.com/office/drawing/2014/main" id="{B4F39650-E64D-2919-52E3-E0A7D79AEDA5}"/>
                    </a:ext>
                  </a:extLst>
                </p:cNvPr>
                <p:cNvSpPr/>
                <p:nvPr/>
              </p:nvSpPr>
              <p:spPr>
                <a:xfrm>
                  <a:off x="8215132" y="877824"/>
                  <a:ext cx="37187" cy="37158"/>
                </a:xfrm>
                <a:custGeom>
                  <a:avLst/>
                  <a:gdLst>
                    <a:gd name="connsiteX0" fmla="*/ 37187 w 37187"/>
                    <a:gd name="connsiteY0" fmla="*/ 18579 h 37158"/>
                    <a:gd name="connsiteX1" fmla="*/ 18594 w 37187"/>
                    <a:gd name="connsiteY1" fmla="*/ 37158 h 37158"/>
                    <a:gd name="connsiteX2" fmla="*/ 0 w 37187"/>
                    <a:gd name="connsiteY2" fmla="*/ 18579 h 37158"/>
                    <a:gd name="connsiteX3" fmla="*/ 18594 w 37187"/>
                    <a:gd name="connsiteY3" fmla="*/ 0 h 37158"/>
                    <a:gd name="connsiteX4" fmla="*/ 37187 w 37187"/>
                    <a:gd name="connsiteY4" fmla="*/ 18579 h 3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7" h="37158">
                      <a:moveTo>
                        <a:pt x="37187" y="18579"/>
                      </a:moveTo>
                      <a:cubicBezTo>
                        <a:pt x="37187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7" y="8318"/>
                        <a:pt x="37187" y="1857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6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34" name="Freeform 166">
                  <a:extLst>
                    <a:ext uri="{FF2B5EF4-FFF2-40B4-BE49-F238E27FC236}">
                      <a16:creationId xmlns:a16="http://schemas.microsoft.com/office/drawing/2014/main" id="{DE01DBB0-D16C-28D5-2653-F3A198B1F1A2}"/>
                    </a:ext>
                  </a:extLst>
                </p:cNvPr>
                <p:cNvSpPr/>
                <p:nvPr/>
              </p:nvSpPr>
              <p:spPr>
                <a:xfrm>
                  <a:off x="8233725" y="891758"/>
                  <a:ext cx="788242" cy="455189"/>
                </a:xfrm>
                <a:custGeom>
                  <a:avLst/>
                  <a:gdLst>
                    <a:gd name="connsiteX0" fmla="*/ 788242 w 788242"/>
                    <a:gd name="connsiteY0" fmla="*/ 455190 h 455189"/>
                    <a:gd name="connsiteX1" fmla="*/ 0 w 788242"/>
                    <a:gd name="connsiteY1" fmla="*/ 0 h 455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88242" h="455189">
                      <a:moveTo>
                        <a:pt x="788242" y="455190"/>
                      </a:moveTo>
                      <a:lnTo>
                        <a:pt x="0" y="0"/>
                      </a:lnTo>
                    </a:path>
                  </a:pathLst>
                </a:custGeom>
                <a:ln w="1659" cap="flat">
                  <a:solidFill>
                    <a:schemeClr val="bg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7" name="Graphic 5">
                <a:extLst>
                  <a:ext uri="{FF2B5EF4-FFF2-40B4-BE49-F238E27FC236}">
                    <a16:creationId xmlns:a16="http://schemas.microsoft.com/office/drawing/2014/main" id="{1F7AD55A-9A33-F22C-FF8B-0D7091562585}"/>
                  </a:ext>
                </a:extLst>
              </p:cNvPr>
              <p:cNvGrpSpPr/>
              <p:nvPr/>
            </p:nvGrpSpPr>
            <p:grpSpPr>
              <a:xfrm>
                <a:off x="5872983" y="256085"/>
                <a:ext cx="844023" cy="495002"/>
                <a:chOff x="5872983" y="256085"/>
                <a:chExt cx="844023" cy="495002"/>
              </a:xfrm>
              <a:solidFill>
                <a:srgbClr val="CAC7D8"/>
              </a:solidFill>
            </p:grpSpPr>
            <p:sp>
              <p:nvSpPr>
                <p:cNvPr id="31" name="Freeform 168">
                  <a:extLst>
                    <a:ext uri="{FF2B5EF4-FFF2-40B4-BE49-F238E27FC236}">
                      <a16:creationId xmlns:a16="http://schemas.microsoft.com/office/drawing/2014/main" id="{E7906FEB-41EB-04EE-28D4-5FC493D2D402}"/>
                    </a:ext>
                  </a:extLst>
                </p:cNvPr>
                <p:cNvSpPr/>
                <p:nvPr/>
              </p:nvSpPr>
              <p:spPr>
                <a:xfrm>
                  <a:off x="5872983" y="274664"/>
                  <a:ext cx="825429" cy="476423"/>
                </a:xfrm>
                <a:custGeom>
                  <a:avLst/>
                  <a:gdLst>
                    <a:gd name="connsiteX0" fmla="*/ 0 w 825429"/>
                    <a:gd name="connsiteY0" fmla="*/ 476423 h 476423"/>
                    <a:gd name="connsiteX1" fmla="*/ 825430 w 825429"/>
                    <a:gd name="connsiteY1" fmla="*/ 0 h 476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5429" h="476423">
                      <a:moveTo>
                        <a:pt x="0" y="476423"/>
                      </a:moveTo>
                      <a:lnTo>
                        <a:pt x="825430" y="0"/>
                      </a:lnTo>
                    </a:path>
                  </a:pathLst>
                </a:custGeom>
                <a:ln w="1659" cap="flat">
                  <a:solidFill>
                    <a:schemeClr val="bg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32" name="Freeform 169">
                  <a:extLst>
                    <a:ext uri="{FF2B5EF4-FFF2-40B4-BE49-F238E27FC236}">
                      <a16:creationId xmlns:a16="http://schemas.microsoft.com/office/drawing/2014/main" id="{B58EB024-2006-1D32-D688-839B0C3DD6A6}"/>
                    </a:ext>
                  </a:extLst>
                </p:cNvPr>
                <p:cNvSpPr/>
                <p:nvPr/>
              </p:nvSpPr>
              <p:spPr>
                <a:xfrm>
                  <a:off x="6679819" y="256085"/>
                  <a:ext cx="37187" cy="37158"/>
                </a:xfrm>
                <a:custGeom>
                  <a:avLst/>
                  <a:gdLst>
                    <a:gd name="connsiteX0" fmla="*/ 37187 w 37187"/>
                    <a:gd name="connsiteY0" fmla="*/ 18579 h 37158"/>
                    <a:gd name="connsiteX1" fmla="*/ 18594 w 37187"/>
                    <a:gd name="connsiteY1" fmla="*/ 37158 h 37158"/>
                    <a:gd name="connsiteX2" fmla="*/ 0 w 37187"/>
                    <a:gd name="connsiteY2" fmla="*/ 18579 h 37158"/>
                    <a:gd name="connsiteX3" fmla="*/ 18594 w 37187"/>
                    <a:gd name="connsiteY3" fmla="*/ 0 h 37158"/>
                    <a:gd name="connsiteX4" fmla="*/ 37187 w 37187"/>
                    <a:gd name="connsiteY4" fmla="*/ 18579 h 3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7" h="37158">
                      <a:moveTo>
                        <a:pt x="37187" y="18579"/>
                      </a:moveTo>
                      <a:cubicBezTo>
                        <a:pt x="37187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7" y="8318"/>
                        <a:pt x="37187" y="18579"/>
                      </a:cubicBezTo>
                      <a:close/>
                    </a:path>
                  </a:pathLst>
                </a:custGeom>
                <a:solidFill>
                  <a:srgbClr val="CAC7D8"/>
                </a:solidFill>
                <a:ln w="6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8" name="Graphic 5">
                <a:extLst>
                  <a:ext uri="{FF2B5EF4-FFF2-40B4-BE49-F238E27FC236}">
                    <a16:creationId xmlns:a16="http://schemas.microsoft.com/office/drawing/2014/main" id="{61BE588B-57CF-0627-FE7A-9ECEA1156174}"/>
                  </a:ext>
                </a:extLst>
              </p:cNvPr>
              <p:cNvGrpSpPr/>
              <p:nvPr/>
            </p:nvGrpSpPr>
            <p:grpSpPr>
              <a:xfrm>
                <a:off x="4459857" y="1088830"/>
                <a:ext cx="806172" cy="468460"/>
                <a:chOff x="4459857" y="1088830"/>
                <a:chExt cx="806172" cy="468460"/>
              </a:xfrm>
              <a:solidFill>
                <a:srgbClr val="CAC7D8"/>
              </a:solidFill>
            </p:grpSpPr>
            <p:sp>
              <p:nvSpPr>
                <p:cNvPr id="29" name="Freeform 171">
                  <a:extLst>
                    <a:ext uri="{FF2B5EF4-FFF2-40B4-BE49-F238E27FC236}">
                      <a16:creationId xmlns:a16="http://schemas.microsoft.com/office/drawing/2014/main" id="{130FD49F-7299-944F-006D-06993BE5A23B}"/>
                    </a:ext>
                  </a:extLst>
                </p:cNvPr>
                <p:cNvSpPr/>
                <p:nvPr/>
              </p:nvSpPr>
              <p:spPr>
                <a:xfrm>
                  <a:off x="5228842" y="1088830"/>
                  <a:ext cx="37187" cy="37158"/>
                </a:xfrm>
                <a:custGeom>
                  <a:avLst/>
                  <a:gdLst>
                    <a:gd name="connsiteX0" fmla="*/ 37187 w 37187"/>
                    <a:gd name="connsiteY0" fmla="*/ 18579 h 37158"/>
                    <a:gd name="connsiteX1" fmla="*/ 18594 w 37187"/>
                    <a:gd name="connsiteY1" fmla="*/ 37158 h 37158"/>
                    <a:gd name="connsiteX2" fmla="*/ 0 w 37187"/>
                    <a:gd name="connsiteY2" fmla="*/ 18579 h 37158"/>
                    <a:gd name="connsiteX3" fmla="*/ 18594 w 37187"/>
                    <a:gd name="connsiteY3" fmla="*/ 0 h 37158"/>
                    <a:gd name="connsiteX4" fmla="*/ 37187 w 37187"/>
                    <a:gd name="connsiteY4" fmla="*/ 18579 h 3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7" h="37158">
                      <a:moveTo>
                        <a:pt x="37187" y="18579"/>
                      </a:moveTo>
                      <a:cubicBezTo>
                        <a:pt x="37187" y="28840"/>
                        <a:pt x="28863" y="37158"/>
                        <a:pt x="18594" y="37158"/>
                      </a:cubicBezTo>
                      <a:cubicBezTo>
                        <a:pt x="8325" y="37158"/>
                        <a:pt x="0" y="28840"/>
                        <a:pt x="0" y="18579"/>
                      </a:cubicBezTo>
                      <a:cubicBezTo>
                        <a:pt x="0" y="8318"/>
                        <a:pt x="8325" y="0"/>
                        <a:pt x="18594" y="0"/>
                      </a:cubicBezTo>
                      <a:cubicBezTo>
                        <a:pt x="28863" y="0"/>
                        <a:pt x="37187" y="8318"/>
                        <a:pt x="37187" y="1857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6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30" name="Freeform 172">
                  <a:extLst>
                    <a:ext uri="{FF2B5EF4-FFF2-40B4-BE49-F238E27FC236}">
                      <a16:creationId xmlns:a16="http://schemas.microsoft.com/office/drawing/2014/main" id="{92E5D796-66C9-6540-5857-A1D0D3B1C0A6}"/>
                    </a:ext>
                  </a:extLst>
                </p:cNvPr>
                <p:cNvSpPr/>
                <p:nvPr/>
              </p:nvSpPr>
              <p:spPr>
                <a:xfrm>
                  <a:off x="4459857" y="1102764"/>
                  <a:ext cx="787578" cy="454526"/>
                </a:xfrm>
                <a:custGeom>
                  <a:avLst/>
                  <a:gdLst>
                    <a:gd name="connsiteX0" fmla="*/ 0 w 787578"/>
                    <a:gd name="connsiteY0" fmla="*/ 454526 h 454526"/>
                    <a:gd name="connsiteX1" fmla="*/ 787578 w 787578"/>
                    <a:gd name="connsiteY1" fmla="*/ 0 h 454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87578" h="454526">
                      <a:moveTo>
                        <a:pt x="0" y="454526"/>
                      </a:moveTo>
                      <a:lnTo>
                        <a:pt x="787578" y="0"/>
                      </a:lnTo>
                    </a:path>
                  </a:pathLst>
                </a:custGeom>
                <a:ln w="1659" cap="flat">
                  <a:solidFill>
                    <a:schemeClr val="bg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087389-96CB-4843-8B74-C86339E36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905" y="3146589"/>
            <a:ext cx="4837771" cy="1293327"/>
          </a:xfrm>
        </p:spPr>
        <p:txBody>
          <a:bodyPr/>
          <a:lstStyle/>
          <a:p>
            <a:r>
              <a:rPr lang="en-US" sz="6600" dirty="0">
                <a:solidFill>
                  <a:schemeClr val="bg1"/>
                </a:solidFill>
              </a:rPr>
              <a:t>Drug Traceability</a:t>
            </a:r>
            <a:endParaRPr lang="en-BR" sz="6600" dirty="0">
              <a:solidFill>
                <a:schemeClr val="bg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541F639-F8F2-9749-BF6D-570274655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212" y="4717597"/>
            <a:ext cx="3818386" cy="255681"/>
          </a:xfrm>
        </p:spPr>
        <p:txBody>
          <a:bodyPr/>
          <a:lstStyle/>
          <a:p>
            <a:r>
              <a:rPr lang="en-US" sz="1200" b="0" spc="300" dirty="0">
                <a:solidFill>
                  <a:schemeClr val="bg1"/>
                </a:solidFill>
              </a:rPr>
              <a:t>SUBJECT: BLOCKCHAIN TECHNOLOGY</a:t>
            </a:r>
            <a:endParaRPr lang="en-BR" sz="1200" b="0" spc="300" dirty="0">
              <a:solidFill>
                <a:schemeClr val="bg1"/>
              </a:solidFill>
            </a:endParaRPr>
          </a:p>
        </p:txBody>
      </p:sp>
      <p:graphicFrame>
        <p:nvGraphicFramePr>
          <p:cNvPr id="90" name="Table 90">
            <a:extLst>
              <a:ext uri="{FF2B5EF4-FFF2-40B4-BE49-F238E27FC236}">
                <a16:creationId xmlns:a16="http://schemas.microsoft.com/office/drawing/2014/main" id="{7FAF4E19-E0F0-84AA-6F37-ACC702EA0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351970"/>
              </p:ext>
            </p:extLst>
          </p:nvPr>
        </p:nvGraphicFramePr>
        <p:xfrm>
          <a:off x="6539680" y="3758160"/>
          <a:ext cx="2595333" cy="1385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134">
                  <a:extLst>
                    <a:ext uri="{9D8B030D-6E8A-4147-A177-3AD203B41FA5}">
                      <a16:colId xmlns:a16="http://schemas.microsoft.com/office/drawing/2014/main" val="3509283249"/>
                    </a:ext>
                  </a:extLst>
                </a:gridCol>
                <a:gridCol w="838199">
                  <a:extLst>
                    <a:ext uri="{9D8B030D-6E8A-4147-A177-3AD203B41FA5}">
                      <a16:colId xmlns:a16="http://schemas.microsoft.com/office/drawing/2014/main" val="1029663857"/>
                    </a:ext>
                  </a:extLst>
                </a:gridCol>
              </a:tblGrid>
              <a:tr h="28806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"/>
                        </a:rPr>
                        <a:t>Roll 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814125"/>
                  </a:ext>
                </a:extLst>
              </a:tr>
              <a:tr h="23091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"/>
                        </a:rPr>
                        <a:t>Sanket Pardeshi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"/>
                        </a:rPr>
                        <a:t>324023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551009"/>
                  </a:ext>
                </a:extLst>
              </a:tr>
              <a:tr h="23091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"/>
                        </a:rPr>
                        <a:t>Yash Anchule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"/>
                        </a:rPr>
                        <a:t>324024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134074"/>
                  </a:ext>
                </a:extLst>
              </a:tr>
              <a:tr h="23091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"/>
                        </a:rPr>
                        <a:t>Sarvadnya Chiddarwar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"/>
                        </a:rPr>
                        <a:t>324025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66198"/>
                  </a:ext>
                </a:extLst>
              </a:tr>
              <a:tr h="23091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"/>
                        </a:rPr>
                        <a:t>Ayan Sayyad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"/>
                        </a:rPr>
                        <a:t>324026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01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422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158F-8DF9-EF52-89ED-E2BA356FA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438150"/>
            <a:ext cx="5791200" cy="476249"/>
          </a:xfrm>
        </p:spPr>
        <p:txBody>
          <a:bodyPr/>
          <a:lstStyle/>
          <a:p>
            <a:r>
              <a:rPr lang="en-US" dirty="0"/>
              <a:t>Steps Snapshots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1A9AD-48AE-5F3B-B0A4-D7DF5AE582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7F7627-2F27-F4F7-D836-082598BF780F}"/>
              </a:ext>
            </a:extLst>
          </p:cNvPr>
          <p:cNvSpPr txBox="1"/>
          <p:nvPr/>
        </p:nvSpPr>
        <p:spPr>
          <a:xfrm>
            <a:off x="609600" y="1073506"/>
            <a:ext cx="683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3.Click on “Search” button to open pop up and Enter Medicine Name.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C4C75E-BABC-7BB3-D9DD-A394C8A8F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1791732"/>
            <a:ext cx="49530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21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158F-8DF9-EF52-89ED-E2BA356FA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438150"/>
            <a:ext cx="5791200" cy="476249"/>
          </a:xfrm>
        </p:spPr>
        <p:txBody>
          <a:bodyPr/>
          <a:lstStyle/>
          <a:p>
            <a:r>
              <a:rPr lang="en-US" dirty="0"/>
              <a:t>Steps Snapshots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1A9AD-48AE-5F3B-B0A4-D7DF5AE582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7F7627-2F27-F4F7-D836-082598BF780F}"/>
              </a:ext>
            </a:extLst>
          </p:cNvPr>
          <p:cNvSpPr txBox="1"/>
          <p:nvPr/>
        </p:nvSpPr>
        <p:spPr>
          <a:xfrm>
            <a:off x="609600" y="1073506"/>
            <a:ext cx="3240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4.Search result will be displayed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4DA5C6-E768-7177-325B-AED557C69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09" y="1533870"/>
            <a:ext cx="4963182" cy="355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5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158F-8DF9-EF52-89ED-E2BA356FA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07002"/>
            <a:ext cx="5791200" cy="476249"/>
          </a:xfrm>
        </p:spPr>
        <p:txBody>
          <a:bodyPr/>
          <a:lstStyle/>
          <a:p>
            <a:r>
              <a:rPr lang="en-US" dirty="0"/>
              <a:t>Saved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1A9AD-48AE-5F3B-B0A4-D7DF5AE582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7F7627-2F27-F4F7-D836-082598BF780F}"/>
              </a:ext>
            </a:extLst>
          </p:cNvPr>
          <p:cNvSpPr txBox="1"/>
          <p:nvPr/>
        </p:nvSpPr>
        <p:spPr>
          <a:xfrm>
            <a:off x="538480" y="783251"/>
            <a:ext cx="133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blockList.txt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6422E7-3064-86C7-6B2D-3F5A6541C9DC}"/>
              </a:ext>
            </a:extLst>
          </p:cNvPr>
          <p:cNvSpPr txBox="1"/>
          <p:nvPr/>
        </p:nvSpPr>
        <p:spPr>
          <a:xfrm>
            <a:off x="568300" y="2889022"/>
            <a:ext cx="13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date_cnt.txt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3316D1-069C-AF9C-F24A-C49A83CE8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1150758"/>
            <a:ext cx="7772400" cy="17400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F8E3B7-2D42-0DE7-5EC6-41F81D7FCD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61"/>
          <a:stretch/>
        </p:blipFill>
        <p:spPr>
          <a:xfrm>
            <a:off x="640080" y="3324793"/>
            <a:ext cx="3556000" cy="167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43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05C9-4AF5-4778-4A3D-0342068DC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590550"/>
            <a:ext cx="5791200" cy="476249"/>
          </a:xfrm>
        </p:spPr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B8EAE-88C6-C0E2-0132-E07D150C7C6D}"/>
              </a:ext>
            </a:extLst>
          </p:cNvPr>
          <p:cNvSpPr txBox="1"/>
          <p:nvPr/>
        </p:nvSpPr>
        <p:spPr>
          <a:xfrm>
            <a:off x="609600" y="1428750"/>
            <a:ext cx="777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Tracking the entire drug supply chain, from manufacturer to patient.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Monitoring the distribution of controlled substances to prevent diversion and abuse.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Ensuring the authenticity of drugs by verifying their origin and production history.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Improving patient safety by reducing the risk of counterfeit drugs entering the supply chain.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Streamlining regulatory compliance by providing a secure and tamper-proof record of drug transactions.</a:t>
            </a:r>
          </a:p>
        </p:txBody>
      </p:sp>
    </p:spTree>
    <p:extLst>
      <p:ext uri="{BB962C8B-B14F-4D97-AF65-F5344CB8AC3E}">
        <p14:creationId xmlns:p14="http://schemas.microsoft.com/office/powerpoint/2010/main" val="2587426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05C9-4AF5-4778-4A3D-0342068DC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590550"/>
            <a:ext cx="5791200" cy="476249"/>
          </a:xfrm>
        </p:spPr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B8EAE-88C6-C0E2-0132-E07D150C7C6D}"/>
              </a:ext>
            </a:extLst>
          </p:cNvPr>
          <p:cNvSpPr txBox="1"/>
          <p:nvPr/>
        </p:nvSpPr>
        <p:spPr>
          <a:xfrm>
            <a:off x="609600" y="1428750"/>
            <a:ext cx="7772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Blockchain can improve clinical trial process by enhancing data sharing, tracking samples, and ensuring data integrity.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Blockchain can manage patient data securely and in a decentralized manner to improve privacy and security of medical records.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Blockchain-based drug traceability can improve transparency and accountability in drug pricing by providing a verifiable record of the drug's journey.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Blockchain can prevent counterfeit drugs by providing a tamper-proof and transparent record of a drug's journey.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Blockchain can ensure regulatory compliance by providing a transparent and verifiable record of a drug's journey from manufacture to distribution.</a:t>
            </a:r>
          </a:p>
        </p:txBody>
      </p:sp>
    </p:spTree>
    <p:extLst>
      <p:ext uri="{BB962C8B-B14F-4D97-AF65-F5344CB8AC3E}">
        <p14:creationId xmlns:p14="http://schemas.microsoft.com/office/powerpoint/2010/main" val="3177982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1">
            <a:extLst>
              <a:ext uri="{FF2B5EF4-FFF2-40B4-BE49-F238E27FC236}">
                <a16:creationId xmlns:a16="http://schemas.microsoft.com/office/drawing/2014/main" id="{44C2C9A0-85CE-CA9C-DC50-D207266015E1}"/>
              </a:ext>
            </a:extLst>
          </p:cNvPr>
          <p:cNvSpPr/>
          <p:nvPr/>
        </p:nvSpPr>
        <p:spPr>
          <a:xfrm>
            <a:off x="825853" y="1962150"/>
            <a:ext cx="6870346" cy="679543"/>
          </a:xfrm>
          <a:prstGeom prst="roundRect">
            <a:avLst>
              <a:gd name="adj" fmla="val 87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0" name="Rounded Rectangle 11">
            <a:extLst>
              <a:ext uri="{FF2B5EF4-FFF2-40B4-BE49-F238E27FC236}">
                <a16:creationId xmlns:a16="http://schemas.microsoft.com/office/drawing/2014/main" id="{C41C158C-C009-3B82-FBE7-2F3A52A8BD93}"/>
              </a:ext>
            </a:extLst>
          </p:cNvPr>
          <p:cNvSpPr/>
          <p:nvPr/>
        </p:nvSpPr>
        <p:spPr>
          <a:xfrm>
            <a:off x="832648" y="2830613"/>
            <a:ext cx="6877143" cy="679543"/>
          </a:xfrm>
          <a:prstGeom prst="roundRect">
            <a:avLst>
              <a:gd name="adj" fmla="val 87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8" name="Rounded Rectangle 11">
            <a:extLst>
              <a:ext uri="{FF2B5EF4-FFF2-40B4-BE49-F238E27FC236}">
                <a16:creationId xmlns:a16="http://schemas.microsoft.com/office/drawing/2014/main" id="{BD1955A6-D562-3D3F-C5F5-4D1193A618FF}"/>
              </a:ext>
            </a:extLst>
          </p:cNvPr>
          <p:cNvSpPr/>
          <p:nvPr/>
        </p:nvSpPr>
        <p:spPr>
          <a:xfrm>
            <a:off x="819056" y="1093687"/>
            <a:ext cx="6877143" cy="679543"/>
          </a:xfrm>
          <a:prstGeom prst="roundRect">
            <a:avLst>
              <a:gd name="adj" fmla="val 87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09609F04-BB0A-A646-B3C1-7802A9D9D50C}"/>
              </a:ext>
            </a:extLst>
          </p:cNvPr>
          <p:cNvSpPr/>
          <p:nvPr/>
        </p:nvSpPr>
        <p:spPr>
          <a:xfrm>
            <a:off x="579120" y="2875087"/>
            <a:ext cx="460093" cy="527170"/>
          </a:xfrm>
          <a:custGeom>
            <a:avLst/>
            <a:gdLst>
              <a:gd name="connsiteX0" fmla="*/ 460094 w 460093"/>
              <a:gd name="connsiteY0" fmla="*/ 131895 h 527170"/>
              <a:gd name="connsiteX1" fmla="*/ 230047 w 460093"/>
              <a:gd name="connsiteY1" fmla="*/ 0 h 527170"/>
              <a:gd name="connsiteX2" fmla="*/ 0 w 460093"/>
              <a:gd name="connsiteY2" fmla="*/ 131895 h 527170"/>
              <a:gd name="connsiteX3" fmla="*/ 0 w 460093"/>
              <a:gd name="connsiteY3" fmla="*/ 395276 h 527170"/>
              <a:gd name="connsiteX4" fmla="*/ 230047 w 460093"/>
              <a:gd name="connsiteY4" fmla="*/ 527170 h 527170"/>
              <a:gd name="connsiteX5" fmla="*/ 460094 w 460093"/>
              <a:gd name="connsiteY5" fmla="*/ 395276 h 527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093" h="527170">
                <a:moveTo>
                  <a:pt x="460094" y="131895"/>
                </a:moveTo>
                <a:lnTo>
                  <a:pt x="230047" y="0"/>
                </a:lnTo>
                <a:lnTo>
                  <a:pt x="0" y="131895"/>
                </a:lnTo>
                <a:lnTo>
                  <a:pt x="0" y="395276"/>
                </a:lnTo>
                <a:lnTo>
                  <a:pt x="230047" y="527170"/>
                </a:lnTo>
                <a:lnTo>
                  <a:pt x="460094" y="395276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4"/>
              </a:gs>
            </a:gsLst>
            <a:lin ang="16800000" scaled="0"/>
          </a:gra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6" name="Graphic 20">
            <a:extLst>
              <a:ext uri="{FF2B5EF4-FFF2-40B4-BE49-F238E27FC236}">
                <a16:creationId xmlns:a16="http://schemas.microsoft.com/office/drawing/2014/main" id="{B4B0E856-E73B-F748-B56A-F4DB2466BB01}"/>
              </a:ext>
            </a:extLst>
          </p:cNvPr>
          <p:cNvSpPr/>
          <p:nvPr/>
        </p:nvSpPr>
        <p:spPr>
          <a:xfrm>
            <a:off x="579120" y="2061048"/>
            <a:ext cx="460093" cy="527170"/>
          </a:xfrm>
          <a:custGeom>
            <a:avLst/>
            <a:gdLst>
              <a:gd name="connsiteX0" fmla="*/ 460094 w 460093"/>
              <a:gd name="connsiteY0" fmla="*/ 131895 h 527170"/>
              <a:gd name="connsiteX1" fmla="*/ 230047 w 460093"/>
              <a:gd name="connsiteY1" fmla="*/ 0 h 527170"/>
              <a:gd name="connsiteX2" fmla="*/ 0 w 460093"/>
              <a:gd name="connsiteY2" fmla="*/ 131895 h 527170"/>
              <a:gd name="connsiteX3" fmla="*/ 0 w 460093"/>
              <a:gd name="connsiteY3" fmla="*/ 395276 h 527170"/>
              <a:gd name="connsiteX4" fmla="*/ 230047 w 460093"/>
              <a:gd name="connsiteY4" fmla="*/ 527170 h 527170"/>
              <a:gd name="connsiteX5" fmla="*/ 460094 w 460093"/>
              <a:gd name="connsiteY5" fmla="*/ 395276 h 527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093" h="527170">
                <a:moveTo>
                  <a:pt x="460094" y="131895"/>
                </a:moveTo>
                <a:lnTo>
                  <a:pt x="230047" y="0"/>
                </a:lnTo>
                <a:lnTo>
                  <a:pt x="0" y="131895"/>
                </a:lnTo>
                <a:lnTo>
                  <a:pt x="0" y="395276"/>
                </a:lnTo>
                <a:lnTo>
                  <a:pt x="230047" y="527170"/>
                </a:lnTo>
                <a:lnTo>
                  <a:pt x="460094" y="395276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4"/>
              </a:gs>
            </a:gsLst>
            <a:lin ang="16800000" scaled="0"/>
          </a:gra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7" name="Graphic 17">
            <a:extLst>
              <a:ext uri="{FF2B5EF4-FFF2-40B4-BE49-F238E27FC236}">
                <a16:creationId xmlns:a16="http://schemas.microsoft.com/office/drawing/2014/main" id="{E4B0BC86-7737-EF41-9FCD-818DC2F25878}"/>
              </a:ext>
            </a:extLst>
          </p:cNvPr>
          <p:cNvSpPr/>
          <p:nvPr/>
        </p:nvSpPr>
        <p:spPr>
          <a:xfrm>
            <a:off x="579120" y="1180102"/>
            <a:ext cx="460093" cy="527170"/>
          </a:xfrm>
          <a:custGeom>
            <a:avLst/>
            <a:gdLst>
              <a:gd name="connsiteX0" fmla="*/ 460094 w 460093"/>
              <a:gd name="connsiteY0" fmla="*/ 131895 h 527170"/>
              <a:gd name="connsiteX1" fmla="*/ 230047 w 460093"/>
              <a:gd name="connsiteY1" fmla="*/ 0 h 527170"/>
              <a:gd name="connsiteX2" fmla="*/ 0 w 460093"/>
              <a:gd name="connsiteY2" fmla="*/ 131895 h 527170"/>
              <a:gd name="connsiteX3" fmla="*/ 0 w 460093"/>
              <a:gd name="connsiteY3" fmla="*/ 395276 h 527170"/>
              <a:gd name="connsiteX4" fmla="*/ 230047 w 460093"/>
              <a:gd name="connsiteY4" fmla="*/ 527170 h 527170"/>
              <a:gd name="connsiteX5" fmla="*/ 460094 w 460093"/>
              <a:gd name="connsiteY5" fmla="*/ 395276 h 527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093" h="527170">
                <a:moveTo>
                  <a:pt x="460094" y="131895"/>
                </a:moveTo>
                <a:lnTo>
                  <a:pt x="230047" y="0"/>
                </a:lnTo>
                <a:lnTo>
                  <a:pt x="0" y="131895"/>
                </a:lnTo>
                <a:lnTo>
                  <a:pt x="0" y="395276"/>
                </a:lnTo>
                <a:lnTo>
                  <a:pt x="230047" y="527170"/>
                </a:lnTo>
                <a:lnTo>
                  <a:pt x="460094" y="395276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4"/>
              </a:gs>
            </a:gsLst>
            <a:lin ang="16800000" scaled="0"/>
          </a:gra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0FDFC7-870E-144F-8F50-C8F596314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209550"/>
            <a:ext cx="3313771" cy="751061"/>
          </a:xfrm>
        </p:spPr>
        <p:txBody>
          <a:bodyPr/>
          <a:lstStyle/>
          <a:p>
            <a:r>
              <a:rPr lang="en-BR" dirty="0"/>
              <a:t>Conclusion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8131DA-EB38-0748-8E52-6400230BBD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58829" y="1297719"/>
            <a:ext cx="6275163" cy="378813"/>
          </a:xfrm>
        </p:spPr>
        <p:txBody>
          <a:bodyPr>
            <a:normAutofit/>
          </a:bodyPr>
          <a:lstStyle/>
          <a:p>
            <a:r>
              <a:rPr lang="en-US" sz="1200" dirty="0"/>
              <a:t>Drug traceability is essential for maintaining the integrity of the pharmaceutical supply chain and ensuring consumer safety.</a:t>
            </a:r>
          </a:p>
        </p:txBody>
      </p:sp>
      <p:sp>
        <p:nvSpPr>
          <p:cNvPr id="20" name="Content Placeholder 1">
            <a:extLst>
              <a:ext uri="{FF2B5EF4-FFF2-40B4-BE49-F238E27FC236}">
                <a16:creationId xmlns:a16="http://schemas.microsoft.com/office/drawing/2014/main" id="{A7BF9040-7479-4448-A58F-17EA00D7B06C}"/>
              </a:ext>
            </a:extLst>
          </p:cNvPr>
          <p:cNvSpPr txBox="1">
            <a:spLocks/>
          </p:cNvSpPr>
          <p:nvPr/>
        </p:nvSpPr>
        <p:spPr>
          <a:xfrm>
            <a:off x="1344836" y="2142702"/>
            <a:ext cx="6122763" cy="3788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19" indent="-285738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2952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13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31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49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7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Blockchain technology offers various advantages in drug traceability, such as increased transparency, security, and efficiency.</a:t>
            </a:r>
          </a:p>
        </p:txBody>
      </p:sp>
      <p:sp>
        <p:nvSpPr>
          <p:cNvPr id="22" name="Content Placeholder 1">
            <a:extLst>
              <a:ext uri="{FF2B5EF4-FFF2-40B4-BE49-F238E27FC236}">
                <a16:creationId xmlns:a16="http://schemas.microsoft.com/office/drawing/2014/main" id="{E84A1D75-8652-8F42-A900-134AD3A64D85}"/>
              </a:ext>
            </a:extLst>
          </p:cNvPr>
          <p:cNvSpPr txBox="1">
            <a:spLocks/>
          </p:cNvSpPr>
          <p:nvPr/>
        </p:nvSpPr>
        <p:spPr>
          <a:xfrm>
            <a:off x="1268637" y="2982447"/>
            <a:ext cx="6198962" cy="3788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19" indent="-285738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2952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13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31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49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7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Although there are some limitations to the use of blockchain in drug traceability, ongoing research and development can overcome these limitations in the future.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1577B7-9AF6-EE4C-8973-A49636C98A8A}"/>
              </a:ext>
            </a:extLst>
          </p:cNvPr>
          <p:cNvSpPr txBox="1"/>
          <p:nvPr/>
        </p:nvSpPr>
        <p:spPr>
          <a:xfrm>
            <a:off x="608080" y="1261567"/>
            <a:ext cx="402995" cy="3462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2400" b="1" dirty="0">
                <a:solidFill>
                  <a:schemeClr val="bg2"/>
                </a:solidFill>
              </a:rPr>
              <a:t>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45684C-9B8E-F04C-B379-AE0B8815978E}"/>
              </a:ext>
            </a:extLst>
          </p:cNvPr>
          <p:cNvSpPr txBox="1"/>
          <p:nvPr/>
        </p:nvSpPr>
        <p:spPr>
          <a:xfrm>
            <a:off x="608080" y="2147091"/>
            <a:ext cx="402995" cy="3462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2400" b="1" dirty="0">
                <a:solidFill>
                  <a:schemeClr val="bg2"/>
                </a:solidFill>
              </a:rPr>
              <a:t>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F04E1C-7CF8-7246-9413-71E64BA1134F}"/>
              </a:ext>
            </a:extLst>
          </p:cNvPr>
          <p:cNvSpPr txBox="1"/>
          <p:nvPr/>
        </p:nvSpPr>
        <p:spPr>
          <a:xfrm>
            <a:off x="608080" y="2965238"/>
            <a:ext cx="402995" cy="3462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2400" b="1" dirty="0">
                <a:solidFill>
                  <a:schemeClr val="bg2"/>
                </a:solidFill>
              </a:rPr>
              <a:t>03</a:t>
            </a:r>
          </a:p>
        </p:txBody>
      </p:sp>
      <p:sp>
        <p:nvSpPr>
          <p:cNvPr id="21" name="Rounded Rectangle 11">
            <a:extLst>
              <a:ext uri="{FF2B5EF4-FFF2-40B4-BE49-F238E27FC236}">
                <a16:creationId xmlns:a16="http://schemas.microsoft.com/office/drawing/2014/main" id="{1555AB78-3335-6E05-08F0-A40F9C15063D}"/>
              </a:ext>
            </a:extLst>
          </p:cNvPr>
          <p:cNvSpPr/>
          <p:nvPr/>
        </p:nvSpPr>
        <p:spPr>
          <a:xfrm>
            <a:off x="824137" y="3699076"/>
            <a:ext cx="6872062" cy="679543"/>
          </a:xfrm>
          <a:prstGeom prst="roundRect">
            <a:avLst>
              <a:gd name="adj" fmla="val 87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The future of drug traceability with blockchain technology looks promising and has the potential to revolutionize how we ensure the safety and quality of pharmaceutical products.</a:t>
            </a:r>
            <a:endParaRPr lang="en-BR" sz="1200">
              <a:solidFill>
                <a:schemeClr val="tx1"/>
              </a:solidFill>
            </a:endParaRPr>
          </a:p>
        </p:txBody>
      </p:sp>
      <p:sp>
        <p:nvSpPr>
          <p:cNvPr id="23" name="Graphic 22">
            <a:extLst>
              <a:ext uri="{FF2B5EF4-FFF2-40B4-BE49-F238E27FC236}">
                <a16:creationId xmlns:a16="http://schemas.microsoft.com/office/drawing/2014/main" id="{FFA13C96-E324-7CFC-E935-41FCDA57A563}"/>
              </a:ext>
            </a:extLst>
          </p:cNvPr>
          <p:cNvSpPr/>
          <p:nvPr/>
        </p:nvSpPr>
        <p:spPr>
          <a:xfrm>
            <a:off x="570608" y="3743550"/>
            <a:ext cx="460093" cy="527170"/>
          </a:xfrm>
          <a:custGeom>
            <a:avLst/>
            <a:gdLst>
              <a:gd name="connsiteX0" fmla="*/ 460094 w 460093"/>
              <a:gd name="connsiteY0" fmla="*/ 131895 h 527170"/>
              <a:gd name="connsiteX1" fmla="*/ 230047 w 460093"/>
              <a:gd name="connsiteY1" fmla="*/ 0 h 527170"/>
              <a:gd name="connsiteX2" fmla="*/ 0 w 460093"/>
              <a:gd name="connsiteY2" fmla="*/ 131895 h 527170"/>
              <a:gd name="connsiteX3" fmla="*/ 0 w 460093"/>
              <a:gd name="connsiteY3" fmla="*/ 395276 h 527170"/>
              <a:gd name="connsiteX4" fmla="*/ 230047 w 460093"/>
              <a:gd name="connsiteY4" fmla="*/ 527170 h 527170"/>
              <a:gd name="connsiteX5" fmla="*/ 460094 w 460093"/>
              <a:gd name="connsiteY5" fmla="*/ 395276 h 527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093" h="527170">
                <a:moveTo>
                  <a:pt x="460094" y="131895"/>
                </a:moveTo>
                <a:lnTo>
                  <a:pt x="230047" y="0"/>
                </a:lnTo>
                <a:lnTo>
                  <a:pt x="0" y="131895"/>
                </a:lnTo>
                <a:lnTo>
                  <a:pt x="0" y="395276"/>
                </a:lnTo>
                <a:lnTo>
                  <a:pt x="230047" y="527170"/>
                </a:lnTo>
                <a:lnTo>
                  <a:pt x="460094" y="395276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4"/>
              </a:gs>
            </a:gsLst>
            <a:lin ang="16800000" scaled="0"/>
          </a:gra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53B8D2-6068-4F27-86BD-09341C6DB52D}"/>
              </a:ext>
            </a:extLst>
          </p:cNvPr>
          <p:cNvSpPr txBox="1"/>
          <p:nvPr/>
        </p:nvSpPr>
        <p:spPr>
          <a:xfrm>
            <a:off x="599568" y="3833701"/>
            <a:ext cx="402995" cy="3462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2400" b="1" dirty="0">
                <a:solidFill>
                  <a:schemeClr val="bg2"/>
                </a:soli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841018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0FDFC7-870E-144F-8F50-C8F596314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4200" y="1733550"/>
            <a:ext cx="4456772" cy="1055862"/>
          </a:xfrm>
        </p:spPr>
        <p:txBody>
          <a:bodyPr/>
          <a:lstStyle/>
          <a:p>
            <a:r>
              <a:rPr lang="es-UY" sz="4000" dirty="0" err="1"/>
              <a:t>Thank</a:t>
            </a:r>
            <a:r>
              <a:rPr lang="es-UY" sz="4000" dirty="0"/>
              <a:t> </a:t>
            </a:r>
            <a:r>
              <a:rPr lang="es-UY" sz="4000" dirty="0" err="1"/>
              <a:t>You</a:t>
            </a:r>
            <a:endParaRPr lang="en-BR" sz="4000" dirty="0"/>
          </a:p>
        </p:txBody>
      </p:sp>
    </p:spTree>
    <p:extLst>
      <p:ext uri="{BB962C8B-B14F-4D97-AF65-F5344CB8AC3E}">
        <p14:creationId xmlns:p14="http://schemas.microsoft.com/office/powerpoint/2010/main" val="474703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0FDFC7-870E-144F-8F50-C8F596314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817" y="-207503"/>
            <a:ext cx="4456772" cy="1055862"/>
          </a:xfrm>
        </p:spPr>
        <p:txBody>
          <a:bodyPr/>
          <a:lstStyle/>
          <a:p>
            <a:r>
              <a:rPr lang="en-BR" dirty="0"/>
              <a:t>Intro</a:t>
            </a:r>
          </a:p>
        </p:txBody>
      </p:sp>
      <p:grpSp>
        <p:nvGrpSpPr>
          <p:cNvPr id="8" name="Graphic 5">
            <a:extLst>
              <a:ext uri="{FF2B5EF4-FFF2-40B4-BE49-F238E27FC236}">
                <a16:creationId xmlns:a16="http://schemas.microsoft.com/office/drawing/2014/main" id="{7D6B7A92-2152-C458-5D0C-31E50AB76770}"/>
              </a:ext>
            </a:extLst>
          </p:cNvPr>
          <p:cNvGrpSpPr/>
          <p:nvPr/>
        </p:nvGrpSpPr>
        <p:grpSpPr>
          <a:xfrm>
            <a:off x="4816589" y="647007"/>
            <a:ext cx="4823608" cy="3848141"/>
            <a:chOff x="4816589" y="647007"/>
            <a:chExt cx="4823608" cy="3848141"/>
          </a:xfrm>
        </p:grpSpPr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AF5FE555-5A5D-0ABC-195A-D5BDBCE6B68D}"/>
                </a:ext>
              </a:extLst>
            </p:cNvPr>
            <p:cNvSpPr/>
            <p:nvPr/>
          </p:nvSpPr>
          <p:spPr>
            <a:xfrm>
              <a:off x="4816589" y="2304741"/>
              <a:ext cx="843879" cy="964718"/>
            </a:xfrm>
            <a:custGeom>
              <a:avLst/>
              <a:gdLst>
                <a:gd name="connsiteX0" fmla="*/ 421604 w 843879"/>
                <a:gd name="connsiteY0" fmla="*/ 0 h 964718"/>
                <a:gd name="connsiteX1" fmla="*/ 0 w 843879"/>
                <a:gd name="connsiteY1" fmla="*/ 242857 h 964718"/>
                <a:gd name="connsiteX2" fmla="*/ 0 w 843879"/>
                <a:gd name="connsiteY2" fmla="*/ 721191 h 964718"/>
                <a:gd name="connsiteX3" fmla="*/ 421604 w 843879"/>
                <a:gd name="connsiteY3" fmla="*/ 964719 h 964718"/>
                <a:gd name="connsiteX4" fmla="*/ 843880 w 843879"/>
                <a:gd name="connsiteY4" fmla="*/ 721191 h 964718"/>
                <a:gd name="connsiteX5" fmla="*/ 843880 w 843879"/>
                <a:gd name="connsiteY5" fmla="*/ 242857 h 964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3879" h="964718">
                  <a:moveTo>
                    <a:pt x="421604" y="0"/>
                  </a:moveTo>
                  <a:lnTo>
                    <a:pt x="0" y="242857"/>
                  </a:lnTo>
                  <a:lnTo>
                    <a:pt x="0" y="721191"/>
                  </a:lnTo>
                  <a:lnTo>
                    <a:pt x="421604" y="964719"/>
                  </a:lnTo>
                  <a:lnTo>
                    <a:pt x="843880" y="721191"/>
                  </a:lnTo>
                  <a:lnTo>
                    <a:pt x="843880" y="242857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4"/>
                </a:gs>
              </a:gsLst>
              <a:lin ang="16800000" scaled="0"/>
            </a:gradFill>
            <a:ln w="67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9349DD69-E812-B60B-60B6-88D2BB55A875}"/>
                </a:ext>
              </a:extLst>
            </p:cNvPr>
            <p:cNvSpPr/>
            <p:nvPr/>
          </p:nvSpPr>
          <p:spPr>
            <a:xfrm>
              <a:off x="5916922" y="2908529"/>
              <a:ext cx="843879" cy="964718"/>
            </a:xfrm>
            <a:custGeom>
              <a:avLst/>
              <a:gdLst>
                <a:gd name="connsiteX0" fmla="*/ 422276 w 843879"/>
                <a:gd name="connsiteY0" fmla="*/ 0 h 964718"/>
                <a:gd name="connsiteX1" fmla="*/ 0 w 843879"/>
                <a:gd name="connsiteY1" fmla="*/ 242857 h 964718"/>
                <a:gd name="connsiteX2" fmla="*/ 0 w 843879"/>
                <a:gd name="connsiteY2" fmla="*/ 721862 h 964718"/>
                <a:gd name="connsiteX3" fmla="*/ 422276 w 843879"/>
                <a:gd name="connsiteY3" fmla="*/ 964719 h 964718"/>
                <a:gd name="connsiteX4" fmla="*/ 843880 w 843879"/>
                <a:gd name="connsiteY4" fmla="*/ 721862 h 964718"/>
                <a:gd name="connsiteX5" fmla="*/ 843880 w 843879"/>
                <a:gd name="connsiteY5" fmla="*/ 242857 h 964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3879" h="964718">
                  <a:moveTo>
                    <a:pt x="422276" y="0"/>
                  </a:moveTo>
                  <a:lnTo>
                    <a:pt x="0" y="242857"/>
                  </a:lnTo>
                  <a:lnTo>
                    <a:pt x="0" y="721862"/>
                  </a:lnTo>
                  <a:lnTo>
                    <a:pt x="422276" y="964719"/>
                  </a:lnTo>
                  <a:lnTo>
                    <a:pt x="843880" y="721862"/>
                  </a:lnTo>
                  <a:lnTo>
                    <a:pt x="843880" y="242857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4"/>
                </a:gs>
              </a:gsLst>
              <a:lin ang="16800000" scaled="0"/>
            </a:gradFill>
            <a:ln w="67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B344DBBF-BC63-30EB-2795-9354F8164253}"/>
                </a:ext>
              </a:extLst>
            </p:cNvPr>
            <p:cNvSpPr/>
            <p:nvPr/>
          </p:nvSpPr>
          <p:spPr>
            <a:xfrm>
              <a:off x="7032024" y="3529759"/>
              <a:ext cx="843879" cy="965389"/>
            </a:xfrm>
            <a:custGeom>
              <a:avLst/>
              <a:gdLst>
                <a:gd name="connsiteX0" fmla="*/ 421604 w 843879"/>
                <a:gd name="connsiteY0" fmla="*/ 0 h 965389"/>
                <a:gd name="connsiteX1" fmla="*/ 0 w 843879"/>
                <a:gd name="connsiteY1" fmla="*/ 243528 h 965389"/>
                <a:gd name="connsiteX2" fmla="*/ 0 w 843879"/>
                <a:gd name="connsiteY2" fmla="*/ 721862 h 965389"/>
                <a:gd name="connsiteX3" fmla="*/ 421604 w 843879"/>
                <a:gd name="connsiteY3" fmla="*/ 965390 h 965389"/>
                <a:gd name="connsiteX4" fmla="*/ 843880 w 843879"/>
                <a:gd name="connsiteY4" fmla="*/ 721862 h 965389"/>
                <a:gd name="connsiteX5" fmla="*/ 843880 w 843879"/>
                <a:gd name="connsiteY5" fmla="*/ 243528 h 96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3879" h="965389">
                  <a:moveTo>
                    <a:pt x="421604" y="0"/>
                  </a:moveTo>
                  <a:lnTo>
                    <a:pt x="0" y="243528"/>
                  </a:lnTo>
                  <a:lnTo>
                    <a:pt x="0" y="721862"/>
                  </a:lnTo>
                  <a:lnTo>
                    <a:pt x="421604" y="965390"/>
                  </a:lnTo>
                  <a:lnTo>
                    <a:pt x="843880" y="721862"/>
                  </a:lnTo>
                  <a:lnTo>
                    <a:pt x="843880" y="243528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4"/>
                </a:gs>
              </a:gsLst>
              <a:lin ang="16800000" scaled="0"/>
            </a:gradFill>
            <a:ln w="67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4CC187EB-B6F9-1811-28CB-24F7DC4B3E86}"/>
                </a:ext>
              </a:extLst>
            </p:cNvPr>
            <p:cNvSpPr/>
            <p:nvPr/>
          </p:nvSpPr>
          <p:spPr>
            <a:xfrm>
              <a:off x="7337486" y="2095427"/>
              <a:ext cx="844551" cy="964718"/>
            </a:xfrm>
            <a:custGeom>
              <a:avLst/>
              <a:gdLst>
                <a:gd name="connsiteX0" fmla="*/ 422276 w 844551"/>
                <a:gd name="connsiteY0" fmla="*/ 0 h 964718"/>
                <a:gd name="connsiteX1" fmla="*/ 0 w 844551"/>
                <a:gd name="connsiteY1" fmla="*/ 242857 h 964718"/>
                <a:gd name="connsiteX2" fmla="*/ 0 w 844551"/>
                <a:gd name="connsiteY2" fmla="*/ 721191 h 964718"/>
                <a:gd name="connsiteX3" fmla="*/ 422276 w 844551"/>
                <a:gd name="connsiteY3" fmla="*/ 964719 h 964718"/>
                <a:gd name="connsiteX4" fmla="*/ 844551 w 844551"/>
                <a:gd name="connsiteY4" fmla="*/ 721191 h 964718"/>
                <a:gd name="connsiteX5" fmla="*/ 844551 w 844551"/>
                <a:gd name="connsiteY5" fmla="*/ 242857 h 964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4551" h="964718">
                  <a:moveTo>
                    <a:pt x="422276" y="0"/>
                  </a:moveTo>
                  <a:lnTo>
                    <a:pt x="0" y="242857"/>
                  </a:lnTo>
                  <a:lnTo>
                    <a:pt x="0" y="721191"/>
                  </a:lnTo>
                  <a:lnTo>
                    <a:pt x="422276" y="964719"/>
                  </a:lnTo>
                  <a:lnTo>
                    <a:pt x="844551" y="721191"/>
                  </a:lnTo>
                  <a:lnTo>
                    <a:pt x="844551" y="242857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4"/>
                </a:gs>
              </a:gsLst>
              <a:lin ang="16800000" scaled="0"/>
            </a:gradFill>
            <a:ln w="67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6CDA730A-EC82-759F-4237-52E99FC1F1A6}"/>
                </a:ext>
              </a:extLst>
            </p:cNvPr>
            <p:cNvSpPr/>
            <p:nvPr/>
          </p:nvSpPr>
          <p:spPr>
            <a:xfrm>
              <a:off x="6274748" y="1476209"/>
              <a:ext cx="843879" cy="964718"/>
            </a:xfrm>
            <a:custGeom>
              <a:avLst/>
              <a:gdLst>
                <a:gd name="connsiteX0" fmla="*/ 421604 w 843879"/>
                <a:gd name="connsiteY0" fmla="*/ 0 h 964718"/>
                <a:gd name="connsiteX1" fmla="*/ 0 w 843879"/>
                <a:gd name="connsiteY1" fmla="*/ 242857 h 964718"/>
                <a:gd name="connsiteX2" fmla="*/ 0 w 843879"/>
                <a:gd name="connsiteY2" fmla="*/ 721191 h 964718"/>
                <a:gd name="connsiteX3" fmla="*/ 421604 w 843879"/>
                <a:gd name="connsiteY3" fmla="*/ 964719 h 964718"/>
                <a:gd name="connsiteX4" fmla="*/ 843880 w 843879"/>
                <a:gd name="connsiteY4" fmla="*/ 721191 h 964718"/>
                <a:gd name="connsiteX5" fmla="*/ 843880 w 843879"/>
                <a:gd name="connsiteY5" fmla="*/ 242857 h 964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3879" h="964718">
                  <a:moveTo>
                    <a:pt x="421604" y="0"/>
                  </a:moveTo>
                  <a:lnTo>
                    <a:pt x="0" y="242857"/>
                  </a:lnTo>
                  <a:lnTo>
                    <a:pt x="0" y="721191"/>
                  </a:lnTo>
                  <a:lnTo>
                    <a:pt x="421604" y="964719"/>
                  </a:lnTo>
                  <a:lnTo>
                    <a:pt x="843880" y="721191"/>
                  </a:lnTo>
                  <a:lnTo>
                    <a:pt x="843880" y="242857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4"/>
                </a:gs>
              </a:gsLst>
              <a:lin ang="16800000" scaled="0"/>
            </a:gradFill>
            <a:ln w="67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CA7C644A-2827-873E-2A53-CA187F227365}"/>
                </a:ext>
              </a:extLst>
            </p:cNvPr>
            <p:cNvSpPr/>
            <p:nvPr/>
          </p:nvSpPr>
          <p:spPr>
            <a:xfrm>
              <a:off x="8438491" y="2699215"/>
              <a:ext cx="843879" cy="964718"/>
            </a:xfrm>
            <a:custGeom>
              <a:avLst/>
              <a:gdLst>
                <a:gd name="connsiteX0" fmla="*/ 422276 w 843879"/>
                <a:gd name="connsiteY0" fmla="*/ 0 h 964718"/>
                <a:gd name="connsiteX1" fmla="*/ 0 w 843879"/>
                <a:gd name="connsiteY1" fmla="*/ 242857 h 964718"/>
                <a:gd name="connsiteX2" fmla="*/ 0 w 843879"/>
                <a:gd name="connsiteY2" fmla="*/ 721862 h 964718"/>
                <a:gd name="connsiteX3" fmla="*/ 422276 w 843879"/>
                <a:gd name="connsiteY3" fmla="*/ 964719 h 964718"/>
                <a:gd name="connsiteX4" fmla="*/ 843880 w 843879"/>
                <a:gd name="connsiteY4" fmla="*/ 721862 h 964718"/>
                <a:gd name="connsiteX5" fmla="*/ 843880 w 843879"/>
                <a:gd name="connsiteY5" fmla="*/ 242857 h 964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3879" h="964718">
                  <a:moveTo>
                    <a:pt x="422276" y="0"/>
                  </a:moveTo>
                  <a:lnTo>
                    <a:pt x="0" y="242857"/>
                  </a:lnTo>
                  <a:lnTo>
                    <a:pt x="0" y="721862"/>
                  </a:lnTo>
                  <a:lnTo>
                    <a:pt x="422276" y="964719"/>
                  </a:lnTo>
                  <a:lnTo>
                    <a:pt x="843880" y="721862"/>
                  </a:lnTo>
                  <a:lnTo>
                    <a:pt x="843880" y="242857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4"/>
                </a:gs>
              </a:gsLst>
              <a:lin ang="16800000" scaled="0"/>
            </a:gradFill>
            <a:ln w="67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11683EC4-2DB1-791E-842A-142DFA88C487}"/>
                </a:ext>
              </a:extLst>
            </p:cNvPr>
            <p:cNvSpPr/>
            <p:nvPr/>
          </p:nvSpPr>
          <p:spPr>
            <a:xfrm>
              <a:off x="8796317" y="1270251"/>
              <a:ext cx="843879" cy="964718"/>
            </a:xfrm>
            <a:custGeom>
              <a:avLst/>
              <a:gdLst>
                <a:gd name="connsiteX0" fmla="*/ 421605 w 843879"/>
                <a:gd name="connsiteY0" fmla="*/ 0 h 964718"/>
                <a:gd name="connsiteX1" fmla="*/ 0 w 843879"/>
                <a:gd name="connsiteY1" fmla="*/ 242857 h 964718"/>
                <a:gd name="connsiteX2" fmla="*/ 0 w 843879"/>
                <a:gd name="connsiteY2" fmla="*/ 721191 h 964718"/>
                <a:gd name="connsiteX3" fmla="*/ 421605 w 843879"/>
                <a:gd name="connsiteY3" fmla="*/ 964719 h 964718"/>
                <a:gd name="connsiteX4" fmla="*/ 843880 w 843879"/>
                <a:gd name="connsiteY4" fmla="*/ 721191 h 964718"/>
                <a:gd name="connsiteX5" fmla="*/ 843880 w 843879"/>
                <a:gd name="connsiteY5" fmla="*/ 242857 h 964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3879" h="964718">
                  <a:moveTo>
                    <a:pt x="421605" y="0"/>
                  </a:moveTo>
                  <a:lnTo>
                    <a:pt x="0" y="242857"/>
                  </a:lnTo>
                  <a:lnTo>
                    <a:pt x="0" y="721191"/>
                  </a:lnTo>
                  <a:lnTo>
                    <a:pt x="421605" y="964719"/>
                  </a:lnTo>
                  <a:lnTo>
                    <a:pt x="843880" y="721191"/>
                  </a:lnTo>
                  <a:lnTo>
                    <a:pt x="843880" y="242857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4"/>
                </a:gs>
              </a:gsLst>
              <a:lin ang="16800000" scaled="0"/>
            </a:gradFill>
            <a:ln w="67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E3910F9-9CC4-C8AB-0785-6660CAF0FACD}"/>
                </a:ext>
              </a:extLst>
            </p:cNvPr>
            <p:cNvSpPr/>
            <p:nvPr/>
          </p:nvSpPr>
          <p:spPr>
            <a:xfrm>
              <a:off x="7732908" y="647007"/>
              <a:ext cx="843879" cy="965389"/>
            </a:xfrm>
            <a:custGeom>
              <a:avLst/>
              <a:gdLst>
                <a:gd name="connsiteX0" fmla="*/ 422275 w 843879"/>
                <a:gd name="connsiteY0" fmla="*/ 0 h 965389"/>
                <a:gd name="connsiteX1" fmla="*/ 0 w 843879"/>
                <a:gd name="connsiteY1" fmla="*/ 243528 h 965389"/>
                <a:gd name="connsiteX2" fmla="*/ 0 w 843879"/>
                <a:gd name="connsiteY2" fmla="*/ 721862 h 965389"/>
                <a:gd name="connsiteX3" fmla="*/ 422275 w 843879"/>
                <a:gd name="connsiteY3" fmla="*/ 965390 h 965389"/>
                <a:gd name="connsiteX4" fmla="*/ 843880 w 843879"/>
                <a:gd name="connsiteY4" fmla="*/ 721862 h 965389"/>
                <a:gd name="connsiteX5" fmla="*/ 843880 w 843879"/>
                <a:gd name="connsiteY5" fmla="*/ 243528 h 96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3879" h="965389">
                  <a:moveTo>
                    <a:pt x="422275" y="0"/>
                  </a:moveTo>
                  <a:lnTo>
                    <a:pt x="0" y="243528"/>
                  </a:lnTo>
                  <a:lnTo>
                    <a:pt x="0" y="721862"/>
                  </a:lnTo>
                  <a:lnTo>
                    <a:pt x="422275" y="965390"/>
                  </a:lnTo>
                  <a:lnTo>
                    <a:pt x="843880" y="721862"/>
                  </a:lnTo>
                  <a:lnTo>
                    <a:pt x="843880" y="243528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4"/>
                </a:gs>
              </a:gsLst>
              <a:lin ang="16800000" scaled="0"/>
            </a:gradFill>
            <a:ln w="67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grpSp>
          <p:nvGrpSpPr>
            <p:cNvPr id="17" name="Graphic 5">
              <a:extLst>
                <a:ext uri="{FF2B5EF4-FFF2-40B4-BE49-F238E27FC236}">
                  <a16:creationId xmlns:a16="http://schemas.microsoft.com/office/drawing/2014/main" id="{3FA67951-7775-4A9F-7CC4-57310CE96280}"/>
                </a:ext>
              </a:extLst>
            </p:cNvPr>
            <p:cNvGrpSpPr/>
            <p:nvPr/>
          </p:nvGrpSpPr>
          <p:grpSpPr>
            <a:xfrm>
              <a:off x="4816589" y="647007"/>
              <a:ext cx="4823608" cy="3848141"/>
              <a:chOff x="4816589" y="647007"/>
              <a:chExt cx="4823608" cy="3848141"/>
            </a:xfrm>
          </p:grpSpPr>
          <p:grpSp>
            <p:nvGrpSpPr>
              <p:cNvPr id="18" name="Graphic 5">
                <a:extLst>
                  <a:ext uri="{FF2B5EF4-FFF2-40B4-BE49-F238E27FC236}">
                    <a16:creationId xmlns:a16="http://schemas.microsoft.com/office/drawing/2014/main" id="{E73A88AD-4C98-9870-E92B-111B2467B46C}"/>
                  </a:ext>
                </a:extLst>
              </p:cNvPr>
              <p:cNvGrpSpPr/>
              <p:nvPr/>
            </p:nvGrpSpPr>
            <p:grpSpPr>
              <a:xfrm>
                <a:off x="4816589" y="647007"/>
                <a:ext cx="4823608" cy="3848141"/>
                <a:chOff x="4816589" y="647007"/>
                <a:chExt cx="4823608" cy="3848141"/>
              </a:xfrm>
              <a:noFill/>
            </p:grpSpPr>
            <p:grpSp>
              <p:nvGrpSpPr>
                <p:cNvPr id="49" name="Graphic 5">
                  <a:extLst>
                    <a:ext uri="{FF2B5EF4-FFF2-40B4-BE49-F238E27FC236}">
                      <a16:creationId xmlns:a16="http://schemas.microsoft.com/office/drawing/2014/main" id="{038ABB6A-20FE-1F8D-0495-5A867BA9CCE6}"/>
                    </a:ext>
                  </a:extLst>
                </p:cNvPr>
                <p:cNvGrpSpPr/>
                <p:nvPr/>
              </p:nvGrpSpPr>
              <p:grpSpPr>
                <a:xfrm>
                  <a:off x="5916922" y="2908529"/>
                  <a:ext cx="843879" cy="964718"/>
                  <a:chOff x="5916922" y="2908529"/>
                  <a:chExt cx="843879" cy="964718"/>
                </a:xfrm>
                <a:noFill/>
              </p:grpSpPr>
              <p:sp>
                <p:nvSpPr>
                  <p:cNvPr id="78" name="Freeform 19">
                    <a:extLst>
                      <a:ext uri="{FF2B5EF4-FFF2-40B4-BE49-F238E27FC236}">
                        <a16:creationId xmlns:a16="http://schemas.microsoft.com/office/drawing/2014/main" id="{2BD462EC-FA51-596A-016E-4C0A10EDE9C8}"/>
                      </a:ext>
                    </a:extLst>
                  </p:cNvPr>
                  <p:cNvSpPr/>
                  <p:nvPr/>
                </p:nvSpPr>
                <p:spPr>
                  <a:xfrm>
                    <a:off x="5916922" y="3151385"/>
                    <a:ext cx="422275" cy="721862"/>
                  </a:xfrm>
                  <a:custGeom>
                    <a:avLst/>
                    <a:gdLst>
                      <a:gd name="connsiteX0" fmla="*/ 422276 w 422275"/>
                      <a:gd name="connsiteY0" fmla="*/ 721862 h 721862"/>
                      <a:gd name="connsiteX1" fmla="*/ 0 w 422275"/>
                      <a:gd name="connsiteY1" fmla="*/ 479005 h 721862"/>
                      <a:gd name="connsiteX2" fmla="*/ 0 w 422275"/>
                      <a:gd name="connsiteY2" fmla="*/ 0 h 721862"/>
                      <a:gd name="connsiteX3" fmla="*/ 422276 w 422275"/>
                      <a:gd name="connsiteY3" fmla="*/ 243528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2">
                        <a:moveTo>
                          <a:pt x="422276" y="721862"/>
                        </a:moveTo>
                        <a:lnTo>
                          <a:pt x="0" y="479005"/>
                        </a:lnTo>
                        <a:lnTo>
                          <a:pt x="0" y="0"/>
                        </a:lnTo>
                        <a:lnTo>
                          <a:pt x="422276" y="243528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9" name="Freeform 20">
                    <a:extLst>
                      <a:ext uri="{FF2B5EF4-FFF2-40B4-BE49-F238E27FC236}">
                        <a16:creationId xmlns:a16="http://schemas.microsoft.com/office/drawing/2014/main" id="{493AABFD-5172-069D-47E6-C2EDB45D1CB5}"/>
                      </a:ext>
                    </a:extLst>
                  </p:cNvPr>
                  <p:cNvSpPr/>
                  <p:nvPr/>
                </p:nvSpPr>
                <p:spPr>
                  <a:xfrm>
                    <a:off x="6339197" y="3151385"/>
                    <a:ext cx="421604" cy="721862"/>
                  </a:xfrm>
                  <a:custGeom>
                    <a:avLst/>
                    <a:gdLst>
                      <a:gd name="connsiteX0" fmla="*/ 0 w 421604"/>
                      <a:gd name="connsiteY0" fmla="*/ 721862 h 721862"/>
                      <a:gd name="connsiteX1" fmla="*/ 421604 w 421604"/>
                      <a:gd name="connsiteY1" fmla="*/ 479005 h 721862"/>
                      <a:gd name="connsiteX2" fmla="*/ 421604 w 421604"/>
                      <a:gd name="connsiteY2" fmla="*/ 0 h 721862"/>
                      <a:gd name="connsiteX3" fmla="*/ 0 w 421604"/>
                      <a:gd name="connsiteY3" fmla="*/ 243528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1604" h="721862">
                        <a:moveTo>
                          <a:pt x="0" y="721862"/>
                        </a:moveTo>
                        <a:lnTo>
                          <a:pt x="421604" y="479005"/>
                        </a:lnTo>
                        <a:lnTo>
                          <a:pt x="421604" y="0"/>
                        </a:lnTo>
                        <a:lnTo>
                          <a:pt x="0" y="243528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80" name="Freeform 21">
                    <a:extLst>
                      <a:ext uri="{FF2B5EF4-FFF2-40B4-BE49-F238E27FC236}">
                        <a16:creationId xmlns:a16="http://schemas.microsoft.com/office/drawing/2014/main" id="{CF81DFC7-766B-D6E4-5809-673CD444DFE8}"/>
                      </a:ext>
                    </a:extLst>
                  </p:cNvPr>
                  <p:cNvSpPr/>
                  <p:nvPr/>
                </p:nvSpPr>
                <p:spPr>
                  <a:xfrm>
                    <a:off x="5916922" y="2908529"/>
                    <a:ext cx="843879" cy="485713"/>
                  </a:xfrm>
                  <a:custGeom>
                    <a:avLst/>
                    <a:gdLst>
                      <a:gd name="connsiteX0" fmla="*/ 843880 w 843879"/>
                      <a:gd name="connsiteY0" fmla="*/ 242857 h 485713"/>
                      <a:gd name="connsiteX1" fmla="*/ 422276 w 843879"/>
                      <a:gd name="connsiteY1" fmla="*/ 485714 h 485713"/>
                      <a:gd name="connsiteX2" fmla="*/ 0 w 843879"/>
                      <a:gd name="connsiteY2" fmla="*/ 242857 h 485713"/>
                      <a:gd name="connsiteX3" fmla="*/ 422276 w 843879"/>
                      <a:gd name="connsiteY3" fmla="*/ 0 h 4857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3879" h="485713">
                        <a:moveTo>
                          <a:pt x="843880" y="242857"/>
                        </a:moveTo>
                        <a:lnTo>
                          <a:pt x="422276" y="485714"/>
                        </a:lnTo>
                        <a:lnTo>
                          <a:pt x="0" y="242857"/>
                        </a:lnTo>
                        <a:lnTo>
                          <a:pt x="422276" y="0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0" name="Graphic 5">
                  <a:extLst>
                    <a:ext uri="{FF2B5EF4-FFF2-40B4-BE49-F238E27FC236}">
                      <a16:creationId xmlns:a16="http://schemas.microsoft.com/office/drawing/2014/main" id="{E8B846E8-22D1-C0F6-2697-8E59362ABFD0}"/>
                    </a:ext>
                  </a:extLst>
                </p:cNvPr>
                <p:cNvGrpSpPr/>
                <p:nvPr/>
              </p:nvGrpSpPr>
              <p:grpSpPr>
                <a:xfrm>
                  <a:off x="7032024" y="3529759"/>
                  <a:ext cx="843879" cy="965389"/>
                  <a:chOff x="7032024" y="3529759"/>
                  <a:chExt cx="843879" cy="965389"/>
                </a:xfrm>
                <a:noFill/>
              </p:grpSpPr>
              <p:sp>
                <p:nvSpPr>
                  <p:cNvPr id="75" name="Freeform 23">
                    <a:extLst>
                      <a:ext uri="{FF2B5EF4-FFF2-40B4-BE49-F238E27FC236}">
                        <a16:creationId xmlns:a16="http://schemas.microsoft.com/office/drawing/2014/main" id="{925F2783-F0C2-3806-A19E-48903225B7E2}"/>
                      </a:ext>
                    </a:extLst>
                  </p:cNvPr>
                  <p:cNvSpPr/>
                  <p:nvPr/>
                </p:nvSpPr>
                <p:spPr>
                  <a:xfrm>
                    <a:off x="7032024" y="3773287"/>
                    <a:ext cx="421604" cy="721862"/>
                  </a:xfrm>
                  <a:custGeom>
                    <a:avLst/>
                    <a:gdLst>
                      <a:gd name="connsiteX0" fmla="*/ 421604 w 421604"/>
                      <a:gd name="connsiteY0" fmla="*/ 721862 h 721862"/>
                      <a:gd name="connsiteX1" fmla="*/ 0 w 421604"/>
                      <a:gd name="connsiteY1" fmla="*/ 478334 h 721862"/>
                      <a:gd name="connsiteX2" fmla="*/ 0 w 421604"/>
                      <a:gd name="connsiteY2" fmla="*/ 0 h 721862"/>
                      <a:gd name="connsiteX3" fmla="*/ 421604 w 421604"/>
                      <a:gd name="connsiteY3" fmla="*/ 242857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1604" h="721862">
                        <a:moveTo>
                          <a:pt x="421604" y="721862"/>
                        </a:moveTo>
                        <a:lnTo>
                          <a:pt x="0" y="478334"/>
                        </a:lnTo>
                        <a:lnTo>
                          <a:pt x="0" y="0"/>
                        </a:lnTo>
                        <a:lnTo>
                          <a:pt x="421604" y="242857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6" name="Freeform 24">
                    <a:extLst>
                      <a:ext uri="{FF2B5EF4-FFF2-40B4-BE49-F238E27FC236}">
                        <a16:creationId xmlns:a16="http://schemas.microsoft.com/office/drawing/2014/main" id="{E19BA65A-4199-2ECB-377E-E53D3EF7B6E9}"/>
                      </a:ext>
                    </a:extLst>
                  </p:cNvPr>
                  <p:cNvSpPr/>
                  <p:nvPr/>
                </p:nvSpPr>
                <p:spPr>
                  <a:xfrm>
                    <a:off x="7453629" y="3773287"/>
                    <a:ext cx="422275" cy="721862"/>
                  </a:xfrm>
                  <a:custGeom>
                    <a:avLst/>
                    <a:gdLst>
                      <a:gd name="connsiteX0" fmla="*/ 0 w 422275"/>
                      <a:gd name="connsiteY0" fmla="*/ 721862 h 721862"/>
                      <a:gd name="connsiteX1" fmla="*/ 422275 w 422275"/>
                      <a:gd name="connsiteY1" fmla="*/ 478334 h 721862"/>
                      <a:gd name="connsiteX2" fmla="*/ 422275 w 422275"/>
                      <a:gd name="connsiteY2" fmla="*/ 0 h 721862"/>
                      <a:gd name="connsiteX3" fmla="*/ 0 w 422275"/>
                      <a:gd name="connsiteY3" fmla="*/ 242857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2">
                        <a:moveTo>
                          <a:pt x="0" y="721862"/>
                        </a:moveTo>
                        <a:lnTo>
                          <a:pt x="422275" y="478334"/>
                        </a:lnTo>
                        <a:lnTo>
                          <a:pt x="422275" y="0"/>
                        </a:lnTo>
                        <a:lnTo>
                          <a:pt x="0" y="242857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7" name="Freeform 25">
                    <a:extLst>
                      <a:ext uri="{FF2B5EF4-FFF2-40B4-BE49-F238E27FC236}">
                        <a16:creationId xmlns:a16="http://schemas.microsoft.com/office/drawing/2014/main" id="{97E1AAB1-A75F-12C3-9C59-E2266AD1016B}"/>
                      </a:ext>
                    </a:extLst>
                  </p:cNvPr>
                  <p:cNvSpPr/>
                  <p:nvPr/>
                </p:nvSpPr>
                <p:spPr>
                  <a:xfrm>
                    <a:off x="7032024" y="3529759"/>
                    <a:ext cx="843879" cy="486384"/>
                  </a:xfrm>
                  <a:custGeom>
                    <a:avLst/>
                    <a:gdLst>
                      <a:gd name="connsiteX0" fmla="*/ 843880 w 843879"/>
                      <a:gd name="connsiteY0" fmla="*/ 243528 h 486384"/>
                      <a:gd name="connsiteX1" fmla="*/ 421604 w 843879"/>
                      <a:gd name="connsiteY1" fmla="*/ 486385 h 486384"/>
                      <a:gd name="connsiteX2" fmla="*/ 0 w 843879"/>
                      <a:gd name="connsiteY2" fmla="*/ 243528 h 486384"/>
                      <a:gd name="connsiteX3" fmla="*/ 421604 w 843879"/>
                      <a:gd name="connsiteY3" fmla="*/ 0 h 486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3879" h="486384">
                        <a:moveTo>
                          <a:pt x="843880" y="243528"/>
                        </a:moveTo>
                        <a:lnTo>
                          <a:pt x="421604" y="486385"/>
                        </a:lnTo>
                        <a:lnTo>
                          <a:pt x="0" y="243528"/>
                        </a:lnTo>
                        <a:lnTo>
                          <a:pt x="421604" y="0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1" name="Graphic 5">
                  <a:extLst>
                    <a:ext uri="{FF2B5EF4-FFF2-40B4-BE49-F238E27FC236}">
                      <a16:creationId xmlns:a16="http://schemas.microsoft.com/office/drawing/2014/main" id="{822418BF-CA90-F0EF-CD35-4CB77B45587D}"/>
                    </a:ext>
                  </a:extLst>
                </p:cNvPr>
                <p:cNvGrpSpPr/>
                <p:nvPr/>
              </p:nvGrpSpPr>
              <p:grpSpPr>
                <a:xfrm>
                  <a:off x="7337486" y="2095427"/>
                  <a:ext cx="844551" cy="964718"/>
                  <a:chOff x="7337486" y="2095427"/>
                  <a:chExt cx="844551" cy="964718"/>
                </a:xfrm>
                <a:noFill/>
              </p:grpSpPr>
              <p:sp>
                <p:nvSpPr>
                  <p:cNvPr id="72" name="Freeform 27">
                    <a:extLst>
                      <a:ext uri="{FF2B5EF4-FFF2-40B4-BE49-F238E27FC236}">
                        <a16:creationId xmlns:a16="http://schemas.microsoft.com/office/drawing/2014/main" id="{C09624A1-C5DF-75A3-7BA9-7946EFC1E43D}"/>
                      </a:ext>
                    </a:extLst>
                  </p:cNvPr>
                  <p:cNvSpPr/>
                  <p:nvPr/>
                </p:nvSpPr>
                <p:spPr>
                  <a:xfrm>
                    <a:off x="7337486" y="2338284"/>
                    <a:ext cx="422275" cy="721861"/>
                  </a:xfrm>
                  <a:custGeom>
                    <a:avLst/>
                    <a:gdLst>
                      <a:gd name="connsiteX0" fmla="*/ 422276 w 422275"/>
                      <a:gd name="connsiteY0" fmla="*/ 721862 h 721861"/>
                      <a:gd name="connsiteX1" fmla="*/ 0 w 422275"/>
                      <a:gd name="connsiteY1" fmla="*/ 478334 h 721861"/>
                      <a:gd name="connsiteX2" fmla="*/ 0 w 422275"/>
                      <a:gd name="connsiteY2" fmla="*/ 0 h 721861"/>
                      <a:gd name="connsiteX3" fmla="*/ 422276 w 422275"/>
                      <a:gd name="connsiteY3" fmla="*/ 243528 h 721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1">
                        <a:moveTo>
                          <a:pt x="422276" y="721862"/>
                        </a:moveTo>
                        <a:lnTo>
                          <a:pt x="0" y="478334"/>
                        </a:lnTo>
                        <a:lnTo>
                          <a:pt x="0" y="0"/>
                        </a:lnTo>
                        <a:lnTo>
                          <a:pt x="422276" y="243528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3" name="Freeform 28">
                    <a:extLst>
                      <a:ext uri="{FF2B5EF4-FFF2-40B4-BE49-F238E27FC236}">
                        <a16:creationId xmlns:a16="http://schemas.microsoft.com/office/drawing/2014/main" id="{C54A539A-ABEC-61E6-AC39-8DBE8B4E5438}"/>
                      </a:ext>
                    </a:extLst>
                  </p:cNvPr>
                  <p:cNvSpPr/>
                  <p:nvPr/>
                </p:nvSpPr>
                <p:spPr>
                  <a:xfrm>
                    <a:off x="7759762" y="2338284"/>
                    <a:ext cx="422275" cy="721861"/>
                  </a:xfrm>
                  <a:custGeom>
                    <a:avLst/>
                    <a:gdLst>
                      <a:gd name="connsiteX0" fmla="*/ 0 w 422275"/>
                      <a:gd name="connsiteY0" fmla="*/ 721862 h 721861"/>
                      <a:gd name="connsiteX1" fmla="*/ 422275 w 422275"/>
                      <a:gd name="connsiteY1" fmla="*/ 478334 h 721861"/>
                      <a:gd name="connsiteX2" fmla="*/ 422275 w 422275"/>
                      <a:gd name="connsiteY2" fmla="*/ 0 h 721861"/>
                      <a:gd name="connsiteX3" fmla="*/ 0 w 422275"/>
                      <a:gd name="connsiteY3" fmla="*/ 243528 h 721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1">
                        <a:moveTo>
                          <a:pt x="0" y="721862"/>
                        </a:moveTo>
                        <a:lnTo>
                          <a:pt x="422275" y="478334"/>
                        </a:lnTo>
                        <a:lnTo>
                          <a:pt x="422275" y="0"/>
                        </a:lnTo>
                        <a:lnTo>
                          <a:pt x="0" y="243528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4" name="Freeform 29">
                    <a:extLst>
                      <a:ext uri="{FF2B5EF4-FFF2-40B4-BE49-F238E27FC236}">
                        <a16:creationId xmlns:a16="http://schemas.microsoft.com/office/drawing/2014/main" id="{43C60E1A-317A-5A01-5C72-CB4B54CA0AD3}"/>
                      </a:ext>
                    </a:extLst>
                  </p:cNvPr>
                  <p:cNvSpPr/>
                  <p:nvPr/>
                </p:nvSpPr>
                <p:spPr>
                  <a:xfrm>
                    <a:off x="7337486" y="2095427"/>
                    <a:ext cx="844551" cy="485713"/>
                  </a:xfrm>
                  <a:custGeom>
                    <a:avLst/>
                    <a:gdLst>
                      <a:gd name="connsiteX0" fmla="*/ 844551 w 844551"/>
                      <a:gd name="connsiteY0" fmla="*/ 242857 h 485713"/>
                      <a:gd name="connsiteX1" fmla="*/ 422276 w 844551"/>
                      <a:gd name="connsiteY1" fmla="*/ 485714 h 485713"/>
                      <a:gd name="connsiteX2" fmla="*/ 0 w 844551"/>
                      <a:gd name="connsiteY2" fmla="*/ 242857 h 485713"/>
                      <a:gd name="connsiteX3" fmla="*/ 422276 w 844551"/>
                      <a:gd name="connsiteY3" fmla="*/ 0 h 4857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4551" h="485713">
                        <a:moveTo>
                          <a:pt x="844551" y="242857"/>
                        </a:moveTo>
                        <a:lnTo>
                          <a:pt x="422276" y="485714"/>
                        </a:lnTo>
                        <a:lnTo>
                          <a:pt x="0" y="242857"/>
                        </a:lnTo>
                        <a:lnTo>
                          <a:pt x="422276" y="0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2" name="Graphic 5">
                  <a:extLst>
                    <a:ext uri="{FF2B5EF4-FFF2-40B4-BE49-F238E27FC236}">
                      <a16:creationId xmlns:a16="http://schemas.microsoft.com/office/drawing/2014/main" id="{9E9F5622-6E60-4940-BC6A-FB9EDDD8C64E}"/>
                    </a:ext>
                  </a:extLst>
                </p:cNvPr>
                <p:cNvGrpSpPr/>
                <p:nvPr/>
              </p:nvGrpSpPr>
              <p:grpSpPr>
                <a:xfrm>
                  <a:off x="8438491" y="2699215"/>
                  <a:ext cx="843879" cy="964718"/>
                  <a:chOff x="8438491" y="2699215"/>
                  <a:chExt cx="843879" cy="964718"/>
                </a:xfrm>
                <a:noFill/>
              </p:grpSpPr>
              <p:sp>
                <p:nvSpPr>
                  <p:cNvPr id="69" name="Freeform 31">
                    <a:extLst>
                      <a:ext uri="{FF2B5EF4-FFF2-40B4-BE49-F238E27FC236}">
                        <a16:creationId xmlns:a16="http://schemas.microsoft.com/office/drawing/2014/main" id="{1F55ED39-BC96-81CA-F217-F9506AA1BDCA}"/>
                      </a:ext>
                    </a:extLst>
                  </p:cNvPr>
                  <p:cNvSpPr/>
                  <p:nvPr/>
                </p:nvSpPr>
                <p:spPr>
                  <a:xfrm>
                    <a:off x="8438491" y="2942072"/>
                    <a:ext cx="422275" cy="721861"/>
                  </a:xfrm>
                  <a:custGeom>
                    <a:avLst/>
                    <a:gdLst>
                      <a:gd name="connsiteX0" fmla="*/ 422276 w 422275"/>
                      <a:gd name="connsiteY0" fmla="*/ 721862 h 721861"/>
                      <a:gd name="connsiteX1" fmla="*/ 0 w 422275"/>
                      <a:gd name="connsiteY1" fmla="*/ 479005 h 721861"/>
                      <a:gd name="connsiteX2" fmla="*/ 0 w 422275"/>
                      <a:gd name="connsiteY2" fmla="*/ 0 h 721861"/>
                      <a:gd name="connsiteX3" fmla="*/ 422276 w 422275"/>
                      <a:gd name="connsiteY3" fmla="*/ 243528 h 721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1">
                        <a:moveTo>
                          <a:pt x="422276" y="721862"/>
                        </a:moveTo>
                        <a:lnTo>
                          <a:pt x="0" y="479005"/>
                        </a:lnTo>
                        <a:lnTo>
                          <a:pt x="0" y="0"/>
                        </a:lnTo>
                        <a:lnTo>
                          <a:pt x="422276" y="243528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0" name="Freeform 32">
                    <a:extLst>
                      <a:ext uri="{FF2B5EF4-FFF2-40B4-BE49-F238E27FC236}">
                        <a16:creationId xmlns:a16="http://schemas.microsoft.com/office/drawing/2014/main" id="{2A21A8CE-2ADE-B04F-8C2E-7A011E64C943}"/>
                      </a:ext>
                    </a:extLst>
                  </p:cNvPr>
                  <p:cNvSpPr/>
                  <p:nvPr/>
                </p:nvSpPr>
                <p:spPr>
                  <a:xfrm>
                    <a:off x="8860766" y="2942072"/>
                    <a:ext cx="421604" cy="721861"/>
                  </a:xfrm>
                  <a:custGeom>
                    <a:avLst/>
                    <a:gdLst>
                      <a:gd name="connsiteX0" fmla="*/ 0 w 421604"/>
                      <a:gd name="connsiteY0" fmla="*/ 721862 h 721861"/>
                      <a:gd name="connsiteX1" fmla="*/ 421604 w 421604"/>
                      <a:gd name="connsiteY1" fmla="*/ 479005 h 721861"/>
                      <a:gd name="connsiteX2" fmla="*/ 421604 w 421604"/>
                      <a:gd name="connsiteY2" fmla="*/ 0 h 721861"/>
                      <a:gd name="connsiteX3" fmla="*/ 0 w 421604"/>
                      <a:gd name="connsiteY3" fmla="*/ 243528 h 721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1604" h="721861">
                        <a:moveTo>
                          <a:pt x="0" y="721862"/>
                        </a:moveTo>
                        <a:lnTo>
                          <a:pt x="421604" y="479005"/>
                        </a:lnTo>
                        <a:lnTo>
                          <a:pt x="421604" y="0"/>
                        </a:lnTo>
                        <a:lnTo>
                          <a:pt x="0" y="243528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71" name="Freeform 33">
                    <a:extLst>
                      <a:ext uri="{FF2B5EF4-FFF2-40B4-BE49-F238E27FC236}">
                        <a16:creationId xmlns:a16="http://schemas.microsoft.com/office/drawing/2014/main" id="{6DFEF67E-09C6-44F7-3E3B-C0B412B3237D}"/>
                      </a:ext>
                    </a:extLst>
                  </p:cNvPr>
                  <p:cNvSpPr/>
                  <p:nvPr/>
                </p:nvSpPr>
                <p:spPr>
                  <a:xfrm>
                    <a:off x="8438491" y="2699215"/>
                    <a:ext cx="843879" cy="485713"/>
                  </a:xfrm>
                  <a:custGeom>
                    <a:avLst/>
                    <a:gdLst>
                      <a:gd name="connsiteX0" fmla="*/ 843880 w 843879"/>
                      <a:gd name="connsiteY0" fmla="*/ 242857 h 485713"/>
                      <a:gd name="connsiteX1" fmla="*/ 422276 w 843879"/>
                      <a:gd name="connsiteY1" fmla="*/ 485714 h 485713"/>
                      <a:gd name="connsiteX2" fmla="*/ 0 w 843879"/>
                      <a:gd name="connsiteY2" fmla="*/ 242857 h 485713"/>
                      <a:gd name="connsiteX3" fmla="*/ 422276 w 843879"/>
                      <a:gd name="connsiteY3" fmla="*/ 0 h 4857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3879" h="485713">
                        <a:moveTo>
                          <a:pt x="843880" y="242857"/>
                        </a:moveTo>
                        <a:lnTo>
                          <a:pt x="422276" y="485714"/>
                        </a:lnTo>
                        <a:lnTo>
                          <a:pt x="0" y="242857"/>
                        </a:lnTo>
                        <a:lnTo>
                          <a:pt x="422276" y="0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3" name="Graphic 5">
                  <a:extLst>
                    <a:ext uri="{FF2B5EF4-FFF2-40B4-BE49-F238E27FC236}">
                      <a16:creationId xmlns:a16="http://schemas.microsoft.com/office/drawing/2014/main" id="{A1764B53-F3DB-3194-B300-292619CFCE22}"/>
                    </a:ext>
                  </a:extLst>
                </p:cNvPr>
                <p:cNvGrpSpPr/>
                <p:nvPr/>
              </p:nvGrpSpPr>
              <p:grpSpPr>
                <a:xfrm>
                  <a:off x="4816589" y="2304741"/>
                  <a:ext cx="843879" cy="964718"/>
                  <a:chOff x="4816589" y="2304741"/>
                  <a:chExt cx="843879" cy="964718"/>
                </a:xfrm>
                <a:noFill/>
              </p:grpSpPr>
              <p:sp>
                <p:nvSpPr>
                  <p:cNvPr id="66" name="Freeform 35">
                    <a:extLst>
                      <a:ext uri="{FF2B5EF4-FFF2-40B4-BE49-F238E27FC236}">
                        <a16:creationId xmlns:a16="http://schemas.microsoft.com/office/drawing/2014/main" id="{93384F5B-09B5-0D77-D3BF-C42AF4AB017C}"/>
                      </a:ext>
                    </a:extLst>
                  </p:cNvPr>
                  <p:cNvSpPr/>
                  <p:nvPr/>
                </p:nvSpPr>
                <p:spPr>
                  <a:xfrm>
                    <a:off x="4816589" y="2547597"/>
                    <a:ext cx="421604" cy="721862"/>
                  </a:xfrm>
                  <a:custGeom>
                    <a:avLst/>
                    <a:gdLst>
                      <a:gd name="connsiteX0" fmla="*/ 421604 w 421604"/>
                      <a:gd name="connsiteY0" fmla="*/ 721862 h 721862"/>
                      <a:gd name="connsiteX1" fmla="*/ 0 w 421604"/>
                      <a:gd name="connsiteY1" fmla="*/ 478334 h 721862"/>
                      <a:gd name="connsiteX2" fmla="*/ 0 w 421604"/>
                      <a:gd name="connsiteY2" fmla="*/ 0 h 721862"/>
                      <a:gd name="connsiteX3" fmla="*/ 421604 w 421604"/>
                      <a:gd name="connsiteY3" fmla="*/ 242857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1604" h="721862">
                        <a:moveTo>
                          <a:pt x="421604" y="721862"/>
                        </a:moveTo>
                        <a:lnTo>
                          <a:pt x="0" y="478334"/>
                        </a:lnTo>
                        <a:lnTo>
                          <a:pt x="0" y="0"/>
                        </a:lnTo>
                        <a:lnTo>
                          <a:pt x="421604" y="242857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7" name="Freeform 36">
                    <a:extLst>
                      <a:ext uri="{FF2B5EF4-FFF2-40B4-BE49-F238E27FC236}">
                        <a16:creationId xmlns:a16="http://schemas.microsoft.com/office/drawing/2014/main" id="{A4403FE7-53EE-DCA4-85D0-BDC66B35F971}"/>
                      </a:ext>
                    </a:extLst>
                  </p:cNvPr>
                  <p:cNvSpPr/>
                  <p:nvPr/>
                </p:nvSpPr>
                <p:spPr>
                  <a:xfrm>
                    <a:off x="5238193" y="2547597"/>
                    <a:ext cx="422275" cy="721862"/>
                  </a:xfrm>
                  <a:custGeom>
                    <a:avLst/>
                    <a:gdLst>
                      <a:gd name="connsiteX0" fmla="*/ 0 w 422275"/>
                      <a:gd name="connsiteY0" fmla="*/ 721862 h 721862"/>
                      <a:gd name="connsiteX1" fmla="*/ 422276 w 422275"/>
                      <a:gd name="connsiteY1" fmla="*/ 478334 h 721862"/>
                      <a:gd name="connsiteX2" fmla="*/ 422276 w 422275"/>
                      <a:gd name="connsiteY2" fmla="*/ 0 h 721862"/>
                      <a:gd name="connsiteX3" fmla="*/ 0 w 422275"/>
                      <a:gd name="connsiteY3" fmla="*/ 242857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2">
                        <a:moveTo>
                          <a:pt x="0" y="721862"/>
                        </a:moveTo>
                        <a:lnTo>
                          <a:pt x="422276" y="478334"/>
                        </a:lnTo>
                        <a:lnTo>
                          <a:pt x="422276" y="0"/>
                        </a:lnTo>
                        <a:lnTo>
                          <a:pt x="0" y="242857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8" name="Freeform 37">
                    <a:extLst>
                      <a:ext uri="{FF2B5EF4-FFF2-40B4-BE49-F238E27FC236}">
                        <a16:creationId xmlns:a16="http://schemas.microsoft.com/office/drawing/2014/main" id="{CD0D0474-1FEF-CF81-538C-DB8B7DDF9B25}"/>
                      </a:ext>
                    </a:extLst>
                  </p:cNvPr>
                  <p:cNvSpPr/>
                  <p:nvPr/>
                </p:nvSpPr>
                <p:spPr>
                  <a:xfrm>
                    <a:off x="4816589" y="2304741"/>
                    <a:ext cx="843879" cy="485713"/>
                  </a:xfrm>
                  <a:custGeom>
                    <a:avLst/>
                    <a:gdLst>
                      <a:gd name="connsiteX0" fmla="*/ 843880 w 843879"/>
                      <a:gd name="connsiteY0" fmla="*/ 242857 h 485713"/>
                      <a:gd name="connsiteX1" fmla="*/ 421604 w 843879"/>
                      <a:gd name="connsiteY1" fmla="*/ 485714 h 485713"/>
                      <a:gd name="connsiteX2" fmla="*/ 0 w 843879"/>
                      <a:gd name="connsiteY2" fmla="*/ 242857 h 485713"/>
                      <a:gd name="connsiteX3" fmla="*/ 421604 w 843879"/>
                      <a:gd name="connsiteY3" fmla="*/ 0 h 4857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3879" h="485713">
                        <a:moveTo>
                          <a:pt x="843880" y="242857"/>
                        </a:moveTo>
                        <a:lnTo>
                          <a:pt x="421604" y="485714"/>
                        </a:lnTo>
                        <a:lnTo>
                          <a:pt x="0" y="242857"/>
                        </a:lnTo>
                        <a:lnTo>
                          <a:pt x="421604" y="0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4" name="Graphic 5">
                  <a:extLst>
                    <a:ext uri="{FF2B5EF4-FFF2-40B4-BE49-F238E27FC236}">
                      <a16:creationId xmlns:a16="http://schemas.microsoft.com/office/drawing/2014/main" id="{80082D6D-0B2A-A30C-0A34-9448AED23C36}"/>
                    </a:ext>
                  </a:extLst>
                </p:cNvPr>
                <p:cNvGrpSpPr/>
                <p:nvPr/>
              </p:nvGrpSpPr>
              <p:grpSpPr>
                <a:xfrm>
                  <a:off x="6274748" y="1472184"/>
                  <a:ext cx="843879" cy="965389"/>
                  <a:chOff x="6274748" y="1472184"/>
                  <a:chExt cx="843879" cy="965389"/>
                </a:xfrm>
                <a:noFill/>
              </p:grpSpPr>
              <p:sp>
                <p:nvSpPr>
                  <p:cNvPr id="63" name="Freeform 39">
                    <a:extLst>
                      <a:ext uri="{FF2B5EF4-FFF2-40B4-BE49-F238E27FC236}">
                        <a16:creationId xmlns:a16="http://schemas.microsoft.com/office/drawing/2014/main" id="{FBB670DD-A33E-7F0E-AB57-ECAC54192AB6}"/>
                      </a:ext>
                    </a:extLst>
                  </p:cNvPr>
                  <p:cNvSpPr/>
                  <p:nvPr/>
                </p:nvSpPr>
                <p:spPr>
                  <a:xfrm>
                    <a:off x="6274748" y="1715712"/>
                    <a:ext cx="421604" cy="721862"/>
                  </a:xfrm>
                  <a:custGeom>
                    <a:avLst/>
                    <a:gdLst>
                      <a:gd name="connsiteX0" fmla="*/ 421604 w 421604"/>
                      <a:gd name="connsiteY0" fmla="*/ 721862 h 721862"/>
                      <a:gd name="connsiteX1" fmla="*/ 0 w 421604"/>
                      <a:gd name="connsiteY1" fmla="*/ 478334 h 721862"/>
                      <a:gd name="connsiteX2" fmla="*/ 0 w 421604"/>
                      <a:gd name="connsiteY2" fmla="*/ 0 h 721862"/>
                      <a:gd name="connsiteX3" fmla="*/ 421604 w 421604"/>
                      <a:gd name="connsiteY3" fmla="*/ 242857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1604" h="721862">
                        <a:moveTo>
                          <a:pt x="421604" y="721862"/>
                        </a:moveTo>
                        <a:lnTo>
                          <a:pt x="0" y="478334"/>
                        </a:lnTo>
                        <a:lnTo>
                          <a:pt x="0" y="0"/>
                        </a:lnTo>
                        <a:lnTo>
                          <a:pt x="421604" y="242857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4" name="Freeform 40">
                    <a:extLst>
                      <a:ext uri="{FF2B5EF4-FFF2-40B4-BE49-F238E27FC236}">
                        <a16:creationId xmlns:a16="http://schemas.microsoft.com/office/drawing/2014/main" id="{42650CC3-2ADD-BC5A-97F8-EBD4FF3754B2}"/>
                      </a:ext>
                    </a:extLst>
                  </p:cNvPr>
                  <p:cNvSpPr/>
                  <p:nvPr/>
                </p:nvSpPr>
                <p:spPr>
                  <a:xfrm>
                    <a:off x="6696352" y="1715712"/>
                    <a:ext cx="422275" cy="721862"/>
                  </a:xfrm>
                  <a:custGeom>
                    <a:avLst/>
                    <a:gdLst>
                      <a:gd name="connsiteX0" fmla="*/ 0 w 422275"/>
                      <a:gd name="connsiteY0" fmla="*/ 721862 h 721862"/>
                      <a:gd name="connsiteX1" fmla="*/ 422276 w 422275"/>
                      <a:gd name="connsiteY1" fmla="*/ 478334 h 721862"/>
                      <a:gd name="connsiteX2" fmla="*/ 422276 w 422275"/>
                      <a:gd name="connsiteY2" fmla="*/ 0 h 721862"/>
                      <a:gd name="connsiteX3" fmla="*/ 0 w 422275"/>
                      <a:gd name="connsiteY3" fmla="*/ 242857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2">
                        <a:moveTo>
                          <a:pt x="0" y="721862"/>
                        </a:moveTo>
                        <a:lnTo>
                          <a:pt x="422276" y="478334"/>
                        </a:lnTo>
                        <a:lnTo>
                          <a:pt x="422276" y="0"/>
                        </a:lnTo>
                        <a:lnTo>
                          <a:pt x="0" y="242857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5" name="Freeform 41">
                    <a:extLst>
                      <a:ext uri="{FF2B5EF4-FFF2-40B4-BE49-F238E27FC236}">
                        <a16:creationId xmlns:a16="http://schemas.microsoft.com/office/drawing/2014/main" id="{090EC04C-9883-B1C3-C2EF-A5B57A86EE4A}"/>
                      </a:ext>
                    </a:extLst>
                  </p:cNvPr>
                  <p:cNvSpPr/>
                  <p:nvPr/>
                </p:nvSpPr>
                <p:spPr>
                  <a:xfrm>
                    <a:off x="6274748" y="1472184"/>
                    <a:ext cx="843879" cy="486384"/>
                  </a:xfrm>
                  <a:custGeom>
                    <a:avLst/>
                    <a:gdLst>
                      <a:gd name="connsiteX0" fmla="*/ 843880 w 843879"/>
                      <a:gd name="connsiteY0" fmla="*/ 243528 h 486384"/>
                      <a:gd name="connsiteX1" fmla="*/ 421604 w 843879"/>
                      <a:gd name="connsiteY1" fmla="*/ 486385 h 486384"/>
                      <a:gd name="connsiteX2" fmla="*/ 0 w 843879"/>
                      <a:gd name="connsiteY2" fmla="*/ 243528 h 486384"/>
                      <a:gd name="connsiteX3" fmla="*/ 421604 w 843879"/>
                      <a:gd name="connsiteY3" fmla="*/ 0 h 486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3879" h="486384">
                        <a:moveTo>
                          <a:pt x="843880" y="243528"/>
                        </a:moveTo>
                        <a:lnTo>
                          <a:pt x="421604" y="486385"/>
                        </a:lnTo>
                        <a:lnTo>
                          <a:pt x="0" y="243528"/>
                        </a:lnTo>
                        <a:lnTo>
                          <a:pt x="421604" y="0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5" name="Graphic 5">
                  <a:extLst>
                    <a:ext uri="{FF2B5EF4-FFF2-40B4-BE49-F238E27FC236}">
                      <a16:creationId xmlns:a16="http://schemas.microsoft.com/office/drawing/2014/main" id="{C04AC457-872A-142D-A371-F3B9BFBF2A1D}"/>
                    </a:ext>
                  </a:extLst>
                </p:cNvPr>
                <p:cNvGrpSpPr/>
                <p:nvPr/>
              </p:nvGrpSpPr>
              <p:grpSpPr>
                <a:xfrm>
                  <a:off x="8796317" y="1270251"/>
                  <a:ext cx="843879" cy="964718"/>
                  <a:chOff x="8796317" y="1270251"/>
                  <a:chExt cx="843879" cy="964718"/>
                </a:xfrm>
                <a:noFill/>
              </p:grpSpPr>
              <p:sp>
                <p:nvSpPr>
                  <p:cNvPr id="60" name="Freeform 43">
                    <a:extLst>
                      <a:ext uri="{FF2B5EF4-FFF2-40B4-BE49-F238E27FC236}">
                        <a16:creationId xmlns:a16="http://schemas.microsoft.com/office/drawing/2014/main" id="{793F9D72-729B-A31A-6B55-FCB240193B6F}"/>
                      </a:ext>
                    </a:extLst>
                  </p:cNvPr>
                  <p:cNvSpPr/>
                  <p:nvPr/>
                </p:nvSpPr>
                <p:spPr>
                  <a:xfrm>
                    <a:off x="8796317" y="1513108"/>
                    <a:ext cx="421604" cy="721862"/>
                  </a:xfrm>
                  <a:custGeom>
                    <a:avLst/>
                    <a:gdLst>
                      <a:gd name="connsiteX0" fmla="*/ 421605 w 421604"/>
                      <a:gd name="connsiteY0" fmla="*/ 721862 h 721862"/>
                      <a:gd name="connsiteX1" fmla="*/ 0 w 421604"/>
                      <a:gd name="connsiteY1" fmla="*/ 478334 h 721862"/>
                      <a:gd name="connsiteX2" fmla="*/ 0 w 421604"/>
                      <a:gd name="connsiteY2" fmla="*/ 0 h 721862"/>
                      <a:gd name="connsiteX3" fmla="*/ 421605 w 421604"/>
                      <a:gd name="connsiteY3" fmla="*/ 243528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1604" h="721862">
                        <a:moveTo>
                          <a:pt x="421605" y="721862"/>
                        </a:moveTo>
                        <a:lnTo>
                          <a:pt x="0" y="478334"/>
                        </a:lnTo>
                        <a:lnTo>
                          <a:pt x="0" y="0"/>
                        </a:lnTo>
                        <a:lnTo>
                          <a:pt x="421605" y="243528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1" name="Freeform 44">
                    <a:extLst>
                      <a:ext uri="{FF2B5EF4-FFF2-40B4-BE49-F238E27FC236}">
                        <a16:creationId xmlns:a16="http://schemas.microsoft.com/office/drawing/2014/main" id="{49EFAB92-9AB3-565C-5C27-EF108D170E65}"/>
                      </a:ext>
                    </a:extLst>
                  </p:cNvPr>
                  <p:cNvSpPr/>
                  <p:nvPr/>
                </p:nvSpPr>
                <p:spPr>
                  <a:xfrm>
                    <a:off x="9217921" y="1513108"/>
                    <a:ext cx="422275" cy="721862"/>
                  </a:xfrm>
                  <a:custGeom>
                    <a:avLst/>
                    <a:gdLst>
                      <a:gd name="connsiteX0" fmla="*/ 0 w 422275"/>
                      <a:gd name="connsiteY0" fmla="*/ 721862 h 721862"/>
                      <a:gd name="connsiteX1" fmla="*/ 422275 w 422275"/>
                      <a:gd name="connsiteY1" fmla="*/ 478334 h 721862"/>
                      <a:gd name="connsiteX2" fmla="*/ 422275 w 422275"/>
                      <a:gd name="connsiteY2" fmla="*/ 0 h 721862"/>
                      <a:gd name="connsiteX3" fmla="*/ 0 w 422275"/>
                      <a:gd name="connsiteY3" fmla="*/ 243528 h 721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2">
                        <a:moveTo>
                          <a:pt x="0" y="721862"/>
                        </a:moveTo>
                        <a:lnTo>
                          <a:pt x="422275" y="478334"/>
                        </a:lnTo>
                        <a:lnTo>
                          <a:pt x="422275" y="0"/>
                        </a:lnTo>
                        <a:lnTo>
                          <a:pt x="0" y="243528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62" name="Freeform 45">
                    <a:extLst>
                      <a:ext uri="{FF2B5EF4-FFF2-40B4-BE49-F238E27FC236}">
                        <a16:creationId xmlns:a16="http://schemas.microsoft.com/office/drawing/2014/main" id="{2F3D349E-FD5A-C43B-FF12-618214A06CAC}"/>
                      </a:ext>
                    </a:extLst>
                  </p:cNvPr>
                  <p:cNvSpPr/>
                  <p:nvPr/>
                </p:nvSpPr>
                <p:spPr>
                  <a:xfrm>
                    <a:off x="8796317" y="1270251"/>
                    <a:ext cx="843879" cy="485713"/>
                  </a:xfrm>
                  <a:custGeom>
                    <a:avLst/>
                    <a:gdLst>
                      <a:gd name="connsiteX0" fmla="*/ 843880 w 843879"/>
                      <a:gd name="connsiteY0" fmla="*/ 242857 h 485713"/>
                      <a:gd name="connsiteX1" fmla="*/ 421605 w 843879"/>
                      <a:gd name="connsiteY1" fmla="*/ 485714 h 485713"/>
                      <a:gd name="connsiteX2" fmla="*/ 0 w 843879"/>
                      <a:gd name="connsiteY2" fmla="*/ 242857 h 485713"/>
                      <a:gd name="connsiteX3" fmla="*/ 421605 w 843879"/>
                      <a:gd name="connsiteY3" fmla="*/ 0 h 4857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3879" h="485713">
                        <a:moveTo>
                          <a:pt x="843880" y="242857"/>
                        </a:moveTo>
                        <a:lnTo>
                          <a:pt x="421605" y="485714"/>
                        </a:lnTo>
                        <a:lnTo>
                          <a:pt x="0" y="242857"/>
                        </a:lnTo>
                        <a:lnTo>
                          <a:pt x="421605" y="0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  <p:grpSp>
              <p:nvGrpSpPr>
                <p:cNvPr id="56" name="Graphic 5">
                  <a:extLst>
                    <a:ext uri="{FF2B5EF4-FFF2-40B4-BE49-F238E27FC236}">
                      <a16:creationId xmlns:a16="http://schemas.microsoft.com/office/drawing/2014/main" id="{DE3CE23B-B575-9378-0FA6-FBFF49A8EA7C}"/>
                    </a:ext>
                  </a:extLst>
                </p:cNvPr>
                <p:cNvGrpSpPr/>
                <p:nvPr/>
              </p:nvGrpSpPr>
              <p:grpSpPr>
                <a:xfrm>
                  <a:off x="7732908" y="647007"/>
                  <a:ext cx="843879" cy="965389"/>
                  <a:chOff x="7732908" y="647007"/>
                  <a:chExt cx="843879" cy="965389"/>
                </a:xfrm>
                <a:noFill/>
              </p:grpSpPr>
              <p:sp>
                <p:nvSpPr>
                  <p:cNvPr id="57" name="Freeform 47">
                    <a:extLst>
                      <a:ext uri="{FF2B5EF4-FFF2-40B4-BE49-F238E27FC236}">
                        <a16:creationId xmlns:a16="http://schemas.microsoft.com/office/drawing/2014/main" id="{26876E29-969B-3E77-2CC0-169D723004C3}"/>
                      </a:ext>
                    </a:extLst>
                  </p:cNvPr>
                  <p:cNvSpPr/>
                  <p:nvPr/>
                </p:nvSpPr>
                <p:spPr>
                  <a:xfrm>
                    <a:off x="7732908" y="890535"/>
                    <a:ext cx="422275" cy="721861"/>
                  </a:xfrm>
                  <a:custGeom>
                    <a:avLst/>
                    <a:gdLst>
                      <a:gd name="connsiteX0" fmla="*/ 422275 w 422275"/>
                      <a:gd name="connsiteY0" fmla="*/ 721862 h 721861"/>
                      <a:gd name="connsiteX1" fmla="*/ 0 w 422275"/>
                      <a:gd name="connsiteY1" fmla="*/ 478334 h 721861"/>
                      <a:gd name="connsiteX2" fmla="*/ 0 w 422275"/>
                      <a:gd name="connsiteY2" fmla="*/ 0 h 721861"/>
                      <a:gd name="connsiteX3" fmla="*/ 422275 w 422275"/>
                      <a:gd name="connsiteY3" fmla="*/ 242857 h 721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2275" h="721861">
                        <a:moveTo>
                          <a:pt x="422275" y="721862"/>
                        </a:moveTo>
                        <a:lnTo>
                          <a:pt x="0" y="478334"/>
                        </a:lnTo>
                        <a:lnTo>
                          <a:pt x="0" y="0"/>
                        </a:lnTo>
                        <a:lnTo>
                          <a:pt x="422275" y="242857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58" name="Freeform 48">
                    <a:extLst>
                      <a:ext uri="{FF2B5EF4-FFF2-40B4-BE49-F238E27FC236}">
                        <a16:creationId xmlns:a16="http://schemas.microsoft.com/office/drawing/2014/main" id="{4EF6C532-626B-3EFC-0B19-72F2CC1A417A}"/>
                      </a:ext>
                    </a:extLst>
                  </p:cNvPr>
                  <p:cNvSpPr/>
                  <p:nvPr/>
                </p:nvSpPr>
                <p:spPr>
                  <a:xfrm>
                    <a:off x="8155183" y="890535"/>
                    <a:ext cx="421604" cy="721861"/>
                  </a:xfrm>
                  <a:custGeom>
                    <a:avLst/>
                    <a:gdLst>
                      <a:gd name="connsiteX0" fmla="*/ 0 w 421604"/>
                      <a:gd name="connsiteY0" fmla="*/ 721862 h 721861"/>
                      <a:gd name="connsiteX1" fmla="*/ 421604 w 421604"/>
                      <a:gd name="connsiteY1" fmla="*/ 478334 h 721861"/>
                      <a:gd name="connsiteX2" fmla="*/ 421604 w 421604"/>
                      <a:gd name="connsiteY2" fmla="*/ 0 h 721861"/>
                      <a:gd name="connsiteX3" fmla="*/ 0 w 421604"/>
                      <a:gd name="connsiteY3" fmla="*/ 242857 h 721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1604" h="721861">
                        <a:moveTo>
                          <a:pt x="0" y="721862"/>
                        </a:moveTo>
                        <a:lnTo>
                          <a:pt x="421604" y="478334"/>
                        </a:lnTo>
                        <a:lnTo>
                          <a:pt x="421604" y="0"/>
                        </a:lnTo>
                        <a:lnTo>
                          <a:pt x="0" y="242857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  <p:sp>
                <p:nvSpPr>
                  <p:cNvPr id="59" name="Freeform 49">
                    <a:extLst>
                      <a:ext uri="{FF2B5EF4-FFF2-40B4-BE49-F238E27FC236}">
                        <a16:creationId xmlns:a16="http://schemas.microsoft.com/office/drawing/2014/main" id="{6DD304B2-5A05-4E4C-E87C-92EDC8EEBD1A}"/>
                      </a:ext>
                    </a:extLst>
                  </p:cNvPr>
                  <p:cNvSpPr/>
                  <p:nvPr/>
                </p:nvSpPr>
                <p:spPr>
                  <a:xfrm>
                    <a:off x="7732908" y="647007"/>
                    <a:ext cx="843879" cy="486384"/>
                  </a:xfrm>
                  <a:custGeom>
                    <a:avLst/>
                    <a:gdLst>
                      <a:gd name="connsiteX0" fmla="*/ 843880 w 843879"/>
                      <a:gd name="connsiteY0" fmla="*/ 243528 h 486384"/>
                      <a:gd name="connsiteX1" fmla="*/ 422275 w 843879"/>
                      <a:gd name="connsiteY1" fmla="*/ 486385 h 486384"/>
                      <a:gd name="connsiteX2" fmla="*/ 0 w 843879"/>
                      <a:gd name="connsiteY2" fmla="*/ 243528 h 486384"/>
                      <a:gd name="connsiteX3" fmla="*/ 422275 w 843879"/>
                      <a:gd name="connsiteY3" fmla="*/ 0 h 486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3879" h="486384">
                        <a:moveTo>
                          <a:pt x="843880" y="243528"/>
                        </a:moveTo>
                        <a:lnTo>
                          <a:pt x="422275" y="486385"/>
                        </a:lnTo>
                        <a:lnTo>
                          <a:pt x="0" y="243528"/>
                        </a:lnTo>
                        <a:lnTo>
                          <a:pt x="422275" y="0"/>
                        </a:lnTo>
                        <a:close/>
                      </a:path>
                    </a:pathLst>
                  </a:custGeom>
                  <a:noFill/>
                  <a:ln w="1676" cap="flat">
                    <a:solidFill>
                      <a:schemeClr val="tx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BR"/>
                  </a:p>
                </p:txBody>
              </p:sp>
            </p:grpSp>
          </p:grpSp>
          <p:grpSp>
            <p:nvGrpSpPr>
              <p:cNvPr id="19" name="Graphic 5">
                <a:extLst>
                  <a:ext uri="{FF2B5EF4-FFF2-40B4-BE49-F238E27FC236}">
                    <a16:creationId xmlns:a16="http://schemas.microsoft.com/office/drawing/2014/main" id="{9525B2BE-5505-4959-BE15-7F519B53C14B}"/>
                  </a:ext>
                </a:extLst>
              </p:cNvPr>
              <p:cNvGrpSpPr/>
              <p:nvPr/>
            </p:nvGrpSpPr>
            <p:grpSpPr>
              <a:xfrm>
                <a:off x="7850393" y="3284219"/>
                <a:ext cx="815011" cy="473638"/>
                <a:chOff x="7850393" y="3284219"/>
                <a:chExt cx="815011" cy="473638"/>
              </a:xfrm>
              <a:solidFill>
                <a:srgbClr val="141316"/>
              </a:solidFill>
            </p:grpSpPr>
            <p:sp>
              <p:nvSpPr>
                <p:cNvPr id="47" name="Freeform 51">
                  <a:extLst>
                    <a:ext uri="{FF2B5EF4-FFF2-40B4-BE49-F238E27FC236}">
                      <a16:creationId xmlns:a16="http://schemas.microsoft.com/office/drawing/2014/main" id="{4303B3F1-2043-73B7-9536-F8DF25F805E0}"/>
                    </a:ext>
                  </a:extLst>
                </p:cNvPr>
                <p:cNvSpPr/>
                <p:nvPr/>
              </p:nvSpPr>
              <p:spPr>
                <a:xfrm>
                  <a:off x="8627810" y="3284219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5 h 37569"/>
                    <a:gd name="connsiteX1" fmla="*/ 18798 w 37595"/>
                    <a:gd name="connsiteY1" fmla="*/ 37569 h 37569"/>
                    <a:gd name="connsiteX2" fmla="*/ 0 w 37595"/>
                    <a:gd name="connsiteY2" fmla="*/ 18785 h 37569"/>
                    <a:gd name="connsiteX3" fmla="*/ 18798 w 37595"/>
                    <a:gd name="connsiteY3" fmla="*/ 0 h 37569"/>
                    <a:gd name="connsiteX4" fmla="*/ 37595 w 37595"/>
                    <a:gd name="connsiteY4" fmla="*/ 18785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5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5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5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48" name="Freeform 52">
                  <a:extLst>
                    <a:ext uri="{FF2B5EF4-FFF2-40B4-BE49-F238E27FC236}">
                      <a16:creationId xmlns:a16="http://schemas.microsoft.com/office/drawing/2014/main" id="{A1EBD16C-194B-9E80-E721-0942892F143C}"/>
                    </a:ext>
                  </a:extLst>
                </p:cNvPr>
                <p:cNvSpPr/>
                <p:nvPr/>
              </p:nvSpPr>
              <p:spPr>
                <a:xfrm>
                  <a:off x="7850393" y="3298307"/>
                  <a:ext cx="796214" cy="459549"/>
                </a:xfrm>
                <a:custGeom>
                  <a:avLst/>
                  <a:gdLst>
                    <a:gd name="connsiteX0" fmla="*/ 0 w 796214"/>
                    <a:gd name="connsiteY0" fmla="*/ 459550 h 459549"/>
                    <a:gd name="connsiteX1" fmla="*/ 796214 w 796214"/>
                    <a:gd name="connsiteY1" fmla="*/ 0 h 459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6214" h="459549">
                      <a:moveTo>
                        <a:pt x="0" y="459550"/>
                      </a:moveTo>
                      <a:lnTo>
                        <a:pt x="796214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0" name="Graphic 5">
                <a:extLst>
                  <a:ext uri="{FF2B5EF4-FFF2-40B4-BE49-F238E27FC236}">
                    <a16:creationId xmlns:a16="http://schemas.microsoft.com/office/drawing/2014/main" id="{05CD0138-8DBC-1DEA-5927-0AF86DF1A813}"/>
                  </a:ext>
                </a:extLst>
              </p:cNvPr>
              <p:cNvGrpSpPr/>
              <p:nvPr/>
            </p:nvGrpSpPr>
            <p:grpSpPr>
              <a:xfrm>
                <a:off x="8178009" y="1834457"/>
                <a:ext cx="852607" cy="500473"/>
                <a:chOff x="8178009" y="1834457"/>
                <a:chExt cx="852607" cy="500473"/>
              </a:xfrm>
              <a:solidFill>
                <a:srgbClr val="141316"/>
              </a:solidFill>
            </p:grpSpPr>
            <p:sp>
              <p:nvSpPr>
                <p:cNvPr id="45" name="Freeform 54">
                  <a:extLst>
                    <a:ext uri="{FF2B5EF4-FFF2-40B4-BE49-F238E27FC236}">
                      <a16:creationId xmlns:a16="http://schemas.microsoft.com/office/drawing/2014/main" id="{D804AAC9-473C-360C-2F5A-0F0EB29CE0F3}"/>
                    </a:ext>
                  </a:extLst>
                </p:cNvPr>
                <p:cNvSpPr/>
                <p:nvPr/>
              </p:nvSpPr>
              <p:spPr>
                <a:xfrm>
                  <a:off x="8178009" y="1853241"/>
                  <a:ext cx="833809" cy="481688"/>
                </a:xfrm>
                <a:custGeom>
                  <a:avLst/>
                  <a:gdLst>
                    <a:gd name="connsiteX0" fmla="*/ 0 w 833809"/>
                    <a:gd name="connsiteY0" fmla="*/ 481689 h 481688"/>
                    <a:gd name="connsiteX1" fmla="*/ 833810 w 833809"/>
                    <a:gd name="connsiteY1" fmla="*/ 0 h 481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33809" h="481688">
                      <a:moveTo>
                        <a:pt x="0" y="481689"/>
                      </a:moveTo>
                      <a:lnTo>
                        <a:pt x="833810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46" name="Freeform 55">
                  <a:extLst>
                    <a:ext uri="{FF2B5EF4-FFF2-40B4-BE49-F238E27FC236}">
                      <a16:creationId xmlns:a16="http://schemas.microsoft.com/office/drawing/2014/main" id="{AC25CFB0-62F7-5A7B-462B-E6DBE1B5E6B1}"/>
                    </a:ext>
                  </a:extLst>
                </p:cNvPr>
                <p:cNvSpPr/>
                <p:nvPr/>
              </p:nvSpPr>
              <p:spPr>
                <a:xfrm>
                  <a:off x="8993021" y="1834457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4 h 37569"/>
                    <a:gd name="connsiteX1" fmla="*/ 18798 w 37595"/>
                    <a:gd name="connsiteY1" fmla="*/ 37569 h 37569"/>
                    <a:gd name="connsiteX2" fmla="*/ 0 w 37595"/>
                    <a:gd name="connsiteY2" fmla="*/ 18784 h 37569"/>
                    <a:gd name="connsiteX3" fmla="*/ 18798 w 37595"/>
                    <a:gd name="connsiteY3" fmla="*/ 0 h 37569"/>
                    <a:gd name="connsiteX4" fmla="*/ 37595 w 37595"/>
                    <a:gd name="connsiteY4" fmla="*/ 18784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4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4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4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1" name="Graphic 5">
                <a:extLst>
                  <a:ext uri="{FF2B5EF4-FFF2-40B4-BE49-F238E27FC236}">
                    <a16:creationId xmlns:a16="http://schemas.microsoft.com/office/drawing/2014/main" id="{BB90C68B-A253-365F-1D53-CB92E8DAD9A8}"/>
                  </a:ext>
                </a:extLst>
              </p:cNvPr>
              <p:cNvGrpSpPr/>
              <p:nvPr/>
            </p:nvGrpSpPr>
            <p:grpSpPr>
              <a:xfrm>
                <a:off x="6754759" y="2681773"/>
                <a:ext cx="815011" cy="474308"/>
                <a:chOff x="6754759" y="2681773"/>
                <a:chExt cx="815011" cy="474308"/>
              </a:xfrm>
              <a:solidFill>
                <a:srgbClr val="141316"/>
              </a:solidFill>
            </p:grpSpPr>
            <p:sp>
              <p:nvSpPr>
                <p:cNvPr id="43" name="Freeform 57">
                  <a:extLst>
                    <a:ext uri="{FF2B5EF4-FFF2-40B4-BE49-F238E27FC236}">
                      <a16:creationId xmlns:a16="http://schemas.microsoft.com/office/drawing/2014/main" id="{72443F60-6B65-06DB-CEBF-1E143862DC4A}"/>
                    </a:ext>
                  </a:extLst>
                </p:cNvPr>
                <p:cNvSpPr/>
                <p:nvPr/>
              </p:nvSpPr>
              <p:spPr>
                <a:xfrm>
                  <a:off x="7532176" y="2681773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5 h 37569"/>
                    <a:gd name="connsiteX1" fmla="*/ 18798 w 37595"/>
                    <a:gd name="connsiteY1" fmla="*/ 37569 h 37569"/>
                    <a:gd name="connsiteX2" fmla="*/ 0 w 37595"/>
                    <a:gd name="connsiteY2" fmla="*/ 18785 h 37569"/>
                    <a:gd name="connsiteX3" fmla="*/ 18798 w 37595"/>
                    <a:gd name="connsiteY3" fmla="*/ 0 h 37569"/>
                    <a:gd name="connsiteX4" fmla="*/ 37595 w 37595"/>
                    <a:gd name="connsiteY4" fmla="*/ 18785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5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5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5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44" name="Freeform 58">
                  <a:extLst>
                    <a:ext uri="{FF2B5EF4-FFF2-40B4-BE49-F238E27FC236}">
                      <a16:creationId xmlns:a16="http://schemas.microsoft.com/office/drawing/2014/main" id="{3EDE4C2D-14D3-D140-8921-799CD1799364}"/>
                    </a:ext>
                  </a:extLst>
                </p:cNvPr>
                <p:cNvSpPr/>
                <p:nvPr/>
              </p:nvSpPr>
              <p:spPr>
                <a:xfrm>
                  <a:off x="6754759" y="2696532"/>
                  <a:ext cx="796214" cy="459549"/>
                </a:xfrm>
                <a:custGeom>
                  <a:avLst/>
                  <a:gdLst>
                    <a:gd name="connsiteX0" fmla="*/ 0 w 796214"/>
                    <a:gd name="connsiteY0" fmla="*/ 459550 h 459549"/>
                    <a:gd name="connsiteX1" fmla="*/ 796214 w 796214"/>
                    <a:gd name="connsiteY1" fmla="*/ 0 h 459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6214" h="459549">
                      <a:moveTo>
                        <a:pt x="0" y="459550"/>
                      </a:moveTo>
                      <a:lnTo>
                        <a:pt x="796214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2" name="Graphic 5">
                <a:extLst>
                  <a:ext uri="{FF2B5EF4-FFF2-40B4-BE49-F238E27FC236}">
                    <a16:creationId xmlns:a16="http://schemas.microsoft.com/office/drawing/2014/main" id="{CF9C0AE6-599A-79FA-5F45-350CA6FB11CD}"/>
                  </a:ext>
                </a:extLst>
              </p:cNvPr>
              <p:cNvGrpSpPr/>
              <p:nvPr/>
            </p:nvGrpSpPr>
            <p:grpSpPr>
              <a:xfrm>
                <a:off x="5449666" y="2873643"/>
                <a:ext cx="852607" cy="500473"/>
                <a:chOff x="5449666" y="2873643"/>
                <a:chExt cx="852607" cy="500473"/>
              </a:xfrm>
              <a:solidFill>
                <a:srgbClr val="141316"/>
              </a:solidFill>
            </p:grpSpPr>
            <p:sp>
              <p:nvSpPr>
                <p:cNvPr id="41" name="Freeform 60">
                  <a:extLst>
                    <a:ext uri="{FF2B5EF4-FFF2-40B4-BE49-F238E27FC236}">
                      <a16:creationId xmlns:a16="http://schemas.microsoft.com/office/drawing/2014/main" id="{1285AE13-FBD2-3CD9-72A4-E552557FE970}"/>
                    </a:ext>
                  </a:extLst>
                </p:cNvPr>
                <p:cNvSpPr/>
                <p:nvPr/>
              </p:nvSpPr>
              <p:spPr>
                <a:xfrm>
                  <a:off x="5468464" y="2892427"/>
                  <a:ext cx="833809" cy="481688"/>
                </a:xfrm>
                <a:custGeom>
                  <a:avLst/>
                  <a:gdLst>
                    <a:gd name="connsiteX0" fmla="*/ 833810 w 833809"/>
                    <a:gd name="connsiteY0" fmla="*/ 481689 h 481688"/>
                    <a:gd name="connsiteX1" fmla="*/ 0 w 833809"/>
                    <a:gd name="connsiteY1" fmla="*/ 0 h 481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33809" h="481688">
                      <a:moveTo>
                        <a:pt x="833810" y="481689"/>
                      </a:moveTo>
                      <a:lnTo>
                        <a:pt x="0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42" name="Freeform 61">
                  <a:extLst>
                    <a:ext uri="{FF2B5EF4-FFF2-40B4-BE49-F238E27FC236}">
                      <a16:creationId xmlns:a16="http://schemas.microsoft.com/office/drawing/2014/main" id="{1BEB234C-3EDB-4BFE-2F19-0FB7241798B5}"/>
                    </a:ext>
                  </a:extLst>
                </p:cNvPr>
                <p:cNvSpPr/>
                <p:nvPr/>
              </p:nvSpPr>
              <p:spPr>
                <a:xfrm>
                  <a:off x="5449666" y="2873643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4 h 37569"/>
                    <a:gd name="connsiteX1" fmla="*/ 18798 w 37595"/>
                    <a:gd name="connsiteY1" fmla="*/ 37569 h 37569"/>
                    <a:gd name="connsiteX2" fmla="*/ 0 w 37595"/>
                    <a:gd name="connsiteY2" fmla="*/ 18784 h 37569"/>
                    <a:gd name="connsiteX3" fmla="*/ 18798 w 37595"/>
                    <a:gd name="connsiteY3" fmla="*/ 0 h 37569"/>
                    <a:gd name="connsiteX4" fmla="*/ 37595 w 37595"/>
                    <a:gd name="connsiteY4" fmla="*/ 18784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4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4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4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3" name="Graphic 5">
                <a:extLst>
                  <a:ext uri="{FF2B5EF4-FFF2-40B4-BE49-F238E27FC236}">
                    <a16:creationId xmlns:a16="http://schemas.microsoft.com/office/drawing/2014/main" id="{93ECE87B-4413-4702-D9C6-EE62FA331DED}"/>
                  </a:ext>
                </a:extLst>
              </p:cNvPr>
              <p:cNvGrpSpPr/>
              <p:nvPr/>
            </p:nvGrpSpPr>
            <p:grpSpPr>
              <a:xfrm>
                <a:off x="6540601" y="3481456"/>
                <a:ext cx="492766" cy="291830"/>
                <a:chOff x="6540601" y="3481456"/>
                <a:chExt cx="492766" cy="291830"/>
              </a:xfrm>
              <a:solidFill>
                <a:srgbClr val="141316"/>
              </a:solidFill>
            </p:grpSpPr>
            <p:sp>
              <p:nvSpPr>
                <p:cNvPr id="39" name="Freeform 63">
                  <a:extLst>
                    <a:ext uri="{FF2B5EF4-FFF2-40B4-BE49-F238E27FC236}">
                      <a16:creationId xmlns:a16="http://schemas.microsoft.com/office/drawing/2014/main" id="{8A0784EF-122F-77E7-272A-91E637FE1FD9}"/>
                    </a:ext>
                  </a:extLst>
                </p:cNvPr>
                <p:cNvSpPr/>
                <p:nvPr/>
              </p:nvSpPr>
              <p:spPr>
                <a:xfrm>
                  <a:off x="6540601" y="3481456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4 h 37569"/>
                    <a:gd name="connsiteX1" fmla="*/ 18798 w 37595"/>
                    <a:gd name="connsiteY1" fmla="*/ 37569 h 37569"/>
                    <a:gd name="connsiteX2" fmla="*/ 0 w 37595"/>
                    <a:gd name="connsiteY2" fmla="*/ 18784 h 37569"/>
                    <a:gd name="connsiteX3" fmla="*/ 18798 w 37595"/>
                    <a:gd name="connsiteY3" fmla="*/ 0 h 37569"/>
                    <a:gd name="connsiteX4" fmla="*/ 37595 w 37595"/>
                    <a:gd name="connsiteY4" fmla="*/ 18784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4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4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4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40" name="Freeform 64">
                  <a:extLst>
                    <a:ext uri="{FF2B5EF4-FFF2-40B4-BE49-F238E27FC236}">
                      <a16:creationId xmlns:a16="http://schemas.microsoft.com/office/drawing/2014/main" id="{5710D185-CB7C-1A62-B89A-AEF9AEE1D73E}"/>
                    </a:ext>
                  </a:extLst>
                </p:cNvPr>
                <p:cNvSpPr/>
                <p:nvPr/>
              </p:nvSpPr>
              <p:spPr>
                <a:xfrm>
                  <a:off x="6559398" y="3500241"/>
                  <a:ext cx="473969" cy="273046"/>
                </a:xfrm>
                <a:custGeom>
                  <a:avLst/>
                  <a:gdLst>
                    <a:gd name="connsiteX0" fmla="*/ 473969 w 473969"/>
                    <a:gd name="connsiteY0" fmla="*/ 273046 h 273046"/>
                    <a:gd name="connsiteX1" fmla="*/ 0 w 473969"/>
                    <a:gd name="connsiteY1" fmla="*/ 0 h 2730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73969" h="273046">
                      <a:moveTo>
                        <a:pt x="473969" y="273046"/>
                      </a:moveTo>
                      <a:lnTo>
                        <a:pt x="0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4" name="Graphic 5">
                <a:extLst>
                  <a:ext uri="{FF2B5EF4-FFF2-40B4-BE49-F238E27FC236}">
                    <a16:creationId xmlns:a16="http://schemas.microsoft.com/office/drawing/2014/main" id="{02273E83-28EF-78D4-84E7-EA0C152E9241}"/>
                  </a:ext>
                </a:extLst>
              </p:cNvPr>
              <p:cNvGrpSpPr/>
              <p:nvPr/>
            </p:nvGrpSpPr>
            <p:grpSpPr>
              <a:xfrm>
                <a:off x="6897084" y="2076643"/>
                <a:ext cx="853278" cy="499802"/>
                <a:chOff x="6897084" y="2076643"/>
                <a:chExt cx="853278" cy="499802"/>
              </a:xfrm>
              <a:solidFill>
                <a:srgbClr val="141316"/>
              </a:solidFill>
            </p:grpSpPr>
            <p:sp>
              <p:nvSpPr>
                <p:cNvPr id="37" name="Freeform 66">
                  <a:extLst>
                    <a:ext uri="{FF2B5EF4-FFF2-40B4-BE49-F238E27FC236}">
                      <a16:creationId xmlns:a16="http://schemas.microsoft.com/office/drawing/2014/main" id="{B52EBC93-7ADE-1DEB-4264-C9BCC8DD351E}"/>
                    </a:ext>
                  </a:extLst>
                </p:cNvPr>
                <p:cNvSpPr/>
                <p:nvPr/>
              </p:nvSpPr>
              <p:spPr>
                <a:xfrm>
                  <a:off x="6915882" y="2095427"/>
                  <a:ext cx="834480" cy="481017"/>
                </a:xfrm>
                <a:custGeom>
                  <a:avLst/>
                  <a:gdLst>
                    <a:gd name="connsiteX0" fmla="*/ 834481 w 834480"/>
                    <a:gd name="connsiteY0" fmla="*/ 481018 h 481017"/>
                    <a:gd name="connsiteX1" fmla="*/ 0 w 834480"/>
                    <a:gd name="connsiteY1" fmla="*/ 0 h 4810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34480" h="481017">
                      <a:moveTo>
                        <a:pt x="834481" y="481018"/>
                      </a:moveTo>
                      <a:lnTo>
                        <a:pt x="0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38" name="Freeform 67">
                  <a:extLst>
                    <a:ext uri="{FF2B5EF4-FFF2-40B4-BE49-F238E27FC236}">
                      <a16:creationId xmlns:a16="http://schemas.microsoft.com/office/drawing/2014/main" id="{E341B5CF-545E-8672-97E5-0590B4AD9CCE}"/>
                    </a:ext>
                  </a:extLst>
                </p:cNvPr>
                <p:cNvSpPr/>
                <p:nvPr/>
              </p:nvSpPr>
              <p:spPr>
                <a:xfrm>
                  <a:off x="6897084" y="2076643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5 h 37569"/>
                    <a:gd name="connsiteX1" fmla="*/ 18798 w 37595"/>
                    <a:gd name="connsiteY1" fmla="*/ 37569 h 37569"/>
                    <a:gd name="connsiteX2" fmla="*/ 0 w 37595"/>
                    <a:gd name="connsiteY2" fmla="*/ 18785 h 37569"/>
                    <a:gd name="connsiteX3" fmla="*/ 18798 w 37595"/>
                    <a:gd name="connsiteY3" fmla="*/ 0 h 37569"/>
                    <a:gd name="connsiteX4" fmla="*/ 37595 w 37595"/>
                    <a:gd name="connsiteY4" fmla="*/ 18785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5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5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5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5" name="Graphic 5">
                <a:extLst>
                  <a:ext uri="{FF2B5EF4-FFF2-40B4-BE49-F238E27FC236}">
                    <a16:creationId xmlns:a16="http://schemas.microsoft.com/office/drawing/2014/main" id="{63C47887-7943-2912-16B0-1B3855769A61}"/>
                  </a:ext>
                </a:extLst>
              </p:cNvPr>
              <p:cNvGrpSpPr/>
              <p:nvPr/>
            </p:nvGrpSpPr>
            <p:grpSpPr>
              <a:xfrm>
                <a:off x="7988019" y="2687140"/>
                <a:ext cx="450471" cy="258287"/>
                <a:chOff x="7988019" y="2687140"/>
                <a:chExt cx="450471" cy="258287"/>
              </a:xfrm>
              <a:solidFill>
                <a:srgbClr val="141316"/>
              </a:solidFill>
            </p:grpSpPr>
            <p:sp>
              <p:nvSpPr>
                <p:cNvPr id="35" name="Freeform 69">
                  <a:extLst>
                    <a:ext uri="{FF2B5EF4-FFF2-40B4-BE49-F238E27FC236}">
                      <a16:creationId xmlns:a16="http://schemas.microsoft.com/office/drawing/2014/main" id="{627FEF02-8C16-557E-4E12-BC48448E5C1D}"/>
                    </a:ext>
                  </a:extLst>
                </p:cNvPr>
                <p:cNvSpPr/>
                <p:nvPr/>
              </p:nvSpPr>
              <p:spPr>
                <a:xfrm>
                  <a:off x="7988019" y="2687140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5 h 37569"/>
                    <a:gd name="connsiteX1" fmla="*/ 18798 w 37595"/>
                    <a:gd name="connsiteY1" fmla="*/ 37569 h 37569"/>
                    <a:gd name="connsiteX2" fmla="*/ 0 w 37595"/>
                    <a:gd name="connsiteY2" fmla="*/ 18785 h 37569"/>
                    <a:gd name="connsiteX3" fmla="*/ 18798 w 37595"/>
                    <a:gd name="connsiteY3" fmla="*/ 0 h 37569"/>
                    <a:gd name="connsiteX4" fmla="*/ 37595 w 37595"/>
                    <a:gd name="connsiteY4" fmla="*/ 18785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5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5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5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36" name="Freeform 70">
                  <a:extLst>
                    <a:ext uri="{FF2B5EF4-FFF2-40B4-BE49-F238E27FC236}">
                      <a16:creationId xmlns:a16="http://schemas.microsoft.com/office/drawing/2014/main" id="{0DB1C619-2936-2F76-62D8-4314F51CCE55}"/>
                    </a:ext>
                  </a:extLst>
                </p:cNvPr>
                <p:cNvSpPr/>
                <p:nvPr/>
              </p:nvSpPr>
              <p:spPr>
                <a:xfrm>
                  <a:off x="8006816" y="2701228"/>
                  <a:ext cx="431674" cy="244198"/>
                </a:xfrm>
                <a:custGeom>
                  <a:avLst/>
                  <a:gdLst>
                    <a:gd name="connsiteX0" fmla="*/ 431674 w 431674"/>
                    <a:gd name="connsiteY0" fmla="*/ 244199 h 244198"/>
                    <a:gd name="connsiteX1" fmla="*/ 0 w 431674"/>
                    <a:gd name="connsiteY1" fmla="*/ 0 h 244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31674" h="244198">
                      <a:moveTo>
                        <a:pt x="431674" y="244199"/>
                      </a:moveTo>
                      <a:lnTo>
                        <a:pt x="0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6" name="Graphic 5">
                <a:extLst>
                  <a:ext uri="{FF2B5EF4-FFF2-40B4-BE49-F238E27FC236}">
                    <a16:creationId xmlns:a16="http://schemas.microsoft.com/office/drawing/2014/main" id="{D8A88FAC-B585-523F-CE31-7FCD732BB2FA}"/>
                  </a:ext>
                </a:extLst>
              </p:cNvPr>
              <p:cNvGrpSpPr/>
              <p:nvPr/>
            </p:nvGrpSpPr>
            <p:grpSpPr>
              <a:xfrm>
                <a:off x="8365985" y="1256833"/>
                <a:ext cx="853278" cy="500473"/>
                <a:chOff x="8365985" y="1256833"/>
                <a:chExt cx="853278" cy="500473"/>
              </a:xfrm>
              <a:solidFill>
                <a:srgbClr val="141316"/>
              </a:solidFill>
            </p:grpSpPr>
            <p:sp>
              <p:nvSpPr>
                <p:cNvPr id="33" name="Freeform 72">
                  <a:extLst>
                    <a:ext uri="{FF2B5EF4-FFF2-40B4-BE49-F238E27FC236}">
                      <a16:creationId xmlns:a16="http://schemas.microsoft.com/office/drawing/2014/main" id="{AE1DB143-FE8A-AC72-F91A-A7B1380E2283}"/>
                    </a:ext>
                  </a:extLst>
                </p:cNvPr>
                <p:cNvSpPr/>
                <p:nvPr/>
              </p:nvSpPr>
              <p:spPr>
                <a:xfrm>
                  <a:off x="8384783" y="1275618"/>
                  <a:ext cx="834480" cy="481688"/>
                </a:xfrm>
                <a:custGeom>
                  <a:avLst/>
                  <a:gdLst>
                    <a:gd name="connsiteX0" fmla="*/ 834481 w 834480"/>
                    <a:gd name="connsiteY0" fmla="*/ 481689 h 481688"/>
                    <a:gd name="connsiteX1" fmla="*/ 0 w 834480"/>
                    <a:gd name="connsiteY1" fmla="*/ 0 h 481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34480" h="481688">
                      <a:moveTo>
                        <a:pt x="834481" y="481689"/>
                      </a:moveTo>
                      <a:lnTo>
                        <a:pt x="0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34" name="Freeform 73">
                  <a:extLst>
                    <a:ext uri="{FF2B5EF4-FFF2-40B4-BE49-F238E27FC236}">
                      <a16:creationId xmlns:a16="http://schemas.microsoft.com/office/drawing/2014/main" id="{5C938F89-2C6D-9EE6-F0CE-436287C4D34F}"/>
                    </a:ext>
                  </a:extLst>
                </p:cNvPr>
                <p:cNvSpPr/>
                <p:nvPr/>
              </p:nvSpPr>
              <p:spPr>
                <a:xfrm>
                  <a:off x="8365985" y="1256833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5 h 37569"/>
                    <a:gd name="connsiteX1" fmla="*/ 18798 w 37595"/>
                    <a:gd name="connsiteY1" fmla="*/ 37569 h 37569"/>
                    <a:gd name="connsiteX2" fmla="*/ 0 w 37595"/>
                    <a:gd name="connsiteY2" fmla="*/ 18785 h 37569"/>
                    <a:gd name="connsiteX3" fmla="*/ 18798 w 37595"/>
                    <a:gd name="connsiteY3" fmla="*/ 0 h 37569"/>
                    <a:gd name="connsiteX4" fmla="*/ 37595 w 37595"/>
                    <a:gd name="connsiteY4" fmla="*/ 18785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5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5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5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7" name="Graphic 5">
                <a:extLst>
                  <a:ext uri="{FF2B5EF4-FFF2-40B4-BE49-F238E27FC236}">
                    <a16:creationId xmlns:a16="http://schemas.microsoft.com/office/drawing/2014/main" id="{AD3C26DE-3BCD-3706-FDF2-511E605601EC}"/>
                  </a:ext>
                </a:extLst>
              </p:cNvPr>
              <p:cNvGrpSpPr/>
              <p:nvPr/>
            </p:nvGrpSpPr>
            <p:grpSpPr>
              <a:xfrm>
                <a:off x="7083718" y="1225973"/>
                <a:ext cx="853278" cy="500473"/>
                <a:chOff x="7083718" y="1225973"/>
                <a:chExt cx="853278" cy="500473"/>
              </a:xfrm>
              <a:solidFill>
                <a:srgbClr val="141316"/>
              </a:solidFill>
            </p:grpSpPr>
            <p:sp>
              <p:nvSpPr>
                <p:cNvPr id="31" name="Freeform 75">
                  <a:extLst>
                    <a:ext uri="{FF2B5EF4-FFF2-40B4-BE49-F238E27FC236}">
                      <a16:creationId xmlns:a16="http://schemas.microsoft.com/office/drawing/2014/main" id="{EDF49D93-0453-F690-0755-F10697719BFD}"/>
                    </a:ext>
                  </a:extLst>
                </p:cNvPr>
                <p:cNvSpPr/>
                <p:nvPr/>
              </p:nvSpPr>
              <p:spPr>
                <a:xfrm>
                  <a:off x="7083718" y="1244757"/>
                  <a:ext cx="834480" cy="481688"/>
                </a:xfrm>
                <a:custGeom>
                  <a:avLst/>
                  <a:gdLst>
                    <a:gd name="connsiteX0" fmla="*/ 0 w 834480"/>
                    <a:gd name="connsiteY0" fmla="*/ 481689 h 481688"/>
                    <a:gd name="connsiteX1" fmla="*/ 834481 w 834480"/>
                    <a:gd name="connsiteY1" fmla="*/ 0 h 481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34480" h="481688">
                      <a:moveTo>
                        <a:pt x="0" y="481689"/>
                      </a:moveTo>
                      <a:lnTo>
                        <a:pt x="834481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32" name="Freeform 76">
                  <a:extLst>
                    <a:ext uri="{FF2B5EF4-FFF2-40B4-BE49-F238E27FC236}">
                      <a16:creationId xmlns:a16="http://schemas.microsoft.com/office/drawing/2014/main" id="{6EC155D5-B534-52A4-89E1-790878DE720C}"/>
                    </a:ext>
                  </a:extLst>
                </p:cNvPr>
                <p:cNvSpPr/>
                <p:nvPr/>
              </p:nvSpPr>
              <p:spPr>
                <a:xfrm>
                  <a:off x="7899401" y="1225973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4 h 37569"/>
                    <a:gd name="connsiteX1" fmla="*/ 18798 w 37595"/>
                    <a:gd name="connsiteY1" fmla="*/ 37569 h 37569"/>
                    <a:gd name="connsiteX2" fmla="*/ 0 w 37595"/>
                    <a:gd name="connsiteY2" fmla="*/ 18784 h 37569"/>
                    <a:gd name="connsiteX3" fmla="*/ 18798 w 37595"/>
                    <a:gd name="connsiteY3" fmla="*/ 0 h 37569"/>
                    <a:gd name="connsiteX4" fmla="*/ 37595 w 37595"/>
                    <a:gd name="connsiteY4" fmla="*/ 18784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4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4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4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  <p:grpSp>
            <p:nvGrpSpPr>
              <p:cNvPr id="28" name="Graphic 5">
                <a:extLst>
                  <a:ext uri="{FF2B5EF4-FFF2-40B4-BE49-F238E27FC236}">
                    <a16:creationId xmlns:a16="http://schemas.microsoft.com/office/drawing/2014/main" id="{466C0FD5-4BDA-4028-2B8A-47119E3F9740}"/>
                  </a:ext>
                </a:extLst>
              </p:cNvPr>
              <p:cNvGrpSpPr/>
              <p:nvPr/>
            </p:nvGrpSpPr>
            <p:grpSpPr>
              <a:xfrm>
                <a:off x="5660468" y="2073959"/>
                <a:ext cx="815011" cy="473638"/>
                <a:chOff x="5660468" y="2073959"/>
                <a:chExt cx="815011" cy="473638"/>
              </a:xfrm>
              <a:solidFill>
                <a:srgbClr val="141316"/>
              </a:solidFill>
            </p:grpSpPr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DA92B7A1-594A-C446-F66E-DF972606D291}"/>
                    </a:ext>
                  </a:extLst>
                </p:cNvPr>
                <p:cNvSpPr/>
                <p:nvPr/>
              </p:nvSpPr>
              <p:spPr>
                <a:xfrm>
                  <a:off x="6437885" y="2073959"/>
                  <a:ext cx="37595" cy="37569"/>
                </a:xfrm>
                <a:custGeom>
                  <a:avLst/>
                  <a:gdLst>
                    <a:gd name="connsiteX0" fmla="*/ 37595 w 37595"/>
                    <a:gd name="connsiteY0" fmla="*/ 18785 h 37569"/>
                    <a:gd name="connsiteX1" fmla="*/ 18798 w 37595"/>
                    <a:gd name="connsiteY1" fmla="*/ 37569 h 37569"/>
                    <a:gd name="connsiteX2" fmla="*/ 0 w 37595"/>
                    <a:gd name="connsiteY2" fmla="*/ 18785 h 37569"/>
                    <a:gd name="connsiteX3" fmla="*/ 18798 w 37595"/>
                    <a:gd name="connsiteY3" fmla="*/ 0 h 37569"/>
                    <a:gd name="connsiteX4" fmla="*/ 37595 w 37595"/>
                    <a:gd name="connsiteY4" fmla="*/ 18785 h 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595" h="37569">
                      <a:moveTo>
                        <a:pt x="37595" y="18785"/>
                      </a:moveTo>
                      <a:cubicBezTo>
                        <a:pt x="37595" y="29159"/>
                        <a:pt x="29179" y="37569"/>
                        <a:pt x="18798" y="37569"/>
                      </a:cubicBezTo>
                      <a:cubicBezTo>
                        <a:pt x="8416" y="37569"/>
                        <a:pt x="0" y="29159"/>
                        <a:pt x="0" y="18785"/>
                      </a:cubicBezTo>
                      <a:cubicBezTo>
                        <a:pt x="0" y="8410"/>
                        <a:pt x="8416" y="0"/>
                        <a:pt x="18798" y="0"/>
                      </a:cubicBezTo>
                      <a:cubicBezTo>
                        <a:pt x="29179" y="0"/>
                        <a:pt x="37595" y="8410"/>
                        <a:pt x="37595" y="18785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7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  <p:sp>
              <p:nvSpPr>
                <p:cNvPr id="30" name="Freeform 79">
                  <a:extLst>
                    <a:ext uri="{FF2B5EF4-FFF2-40B4-BE49-F238E27FC236}">
                      <a16:creationId xmlns:a16="http://schemas.microsoft.com/office/drawing/2014/main" id="{349BD68C-87DA-1083-FA8A-F85153DB1FB5}"/>
                    </a:ext>
                  </a:extLst>
                </p:cNvPr>
                <p:cNvSpPr/>
                <p:nvPr/>
              </p:nvSpPr>
              <p:spPr>
                <a:xfrm>
                  <a:off x="5660468" y="2088048"/>
                  <a:ext cx="796214" cy="459549"/>
                </a:xfrm>
                <a:custGeom>
                  <a:avLst/>
                  <a:gdLst>
                    <a:gd name="connsiteX0" fmla="*/ 0 w 796214"/>
                    <a:gd name="connsiteY0" fmla="*/ 459550 h 459549"/>
                    <a:gd name="connsiteX1" fmla="*/ 796214 w 796214"/>
                    <a:gd name="connsiteY1" fmla="*/ 0 h 459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6214" h="459549">
                      <a:moveTo>
                        <a:pt x="0" y="459550"/>
                      </a:moveTo>
                      <a:lnTo>
                        <a:pt x="796214" y="0"/>
                      </a:lnTo>
                    </a:path>
                  </a:pathLst>
                </a:custGeom>
                <a:ln w="1676" cap="flat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BR"/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07A2382-2D8E-6245-9A6B-378101C7883B}"/>
              </a:ext>
            </a:extLst>
          </p:cNvPr>
          <p:cNvSpPr txBox="1"/>
          <p:nvPr/>
        </p:nvSpPr>
        <p:spPr>
          <a:xfrm>
            <a:off x="269567" y="1009817"/>
            <a:ext cx="226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Drug Traceability :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C9B616A-1801-6E54-3CD3-62CBEBB287A2}"/>
              </a:ext>
            </a:extLst>
          </p:cNvPr>
          <p:cNvSpPr txBox="1"/>
          <p:nvPr/>
        </p:nvSpPr>
        <p:spPr>
          <a:xfrm>
            <a:off x="337624" y="1481793"/>
            <a:ext cx="423325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"/>
              </a:rPr>
              <a:t>A</a:t>
            </a:r>
            <a:r>
              <a:rPr lang="en-IN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"/>
              </a:rPr>
              <a:t>bility to track the journey of a drug product from its raw materials to the consumer.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"/>
              </a:rPr>
              <a:t>E</a:t>
            </a:r>
            <a:r>
              <a:rPr lang="en-IN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"/>
              </a:rPr>
              <a:t>nsuring its authenticity and integrity throughout the supply chain.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"/>
              </a:rPr>
              <a:t>P</a:t>
            </a:r>
            <a:r>
              <a:rPr lang="en-IN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"/>
              </a:rPr>
              <a:t>revent the circulation of counterfeit drugs, which can pose serious risks to patients.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"/>
              </a:rPr>
              <a:t>According to the WHO, approximately 10% of the global pharmaceutical market is made up of counterfeit drugs.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11267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05C9-4AF5-4778-4A3D-0342068DC9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Blockchain?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B8EAE-88C6-C0E2-0132-E07D150C7C6D}"/>
              </a:ext>
            </a:extLst>
          </p:cNvPr>
          <p:cNvSpPr txBox="1"/>
          <p:nvPr/>
        </p:nvSpPr>
        <p:spPr>
          <a:xfrm>
            <a:off x="533400" y="1657350"/>
            <a:ext cx="51104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Blockchain provides immutable and transparent record-keeping.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Blockchain technology offers a decentralized network, reducing the risk of fraud and human error.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Blockchain enables secure and efficient data sharing among supply chain partners.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Blockchain-based supply chain solutions increase transparency and accountability, improving the overall efficiency of the supply chain.</a:t>
            </a:r>
          </a:p>
        </p:txBody>
      </p:sp>
      <p:pic>
        <p:nvPicPr>
          <p:cNvPr id="1026" name="Picture 2" descr="Supply Chain Management Vector Art, Icons, and Graphics for Free Download">
            <a:extLst>
              <a:ext uri="{FF2B5EF4-FFF2-40B4-BE49-F238E27FC236}">
                <a16:creationId xmlns:a16="http://schemas.microsoft.com/office/drawing/2014/main" id="{28BB25BD-661B-FA3E-D62D-ED1900873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093584"/>
            <a:ext cx="35242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71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CCA41-5D49-BF08-9494-5F9ABC44F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61950"/>
            <a:ext cx="5791200" cy="476249"/>
          </a:xfrm>
        </p:spPr>
        <p:txBody>
          <a:bodyPr/>
          <a:lstStyle/>
          <a:p>
            <a:r>
              <a:rPr lang="en-US" dirty="0"/>
              <a:t>GUI Snapshot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83C4E5-C19E-F67F-3071-24B9BB734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47750"/>
            <a:ext cx="5791200" cy="388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18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ounded Rectangle 11">
            <a:extLst>
              <a:ext uri="{FF2B5EF4-FFF2-40B4-BE49-F238E27FC236}">
                <a16:creationId xmlns:a16="http://schemas.microsoft.com/office/drawing/2014/main" id="{FA0EB6E8-3330-0286-C999-0AC9DDED1C44}"/>
              </a:ext>
            </a:extLst>
          </p:cNvPr>
          <p:cNvSpPr/>
          <p:nvPr/>
        </p:nvSpPr>
        <p:spPr>
          <a:xfrm>
            <a:off x="5612438" y="2345695"/>
            <a:ext cx="1714250" cy="847329"/>
          </a:xfrm>
          <a:prstGeom prst="roundRect">
            <a:avLst>
              <a:gd name="adj" fmla="val 87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66" name="Rounded Rectangle 11">
            <a:extLst>
              <a:ext uri="{FF2B5EF4-FFF2-40B4-BE49-F238E27FC236}">
                <a16:creationId xmlns:a16="http://schemas.microsoft.com/office/drawing/2014/main" id="{FE62C516-6232-02EB-4282-2033C45B4D0B}"/>
              </a:ext>
            </a:extLst>
          </p:cNvPr>
          <p:cNvSpPr/>
          <p:nvPr/>
        </p:nvSpPr>
        <p:spPr>
          <a:xfrm>
            <a:off x="3505200" y="2343150"/>
            <a:ext cx="1714250" cy="847329"/>
          </a:xfrm>
          <a:prstGeom prst="roundRect">
            <a:avLst>
              <a:gd name="adj" fmla="val 87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65" name="Rounded Rectangle 11">
            <a:extLst>
              <a:ext uri="{FF2B5EF4-FFF2-40B4-BE49-F238E27FC236}">
                <a16:creationId xmlns:a16="http://schemas.microsoft.com/office/drawing/2014/main" id="{C916B0A6-51CD-4EBD-3D51-832DF69D45D2}"/>
              </a:ext>
            </a:extLst>
          </p:cNvPr>
          <p:cNvSpPr/>
          <p:nvPr/>
        </p:nvSpPr>
        <p:spPr>
          <a:xfrm>
            <a:off x="1500744" y="2353315"/>
            <a:ext cx="1714250" cy="847329"/>
          </a:xfrm>
          <a:prstGeom prst="roundRect">
            <a:avLst>
              <a:gd name="adj" fmla="val 87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307B1-16A5-684D-B662-1CF92DEB5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  <a:endParaRPr lang="en-BR" dirty="0"/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E983903D-3A8F-0D4E-A17F-43A19F86B84F}"/>
              </a:ext>
            </a:extLst>
          </p:cNvPr>
          <p:cNvSpPr txBox="1">
            <a:spLocks/>
          </p:cNvSpPr>
          <p:nvPr/>
        </p:nvSpPr>
        <p:spPr>
          <a:xfrm>
            <a:off x="1677408" y="2596460"/>
            <a:ext cx="1293351" cy="409447"/>
          </a:xfrm>
          <a:prstGeom prst="rect">
            <a:avLst/>
          </a:prstGeom>
        </p:spPr>
        <p:txBody>
          <a:bodyPr lIns="0" tIns="0" rIns="0" bIns="0"/>
          <a:lstStyle>
            <a:lvl1pPr marL="342886" indent="-342886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19" indent="-285738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2952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13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31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49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7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Blockchain</a:t>
            </a:r>
            <a:endParaRPr lang="en-BR" sz="2000"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Content Placeholder 5">
            <a:extLst>
              <a:ext uri="{FF2B5EF4-FFF2-40B4-BE49-F238E27FC236}">
                <a16:creationId xmlns:a16="http://schemas.microsoft.com/office/drawing/2014/main" id="{4235E0EE-4D5C-BC4E-A21D-702194D9E761}"/>
              </a:ext>
            </a:extLst>
          </p:cNvPr>
          <p:cNvSpPr txBox="1">
            <a:spLocks/>
          </p:cNvSpPr>
          <p:nvPr/>
        </p:nvSpPr>
        <p:spPr>
          <a:xfrm>
            <a:off x="3400894" y="2588838"/>
            <a:ext cx="1893594" cy="544974"/>
          </a:xfrm>
          <a:prstGeom prst="rect">
            <a:avLst/>
          </a:prstGeom>
        </p:spPr>
        <p:txBody>
          <a:bodyPr lIns="0" tIns="0" rIns="0" bIns="0"/>
          <a:lstStyle>
            <a:lvl1pPr marL="342886" indent="-342886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19" indent="-285738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2952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13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31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49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7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</a:t>
            </a:r>
            <a:endParaRPr lang="en-BR" sz="2000"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4520C9CD-B7F8-A748-A8EE-A6647FF61CA5}"/>
              </a:ext>
            </a:extLst>
          </p:cNvPr>
          <p:cNvSpPr txBox="1">
            <a:spLocks/>
          </p:cNvSpPr>
          <p:nvPr/>
        </p:nvSpPr>
        <p:spPr>
          <a:xfrm>
            <a:off x="5503536" y="2589905"/>
            <a:ext cx="1893594" cy="544974"/>
          </a:xfrm>
          <a:prstGeom prst="rect">
            <a:avLst/>
          </a:prstGeom>
        </p:spPr>
        <p:txBody>
          <a:bodyPr lIns="0" tIns="0" rIns="0" bIns="0"/>
          <a:lstStyle>
            <a:lvl1pPr marL="342886" indent="-342886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19" indent="-285738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2952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13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31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49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7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 Swing</a:t>
            </a:r>
            <a:endParaRPr lang="en-BR" sz="2000"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07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2AF6AAD-8AFE-7810-79B4-59E9BBFEBA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2010001"/>
              </p:ext>
            </p:extLst>
          </p:nvPr>
        </p:nvGraphicFramePr>
        <p:xfrm>
          <a:off x="1066800" y="438150"/>
          <a:ext cx="73152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67FD470E-17A7-38E3-DD31-C1BB65019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342781"/>
            <a:ext cx="5791200" cy="476249"/>
          </a:xfrm>
        </p:spPr>
        <p:txBody>
          <a:bodyPr/>
          <a:lstStyle/>
          <a:p>
            <a:r>
              <a:rPr lang="en-US" dirty="0"/>
              <a:t>Flow of Program :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824389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5ABBF-8A4D-4602-9703-AC78B116E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590550"/>
            <a:ext cx="5791200" cy="476249"/>
          </a:xfrm>
        </p:spPr>
        <p:txBody>
          <a:bodyPr/>
          <a:lstStyle/>
          <a:p>
            <a:r>
              <a:rPr lang="en-US" dirty="0"/>
              <a:t>Structure of Block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45410-6BFA-FE56-AB03-5241455CBA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9B749C-A2F9-DA08-F8A3-ACA97A852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54" y="1116064"/>
            <a:ext cx="2701351" cy="3943351"/>
          </a:xfrm>
          <a:prstGeom prst="rect">
            <a:avLst/>
          </a:prstGeom>
        </p:spPr>
      </p:pic>
      <p:grpSp>
        <p:nvGrpSpPr>
          <p:cNvPr id="6" name="Graphic 24">
            <a:extLst>
              <a:ext uri="{FF2B5EF4-FFF2-40B4-BE49-F238E27FC236}">
                <a16:creationId xmlns:a16="http://schemas.microsoft.com/office/drawing/2014/main" id="{FC7D5DD8-D6B4-C9C6-1DC4-12BDF27A5A24}"/>
              </a:ext>
            </a:extLst>
          </p:cNvPr>
          <p:cNvGrpSpPr/>
          <p:nvPr/>
        </p:nvGrpSpPr>
        <p:grpSpPr>
          <a:xfrm>
            <a:off x="4677305" y="1657350"/>
            <a:ext cx="2971800" cy="2168162"/>
            <a:chOff x="3855362" y="3497990"/>
            <a:chExt cx="982548" cy="739273"/>
          </a:xfrm>
          <a:noFill/>
        </p:grpSpPr>
        <p:grpSp>
          <p:nvGrpSpPr>
            <p:cNvPr id="7" name="Graphic 24">
              <a:extLst>
                <a:ext uri="{FF2B5EF4-FFF2-40B4-BE49-F238E27FC236}">
                  <a16:creationId xmlns:a16="http://schemas.microsoft.com/office/drawing/2014/main" id="{9A6F6CA6-C22D-51E5-BF42-708E2F8DB1CD}"/>
                </a:ext>
              </a:extLst>
            </p:cNvPr>
            <p:cNvGrpSpPr/>
            <p:nvPr/>
          </p:nvGrpSpPr>
          <p:grpSpPr>
            <a:xfrm>
              <a:off x="3855362" y="3916888"/>
              <a:ext cx="277795" cy="320374"/>
              <a:chOff x="3855362" y="3916888"/>
              <a:chExt cx="277795" cy="320374"/>
            </a:xfrm>
            <a:noFill/>
          </p:grpSpPr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C99D62EF-63B6-7648-E3C5-C8BFA11B51D4}"/>
                  </a:ext>
                </a:extLst>
              </p:cNvPr>
              <p:cNvSpPr/>
              <p:nvPr/>
            </p:nvSpPr>
            <p:spPr>
              <a:xfrm>
                <a:off x="3855362" y="3997498"/>
                <a:ext cx="138897" cy="239764"/>
              </a:xfrm>
              <a:custGeom>
                <a:avLst/>
                <a:gdLst>
                  <a:gd name="connsiteX0" fmla="*/ 138898 w 138897"/>
                  <a:gd name="connsiteY0" fmla="*/ 239764 h 239764"/>
                  <a:gd name="connsiteX1" fmla="*/ 0 w 138897"/>
                  <a:gd name="connsiteY1" fmla="*/ 159154 h 239764"/>
                  <a:gd name="connsiteX2" fmla="*/ 0 w 138897"/>
                  <a:gd name="connsiteY2" fmla="*/ 0 h 239764"/>
                  <a:gd name="connsiteX3" fmla="*/ 138898 w 138897"/>
                  <a:gd name="connsiteY3" fmla="*/ 80610 h 23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897" h="239764">
                    <a:moveTo>
                      <a:pt x="138898" y="239764"/>
                    </a:moveTo>
                    <a:lnTo>
                      <a:pt x="0" y="159154"/>
                    </a:lnTo>
                    <a:lnTo>
                      <a:pt x="0" y="0"/>
                    </a:lnTo>
                    <a:lnTo>
                      <a:pt x="138898" y="80610"/>
                    </a:lnTo>
                    <a:close/>
                  </a:path>
                </a:pathLst>
              </a:custGeom>
              <a:noFill/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F6B5BD6F-6D86-12DC-0E6C-242D60753A8C}"/>
                  </a:ext>
                </a:extLst>
              </p:cNvPr>
              <p:cNvSpPr/>
              <p:nvPr/>
            </p:nvSpPr>
            <p:spPr>
              <a:xfrm>
                <a:off x="3994260" y="3997498"/>
                <a:ext cx="138897" cy="239764"/>
              </a:xfrm>
              <a:custGeom>
                <a:avLst/>
                <a:gdLst>
                  <a:gd name="connsiteX0" fmla="*/ 0 w 138897"/>
                  <a:gd name="connsiteY0" fmla="*/ 239764 h 239764"/>
                  <a:gd name="connsiteX1" fmla="*/ 138898 w 138897"/>
                  <a:gd name="connsiteY1" fmla="*/ 159154 h 239764"/>
                  <a:gd name="connsiteX2" fmla="*/ 138898 w 138897"/>
                  <a:gd name="connsiteY2" fmla="*/ 0 h 239764"/>
                  <a:gd name="connsiteX3" fmla="*/ 0 w 138897"/>
                  <a:gd name="connsiteY3" fmla="*/ 80610 h 23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897" h="239764">
                    <a:moveTo>
                      <a:pt x="0" y="239764"/>
                    </a:moveTo>
                    <a:lnTo>
                      <a:pt x="138898" y="159154"/>
                    </a:lnTo>
                    <a:lnTo>
                      <a:pt x="138898" y="0"/>
                    </a:lnTo>
                    <a:lnTo>
                      <a:pt x="0" y="80610"/>
                    </a:lnTo>
                    <a:close/>
                  </a:path>
                </a:pathLst>
              </a:custGeom>
              <a:noFill/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6D7BDA8D-35C6-9E33-FD2D-1F3866C152B7}"/>
                  </a:ext>
                </a:extLst>
              </p:cNvPr>
              <p:cNvSpPr/>
              <p:nvPr/>
            </p:nvSpPr>
            <p:spPr>
              <a:xfrm>
                <a:off x="3855362" y="3916888"/>
                <a:ext cx="277795" cy="161220"/>
              </a:xfrm>
              <a:custGeom>
                <a:avLst/>
                <a:gdLst>
                  <a:gd name="connsiteX0" fmla="*/ 277796 w 277795"/>
                  <a:gd name="connsiteY0" fmla="*/ 80610 h 161220"/>
                  <a:gd name="connsiteX1" fmla="*/ 138898 w 277795"/>
                  <a:gd name="connsiteY1" fmla="*/ 161221 h 161220"/>
                  <a:gd name="connsiteX2" fmla="*/ 0 w 277795"/>
                  <a:gd name="connsiteY2" fmla="*/ 80610 h 161220"/>
                  <a:gd name="connsiteX3" fmla="*/ 138898 w 277795"/>
                  <a:gd name="connsiteY3" fmla="*/ 0 h 161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7795" h="161220">
                    <a:moveTo>
                      <a:pt x="277796" y="80610"/>
                    </a:moveTo>
                    <a:lnTo>
                      <a:pt x="138898" y="161221"/>
                    </a:lnTo>
                    <a:lnTo>
                      <a:pt x="0" y="80610"/>
                    </a:lnTo>
                    <a:lnTo>
                      <a:pt x="138898" y="0"/>
                    </a:lnTo>
                    <a:close/>
                  </a:path>
                </a:pathLst>
              </a:custGeom>
              <a:noFill/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8" name="Graphic 24">
              <a:extLst>
                <a:ext uri="{FF2B5EF4-FFF2-40B4-BE49-F238E27FC236}">
                  <a16:creationId xmlns:a16="http://schemas.microsoft.com/office/drawing/2014/main" id="{2358D0D7-1F36-A4F0-06C6-E7300E3E3BA6}"/>
                </a:ext>
              </a:extLst>
            </p:cNvPr>
            <p:cNvGrpSpPr/>
            <p:nvPr/>
          </p:nvGrpSpPr>
          <p:grpSpPr>
            <a:xfrm>
              <a:off x="4046945" y="3805963"/>
              <a:ext cx="277795" cy="319685"/>
              <a:chOff x="4046945" y="3805963"/>
              <a:chExt cx="277795" cy="319685"/>
            </a:xfrm>
            <a:noFill/>
          </p:grpSpPr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7BF4E580-BD02-FB55-094F-DEC041AB523F}"/>
                  </a:ext>
                </a:extLst>
              </p:cNvPr>
              <p:cNvSpPr/>
              <p:nvPr/>
            </p:nvSpPr>
            <p:spPr>
              <a:xfrm>
                <a:off x="4046945" y="3886573"/>
                <a:ext cx="138897" cy="239075"/>
              </a:xfrm>
              <a:custGeom>
                <a:avLst/>
                <a:gdLst>
                  <a:gd name="connsiteX0" fmla="*/ 0 w 138897"/>
                  <a:gd name="connsiteY0" fmla="*/ 60630 h 239075"/>
                  <a:gd name="connsiteX1" fmla="*/ 0 w 138897"/>
                  <a:gd name="connsiteY1" fmla="*/ 0 h 239075"/>
                  <a:gd name="connsiteX2" fmla="*/ 138898 w 138897"/>
                  <a:gd name="connsiteY2" fmla="*/ 80610 h 239075"/>
                  <a:gd name="connsiteX3" fmla="*/ 138898 w 138897"/>
                  <a:gd name="connsiteY3" fmla="*/ 239075 h 239075"/>
                  <a:gd name="connsiteX4" fmla="*/ 86212 w 138897"/>
                  <a:gd name="connsiteY4" fmla="*/ 208760 h 23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897" h="239075">
                    <a:moveTo>
                      <a:pt x="0" y="60630"/>
                    </a:moveTo>
                    <a:lnTo>
                      <a:pt x="0" y="0"/>
                    </a:lnTo>
                    <a:lnTo>
                      <a:pt x="138898" y="80610"/>
                    </a:lnTo>
                    <a:lnTo>
                      <a:pt x="138898" y="239075"/>
                    </a:lnTo>
                    <a:lnTo>
                      <a:pt x="86212" y="208760"/>
                    </a:lnTo>
                  </a:path>
                </a:pathLst>
              </a:custGeom>
              <a:noFill/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9D951E7B-0159-C7B2-D273-DADF6A08C520}"/>
                  </a:ext>
                </a:extLst>
              </p:cNvPr>
              <p:cNvSpPr/>
              <p:nvPr/>
            </p:nvSpPr>
            <p:spPr>
              <a:xfrm>
                <a:off x="4185843" y="3886573"/>
                <a:ext cx="138897" cy="239075"/>
              </a:xfrm>
              <a:custGeom>
                <a:avLst/>
                <a:gdLst>
                  <a:gd name="connsiteX0" fmla="*/ 0 w 138897"/>
                  <a:gd name="connsiteY0" fmla="*/ 239075 h 239075"/>
                  <a:gd name="connsiteX1" fmla="*/ 138898 w 138897"/>
                  <a:gd name="connsiteY1" fmla="*/ 158465 h 239075"/>
                  <a:gd name="connsiteX2" fmla="*/ 138898 w 138897"/>
                  <a:gd name="connsiteY2" fmla="*/ 0 h 239075"/>
                  <a:gd name="connsiteX3" fmla="*/ 0 w 138897"/>
                  <a:gd name="connsiteY3" fmla="*/ 80610 h 23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897" h="239075">
                    <a:moveTo>
                      <a:pt x="0" y="239075"/>
                    </a:moveTo>
                    <a:lnTo>
                      <a:pt x="138898" y="158465"/>
                    </a:lnTo>
                    <a:lnTo>
                      <a:pt x="138898" y="0"/>
                    </a:lnTo>
                    <a:lnTo>
                      <a:pt x="0" y="80610"/>
                    </a:lnTo>
                    <a:close/>
                  </a:path>
                </a:pathLst>
              </a:custGeom>
              <a:noFill/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CEFDAB19-84D5-B47A-85A7-AE43A49E79BC}"/>
                  </a:ext>
                </a:extLst>
              </p:cNvPr>
              <p:cNvSpPr/>
              <p:nvPr/>
            </p:nvSpPr>
            <p:spPr>
              <a:xfrm>
                <a:off x="4046945" y="3805963"/>
                <a:ext cx="277795" cy="161220"/>
              </a:xfrm>
              <a:custGeom>
                <a:avLst/>
                <a:gdLst>
                  <a:gd name="connsiteX0" fmla="*/ 277796 w 277795"/>
                  <a:gd name="connsiteY0" fmla="*/ 80610 h 161220"/>
                  <a:gd name="connsiteX1" fmla="*/ 138898 w 277795"/>
                  <a:gd name="connsiteY1" fmla="*/ 161221 h 161220"/>
                  <a:gd name="connsiteX2" fmla="*/ 0 w 277795"/>
                  <a:gd name="connsiteY2" fmla="*/ 80610 h 161220"/>
                  <a:gd name="connsiteX3" fmla="*/ 138898 w 277795"/>
                  <a:gd name="connsiteY3" fmla="*/ 0 h 161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7795" h="161220">
                    <a:moveTo>
                      <a:pt x="277796" y="80610"/>
                    </a:moveTo>
                    <a:lnTo>
                      <a:pt x="138898" y="161221"/>
                    </a:lnTo>
                    <a:lnTo>
                      <a:pt x="0" y="80610"/>
                    </a:lnTo>
                    <a:lnTo>
                      <a:pt x="138898" y="0"/>
                    </a:lnTo>
                    <a:close/>
                  </a:path>
                </a:pathLst>
              </a:custGeom>
              <a:noFill/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9" name="Graphic 24">
              <a:extLst>
                <a:ext uri="{FF2B5EF4-FFF2-40B4-BE49-F238E27FC236}">
                  <a16:creationId xmlns:a16="http://schemas.microsoft.com/office/drawing/2014/main" id="{92C3F40A-4864-5B68-EBF9-DA98FFFFCB58}"/>
                </a:ext>
              </a:extLst>
            </p:cNvPr>
            <p:cNvGrpSpPr/>
            <p:nvPr/>
          </p:nvGrpSpPr>
          <p:grpSpPr>
            <a:xfrm>
              <a:off x="4237160" y="3695037"/>
              <a:ext cx="278480" cy="320374"/>
              <a:chOff x="4237160" y="3695037"/>
              <a:chExt cx="278480" cy="320374"/>
            </a:xfrm>
            <a:noFill/>
          </p:grpSpPr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F9F769EC-68AA-DAC8-C86B-EE95C810E6FA}"/>
                  </a:ext>
                </a:extLst>
              </p:cNvPr>
              <p:cNvSpPr/>
              <p:nvPr/>
            </p:nvSpPr>
            <p:spPr>
              <a:xfrm>
                <a:off x="4237160" y="3775648"/>
                <a:ext cx="138897" cy="239764"/>
              </a:xfrm>
              <a:custGeom>
                <a:avLst/>
                <a:gdLst>
                  <a:gd name="connsiteX0" fmla="*/ 0 w 138897"/>
                  <a:gd name="connsiteY0" fmla="*/ 60630 h 239764"/>
                  <a:gd name="connsiteX1" fmla="*/ 0 w 138897"/>
                  <a:gd name="connsiteY1" fmla="*/ 0 h 239764"/>
                  <a:gd name="connsiteX2" fmla="*/ 138898 w 138897"/>
                  <a:gd name="connsiteY2" fmla="*/ 80610 h 239764"/>
                  <a:gd name="connsiteX3" fmla="*/ 138898 w 138897"/>
                  <a:gd name="connsiteY3" fmla="*/ 239764 h 239764"/>
                  <a:gd name="connsiteX4" fmla="*/ 87581 w 138897"/>
                  <a:gd name="connsiteY4" fmla="*/ 209449 h 23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897" h="239764">
                    <a:moveTo>
                      <a:pt x="0" y="60630"/>
                    </a:moveTo>
                    <a:lnTo>
                      <a:pt x="0" y="0"/>
                    </a:lnTo>
                    <a:lnTo>
                      <a:pt x="138898" y="80610"/>
                    </a:lnTo>
                    <a:lnTo>
                      <a:pt x="138898" y="239764"/>
                    </a:lnTo>
                    <a:lnTo>
                      <a:pt x="87581" y="209449"/>
                    </a:lnTo>
                  </a:path>
                </a:pathLst>
              </a:custGeom>
              <a:noFill/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EF2E1D54-1FD8-3B60-1363-74C9C39AE044}"/>
                  </a:ext>
                </a:extLst>
              </p:cNvPr>
              <p:cNvSpPr/>
              <p:nvPr/>
            </p:nvSpPr>
            <p:spPr>
              <a:xfrm>
                <a:off x="4376058" y="3775648"/>
                <a:ext cx="139582" cy="239764"/>
              </a:xfrm>
              <a:custGeom>
                <a:avLst/>
                <a:gdLst>
                  <a:gd name="connsiteX0" fmla="*/ 0 w 139582"/>
                  <a:gd name="connsiteY0" fmla="*/ 239764 h 239764"/>
                  <a:gd name="connsiteX1" fmla="*/ 139582 w 139582"/>
                  <a:gd name="connsiteY1" fmla="*/ 159154 h 239764"/>
                  <a:gd name="connsiteX2" fmla="*/ 139582 w 139582"/>
                  <a:gd name="connsiteY2" fmla="*/ 0 h 239764"/>
                  <a:gd name="connsiteX3" fmla="*/ 0 w 139582"/>
                  <a:gd name="connsiteY3" fmla="*/ 80610 h 23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582" h="239764">
                    <a:moveTo>
                      <a:pt x="0" y="239764"/>
                    </a:moveTo>
                    <a:lnTo>
                      <a:pt x="139582" y="159154"/>
                    </a:lnTo>
                    <a:lnTo>
                      <a:pt x="139582" y="0"/>
                    </a:lnTo>
                    <a:lnTo>
                      <a:pt x="0" y="80610"/>
                    </a:lnTo>
                    <a:close/>
                  </a:path>
                </a:pathLst>
              </a:custGeom>
              <a:noFill/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D8D16C2B-B3F5-19CE-13F3-AF36454775D0}"/>
                  </a:ext>
                </a:extLst>
              </p:cNvPr>
              <p:cNvSpPr/>
              <p:nvPr/>
            </p:nvSpPr>
            <p:spPr>
              <a:xfrm>
                <a:off x="4237160" y="3695037"/>
                <a:ext cx="278480" cy="161220"/>
              </a:xfrm>
              <a:custGeom>
                <a:avLst/>
                <a:gdLst>
                  <a:gd name="connsiteX0" fmla="*/ 278480 w 278480"/>
                  <a:gd name="connsiteY0" fmla="*/ 80610 h 161220"/>
                  <a:gd name="connsiteX1" fmla="*/ 138898 w 278480"/>
                  <a:gd name="connsiteY1" fmla="*/ 161221 h 161220"/>
                  <a:gd name="connsiteX2" fmla="*/ 0 w 278480"/>
                  <a:gd name="connsiteY2" fmla="*/ 80610 h 161220"/>
                  <a:gd name="connsiteX3" fmla="*/ 138898 w 278480"/>
                  <a:gd name="connsiteY3" fmla="*/ 0 h 161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8480" h="161220">
                    <a:moveTo>
                      <a:pt x="278480" y="80610"/>
                    </a:moveTo>
                    <a:lnTo>
                      <a:pt x="138898" y="161221"/>
                    </a:lnTo>
                    <a:lnTo>
                      <a:pt x="0" y="80610"/>
                    </a:lnTo>
                    <a:lnTo>
                      <a:pt x="138898" y="0"/>
                    </a:lnTo>
                    <a:close/>
                  </a:path>
                </a:pathLst>
              </a:custGeom>
              <a:noFill/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10" name="Graphic 24">
              <a:extLst>
                <a:ext uri="{FF2B5EF4-FFF2-40B4-BE49-F238E27FC236}">
                  <a16:creationId xmlns:a16="http://schemas.microsoft.com/office/drawing/2014/main" id="{7B97B7AD-4996-AB4E-0572-BD54CD2D25B4}"/>
                </a:ext>
              </a:extLst>
            </p:cNvPr>
            <p:cNvGrpSpPr/>
            <p:nvPr/>
          </p:nvGrpSpPr>
          <p:grpSpPr>
            <a:xfrm>
              <a:off x="4486218" y="3551041"/>
              <a:ext cx="277795" cy="320374"/>
              <a:chOff x="4486218" y="3551041"/>
              <a:chExt cx="277795" cy="320374"/>
            </a:xfrm>
            <a:noFill/>
          </p:grpSpPr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0B602E68-6E08-7D85-4F2A-066C70AC9181}"/>
                  </a:ext>
                </a:extLst>
              </p:cNvPr>
              <p:cNvSpPr/>
              <p:nvPr/>
            </p:nvSpPr>
            <p:spPr>
              <a:xfrm>
                <a:off x="4486218" y="3631651"/>
                <a:ext cx="138897" cy="239764"/>
              </a:xfrm>
              <a:custGeom>
                <a:avLst/>
                <a:gdLst>
                  <a:gd name="connsiteX0" fmla="*/ 0 w 138897"/>
                  <a:gd name="connsiteY0" fmla="*/ 126772 h 239764"/>
                  <a:gd name="connsiteX1" fmla="*/ 0 w 138897"/>
                  <a:gd name="connsiteY1" fmla="*/ 0 h 239764"/>
                  <a:gd name="connsiteX2" fmla="*/ 138898 w 138897"/>
                  <a:gd name="connsiteY2" fmla="*/ 80610 h 239764"/>
                  <a:gd name="connsiteX3" fmla="*/ 138898 w 138897"/>
                  <a:gd name="connsiteY3" fmla="*/ 239764 h 239764"/>
                  <a:gd name="connsiteX4" fmla="*/ 29422 w 138897"/>
                  <a:gd name="connsiteY4" fmla="*/ 176378 h 23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897" h="239764">
                    <a:moveTo>
                      <a:pt x="0" y="126772"/>
                    </a:moveTo>
                    <a:lnTo>
                      <a:pt x="0" y="0"/>
                    </a:lnTo>
                    <a:lnTo>
                      <a:pt x="138898" y="80610"/>
                    </a:lnTo>
                    <a:lnTo>
                      <a:pt x="138898" y="239764"/>
                    </a:lnTo>
                    <a:lnTo>
                      <a:pt x="29422" y="176378"/>
                    </a:lnTo>
                  </a:path>
                </a:pathLst>
              </a:custGeom>
              <a:noFill/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8CAEEF2B-8214-4E14-863F-91162A70CEED}"/>
                  </a:ext>
                </a:extLst>
              </p:cNvPr>
              <p:cNvSpPr/>
              <p:nvPr/>
            </p:nvSpPr>
            <p:spPr>
              <a:xfrm>
                <a:off x="4625116" y="3631651"/>
                <a:ext cx="138897" cy="239764"/>
              </a:xfrm>
              <a:custGeom>
                <a:avLst/>
                <a:gdLst>
                  <a:gd name="connsiteX0" fmla="*/ 0 w 138897"/>
                  <a:gd name="connsiteY0" fmla="*/ 239764 h 239764"/>
                  <a:gd name="connsiteX1" fmla="*/ 138898 w 138897"/>
                  <a:gd name="connsiteY1" fmla="*/ 159154 h 239764"/>
                  <a:gd name="connsiteX2" fmla="*/ 138898 w 138897"/>
                  <a:gd name="connsiteY2" fmla="*/ 0 h 239764"/>
                  <a:gd name="connsiteX3" fmla="*/ 0 w 138897"/>
                  <a:gd name="connsiteY3" fmla="*/ 80610 h 23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897" h="239764">
                    <a:moveTo>
                      <a:pt x="0" y="239764"/>
                    </a:moveTo>
                    <a:lnTo>
                      <a:pt x="138898" y="159154"/>
                    </a:lnTo>
                    <a:lnTo>
                      <a:pt x="138898" y="0"/>
                    </a:lnTo>
                    <a:lnTo>
                      <a:pt x="0" y="80610"/>
                    </a:lnTo>
                    <a:close/>
                  </a:path>
                </a:pathLst>
              </a:custGeom>
              <a:noFill/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967E5DF9-3040-83BC-6388-F8BAB4EC8C35}"/>
                  </a:ext>
                </a:extLst>
              </p:cNvPr>
              <p:cNvSpPr/>
              <p:nvPr/>
            </p:nvSpPr>
            <p:spPr>
              <a:xfrm>
                <a:off x="4486218" y="3551041"/>
                <a:ext cx="277795" cy="161220"/>
              </a:xfrm>
              <a:custGeom>
                <a:avLst/>
                <a:gdLst>
                  <a:gd name="connsiteX0" fmla="*/ 277796 w 277795"/>
                  <a:gd name="connsiteY0" fmla="*/ 80610 h 161220"/>
                  <a:gd name="connsiteX1" fmla="*/ 138898 w 277795"/>
                  <a:gd name="connsiteY1" fmla="*/ 161221 h 161220"/>
                  <a:gd name="connsiteX2" fmla="*/ 0 w 277795"/>
                  <a:gd name="connsiteY2" fmla="*/ 80610 h 161220"/>
                  <a:gd name="connsiteX3" fmla="*/ 138898 w 277795"/>
                  <a:gd name="connsiteY3" fmla="*/ 0 h 161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7795" h="161220">
                    <a:moveTo>
                      <a:pt x="277796" y="80610"/>
                    </a:moveTo>
                    <a:lnTo>
                      <a:pt x="138898" y="161221"/>
                    </a:lnTo>
                    <a:lnTo>
                      <a:pt x="0" y="80610"/>
                    </a:lnTo>
                    <a:lnTo>
                      <a:pt x="138898" y="0"/>
                    </a:lnTo>
                    <a:close/>
                  </a:path>
                </a:pathLst>
              </a:custGeom>
              <a:noFill/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  <p:grpSp>
          <p:nvGrpSpPr>
            <p:cNvPr id="11" name="Graphic 24">
              <a:extLst>
                <a:ext uri="{FF2B5EF4-FFF2-40B4-BE49-F238E27FC236}">
                  <a16:creationId xmlns:a16="http://schemas.microsoft.com/office/drawing/2014/main" id="{DD8E7440-CC92-F31B-BF21-893BF0186963}"/>
                </a:ext>
              </a:extLst>
            </p:cNvPr>
            <p:cNvGrpSpPr/>
            <p:nvPr/>
          </p:nvGrpSpPr>
          <p:grpSpPr>
            <a:xfrm>
              <a:off x="4412322" y="3497990"/>
              <a:ext cx="425588" cy="428544"/>
              <a:chOff x="4412322" y="3497990"/>
              <a:chExt cx="425588" cy="428544"/>
            </a:xfrm>
          </p:grpSpPr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08C3459F-D7D6-3F5D-671F-0F4394808E7D}"/>
                  </a:ext>
                </a:extLst>
              </p:cNvPr>
              <p:cNvSpPr/>
              <p:nvPr/>
            </p:nvSpPr>
            <p:spPr>
              <a:xfrm>
                <a:off x="4625116" y="3497990"/>
                <a:ext cx="6842" cy="33070"/>
              </a:xfrm>
              <a:custGeom>
                <a:avLst/>
                <a:gdLst>
                  <a:gd name="connsiteX0" fmla="*/ 0 w 6842"/>
                  <a:gd name="connsiteY0" fmla="*/ 0 h 33070"/>
                  <a:gd name="connsiteX1" fmla="*/ 0 w 6842"/>
                  <a:gd name="connsiteY1" fmla="*/ 33071 h 33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42" h="33070">
                    <a:moveTo>
                      <a:pt x="0" y="0"/>
                    </a:moveTo>
                    <a:lnTo>
                      <a:pt x="0" y="33071"/>
                    </a:lnTo>
                  </a:path>
                </a:pathLst>
              </a:custGeom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840F1124-2715-0315-328F-A1A4BBE20D4B}"/>
                  </a:ext>
                </a:extLst>
              </p:cNvPr>
              <p:cNvSpPr/>
              <p:nvPr/>
            </p:nvSpPr>
            <p:spPr>
              <a:xfrm>
                <a:off x="4625116" y="3894152"/>
                <a:ext cx="6842" cy="32381"/>
              </a:xfrm>
              <a:custGeom>
                <a:avLst/>
                <a:gdLst>
                  <a:gd name="connsiteX0" fmla="*/ 0 w 6842"/>
                  <a:gd name="connsiteY0" fmla="*/ 0 h 32381"/>
                  <a:gd name="connsiteX1" fmla="*/ 0 w 6842"/>
                  <a:gd name="connsiteY1" fmla="*/ 32382 h 32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42" h="32381">
                    <a:moveTo>
                      <a:pt x="0" y="0"/>
                    </a:moveTo>
                    <a:lnTo>
                      <a:pt x="0" y="32382"/>
                    </a:lnTo>
                  </a:path>
                </a:pathLst>
              </a:custGeom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CD2D0023-12CD-7701-B5E8-07F4DDD38226}"/>
                  </a:ext>
                </a:extLst>
              </p:cNvPr>
              <p:cNvSpPr/>
              <p:nvPr/>
            </p:nvSpPr>
            <p:spPr>
              <a:xfrm>
                <a:off x="4518377" y="3526927"/>
                <a:ext cx="16421" cy="28248"/>
              </a:xfrm>
              <a:custGeom>
                <a:avLst/>
                <a:gdLst>
                  <a:gd name="connsiteX0" fmla="*/ 0 w 16421"/>
                  <a:gd name="connsiteY0" fmla="*/ 0 h 28248"/>
                  <a:gd name="connsiteX1" fmla="*/ 16421 w 16421"/>
                  <a:gd name="connsiteY1" fmla="*/ 28248 h 28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21" h="28248">
                    <a:moveTo>
                      <a:pt x="0" y="0"/>
                    </a:moveTo>
                    <a:lnTo>
                      <a:pt x="16421" y="28248"/>
                    </a:lnTo>
                  </a:path>
                </a:pathLst>
              </a:custGeom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698D22A-8B9D-7EA4-1A40-8E5733D8A50E}"/>
                  </a:ext>
                </a:extLst>
              </p:cNvPr>
              <p:cNvSpPr/>
              <p:nvPr/>
            </p:nvSpPr>
            <p:spPr>
              <a:xfrm>
                <a:off x="4715434" y="3870038"/>
                <a:ext cx="15737" cy="28248"/>
              </a:xfrm>
              <a:custGeom>
                <a:avLst/>
                <a:gdLst>
                  <a:gd name="connsiteX0" fmla="*/ 0 w 15737"/>
                  <a:gd name="connsiteY0" fmla="*/ 0 h 28248"/>
                  <a:gd name="connsiteX1" fmla="*/ 15737 w 15737"/>
                  <a:gd name="connsiteY1" fmla="*/ 28248 h 28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737" h="28248">
                    <a:moveTo>
                      <a:pt x="0" y="0"/>
                    </a:moveTo>
                    <a:lnTo>
                      <a:pt x="15737" y="28248"/>
                    </a:lnTo>
                  </a:path>
                </a:pathLst>
              </a:custGeom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C1DB889D-2B77-6110-D7F2-B6E1E7EEED1B}"/>
                  </a:ext>
                </a:extLst>
              </p:cNvPr>
              <p:cNvSpPr/>
              <p:nvPr/>
            </p:nvSpPr>
            <p:spPr>
              <a:xfrm>
                <a:off x="4440375" y="3605470"/>
                <a:ext cx="28737" cy="15846"/>
              </a:xfrm>
              <a:custGeom>
                <a:avLst/>
                <a:gdLst>
                  <a:gd name="connsiteX0" fmla="*/ 0 w 28737"/>
                  <a:gd name="connsiteY0" fmla="*/ 0 h 15846"/>
                  <a:gd name="connsiteX1" fmla="*/ 28737 w 28737"/>
                  <a:gd name="connsiteY1" fmla="*/ 15846 h 15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737" h="15846">
                    <a:moveTo>
                      <a:pt x="0" y="0"/>
                    </a:moveTo>
                    <a:lnTo>
                      <a:pt x="28737" y="15846"/>
                    </a:lnTo>
                  </a:path>
                </a:pathLst>
              </a:custGeom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948C0113-8EFB-DC26-E782-F66F35363F52}"/>
                  </a:ext>
                </a:extLst>
              </p:cNvPr>
              <p:cNvSpPr/>
              <p:nvPr/>
            </p:nvSpPr>
            <p:spPr>
              <a:xfrm>
                <a:off x="4781120" y="3803207"/>
                <a:ext cx="28053" cy="16535"/>
              </a:xfrm>
              <a:custGeom>
                <a:avLst/>
                <a:gdLst>
                  <a:gd name="connsiteX0" fmla="*/ 0 w 28053"/>
                  <a:gd name="connsiteY0" fmla="*/ 0 h 16535"/>
                  <a:gd name="connsiteX1" fmla="*/ 28053 w 28053"/>
                  <a:gd name="connsiteY1" fmla="*/ 16535 h 16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053" h="16535">
                    <a:moveTo>
                      <a:pt x="0" y="0"/>
                    </a:moveTo>
                    <a:lnTo>
                      <a:pt x="28053" y="16535"/>
                    </a:lnTo>
                  </a:path>
                </a:pathLst>
              </a:custGeom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619A0F9A-752E-56B8-61BC-E38F6423D668}"/>
                  </a:ext>
                </a:extLst>
              </p:cNvPr>
              <p:cNvSpPr/>
              <p:nvPr/>
            </p:nvSpPr>
            <p:spPr>
              <a:xfrm>
                <a:off x="4412322" y="3712262"/>
                <a:ext cx="32158" cy="6889"/>
              </a:xfrm>
              <a:custGeom>
                <a:avLst/>
                <a:gdLst>
                  <a:gd name="connsiteX0" fmla="*/ 0 w 32158"/>
                  <a:gd name="connsiteY0" fmla="*/ 0 h 6889"/>
                  <a:gd name="connsiteX1" fmla="*/ 32159 w 32158"/>
                  <a:gd name="connsiteY1" fmla="*/ 0 h 6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158" h="6889">
                    <a:moveTo>
                      <a:pt x="0" y="0"/>
                    </a:moveTo>
                    <a:lnTo>
                      <a:pt x="32159" y="0"/>
                    </a:lnTo>
                  </a:path>
                </a:pathLst>
              </a:custGeom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8CB37462-5753-DA37-E9EC-E085A32C552C}"/>
                  </a:ext>
                </a:extLst>
              </p:cNvPr>
              <p:cNvSpPr/>
              <p:nvPr/>
            </p:nvSpPr>
            <p:spPr>
              <a:xfrm>
                <a:off x="4805068" y="3712262"/>
                <a:ext cx="32842" cy="6889"/>
              </a:xfrm>
              <a:custGeom>
                <a:avLst/>
                <a:gdLst>
                  <a:gd name="connsiteX0" fmla="*/ 0 w 32842"/>
                  <a:gd name="connsiteY0" fmla="*/ 0 h 6889"/>
                  <a:gd name="connsiteX1" fmla="*/ 32843 w 32842"/>
                  <a:gd name="connsiteY1" fmla="*/ 0 h 6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842" h="6889">
                    <a:moveTo>
                      <a:pt x="0" y="0"/>
                    </a:moveTo>
                    <a:lnTo>
                      <a:pt x="32843" y="0"/>
                    </a:lnTo>
                  </a:path>
                </a:pathLst>
              </a:custGeom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FD6574B-684C-E748-1AF0-D3D0DB94D015}"/>
                  </a:ext>
                </a:extLst>
              </p:cNvPr>
              <p:cNvSpPr/>
              <p:nvPr/>
            </p:nvSpPr>
            <p:spPr>
              <a:xfrm>
                <a:off x="4440375" y="3803207"/>
                <a:ext cx="28737" cy="16535"/>
              </a:xfrm>
              <a:custGeom>
                <a:avLst/>
                <a:gdLst>
                  <a:gd name="connsiteX0" fmla="*/ 0 w 28737"/>
                  <a:gd name="connsiteY0" fmla="*/ 16535 h 16535"/>
                  <a:gd name="connsiteX1" fmla="*/ 28737 w 28737"/>
                  <a:gd name="connsiteY1" fmla="*/ 0 h 16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737" h="16535">
                    <a:moveTo>
                      <a:pt x="0" y="16535"/>
                    </a:moveTo>
                    <a:lnTo>
                      <a:pt x="28737" y="0"/>
                    </a:lnTo>
                  </a:path>
                </a:pathLst>
              </a:custGeom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234700E5-CD65-2A88-D750-F8A8E14276D4}"/>
                  </a:ext>
                </a:extLst>
              </p:cNvPr>
              <p:cNvSpPr/>
              <p:nvPr/>
            </p:nvSpPr>
            <p:spPr>
              <a:xfrm>
                <a:off x="4781120" y="3605470"/>
                <a:ext cx="28053" cy="15846"/>
              </a:xfrm>
              <a:custGeom>
                <a:avLst/>
                <a:gdLst>
                  <a:gd name="connsiteX0" fmla="*/ 0 w 28053"/>
                  <a:gd name="connsiteY0" fmla="*/ 15846 h 15846"/>
                  <a:gd name="connsiteX1" fmla="*/ 28053 w 28053"/>
                  <a:gd name="connsiteY1" fmla="*/ 0 h 15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053" h="15846">
                    <a:moveTo>
                      <a:pt x="0" y="15846"/>
                    </a:moveTo>
                    <a:lnTo>
                      <a:pt x="28053" y="0"/>
                    </a:lnTo>
                  </a:path>
                </a:pathLst>
              </a:custGeom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69AD6DDB-F4A7-3972-C951-9CB4F44554EA}"/>
                  </a:ext>
                </a:extLst>
              </p:cNvPr>
              <p:cNvSpPr/>
              <p:nvPr/>
            </p:nvSpPr>
            <p:spPr>
              <a:xfrm>
                <a:off x="4518377" y="3870038"/>
                <a:ext cx="16421" cy="28248"/>
              </a:xfrm>
              <a:custGeom>
                <a:avLst/>
                <a:gdLst>
                  <a:gd name="connsiteX0" fmla="*/ 0 w 16421"/>
                  <a:gd name="connsiteY0" fmla="*/ 28248 h 28248"/>
                  <a:gd name="connsiteX1" fmla="*/ 16421 w 16421"/>
                  <a:gd name="connsiteY1" fmla="*/ 0 h 28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21" h="28248">
                    <a:moveTo>
                      <a:pt x="0" y="28248"/>
                    </a:moveTo>
                    <a:lnTo>
                      <a:pt x="16421" y="0"/>
                    </a:lnTo>
                  </a:path>
                </a:pathLst>
              </a:custGeom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06B9CFBB-FD1A-ADD3-2057-3EBCFC035C89}"/>
                  </a:ext>
                </a:extLst>
              </p:cNvPr>
              <p:cNvSpPr/>
              <p:nvPr/>
            </p:nvSpPr>
            <p:spPr>
              <a:xfrm>
                <a:off x="4715434" y="3526927"/>
                <a:ext cx="15737" cy="28248"/>
              </a:xfrm>
              <a:custGeom>
                <a:avLst/>
                <a:gdLst>
                  <a:gd name="connsiteX0" fmla="*/ 0 w 15737"/>
                  <a:gd name="connsiteY0" fmla="*/ 28248 h 28248"/>
                  <a:gd name="connsiteX1" fmla="*/ 15737 w 15737"/>
                  <a:gd name="connsiteY1" fmla="*/ 0 h 28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737" h="28248">
                    <a:moveTo>
                      <a:pt x="0" y="28248"/>
                    </a:moveTo>
                    <a:lnTo>
                      <a:pt x="15737" y="0"/>
                    </a:lnTo>
                  </a:path>
                </a:pathLst>
              </a:custGeom>
              <a:ln w="6832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4962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158F-8DF9-EF52-89ED-E2BA356FA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438150"/>
            <a:ext cx="5791200" cy="476249"/>
          </a:xfrm>
        </p:spPr>
        <p:txBody>
          <a:bodyPr/>
          <a:lstStyle/>
          <a:p>
            <a:r>
              <a:rPr lang="en-US" dirty="0"/>
              <a:t>Steps Snapshots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1A9AD-48AE-5F3B-B0A4-D7DF5AE582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2E1901-F239-AECA-F62A-AD97B6E41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619" y="1479668"/>
            <a:ext cx="5187950" cy="3478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7F7627-2F27-F4F7-D836-082598BF780F}"/>
              </a:ext>
            </a:extLst>
          </p:cNvPr>
          <p:cNvSpPr txBox="1"/>
          <p:nvPr/>
        </p:nvSpPr>
        <p:spPr>
          <a:xfrm>
            <a:off x="609600" y="1073506"/>
            <a:ext cx="447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1.Enter all the details here and Press “Enter”.</a:t>
            </a:r>
          </a:p>
        </p:txBody>
      </p:sp>
    </p:spTree>
    <p:extLst>
      <p:ext uri="{BB962C8B-B14F-4D97-AF65-F5344CB8AC3E}">
        <p14:creationId xmlns:p14="http://schemas.microsoft.com/office/powerpoint/2010/main" val="3832408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158F-8DF9-EF52-89ED-E2BA356FA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438150"/>
            <a:ext cx="5791200" cy="476249"/>
          </a:xfrm>
        </p:spPr>
        <p:txBody>
          <a:bodyPr/>
          <a:lstStyle/>
          <a:p>
            <a:r>
              <a:rPr lang="en-US" dirty="0"/>
              <a:t>Steps Snapshots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1A9AD-48AE-5F3B-B0A4-D7DF5AE582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7F7627-2F27-F4F7-D836-082598BF780F}"/>
              </a:ext>
            </a:extLst>
          </p:cNvPr>
          <p:cNvSpPr txBox="1"/>
          <p:nvPr/>
        </p:nvSpPr>
        <p:spPr>
          <a:xfrm>
            <a:off x="609600" y="1073506"/>
            <a:ext cx="284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2.Use “Display” to see data.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E40C37-EDC2-5759-ABEF-052C46CE3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193" y="1577815"/>
            <a:ext cx="4689613" cy="332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234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Purple-Blockchain">
      <a:dk1>
        <a:srgbClr val="000000"/>
      </a:dk1>
      <a:lt1>
        <a:srgbClr val="FFFFFF"/>
      </a:lt1>
      <a:dk2>
        <a:srgbClr val="131115"/>
      </a:dk2>
      <a:lt2>
        <a:srgbClr val="EAE9F4"/>
      </a:lt2>
      <a:accent1>
        <a:srgbClr val="8823ED"/>
      </a:accent1>
      <a:accent2>
        <a:srgbClr val="8853ED"/>
      </a:accent2>
      <a:accent3>
        <a:srgbClr val="CAC6D7"/>
      </a:accent3>
      <a:accent4>
        <a:srgbClr val="9ECAED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Blue">
      <a:dk1>
        <a:srgbClr val="000000"/>
      </a:dk1>
      <a:lt1>
        <a:srgbClr val="FFFFFF"/>
      </a:lt1>
      <a:dk2>
        <a:srgbClr val="44546A"/>
      </a:dk2>
      <a:lt2>
        <a:srgbClr val="F5F3F9"/>
      </a:lt2>
      <a:accent1>
        <a:srgbClr val="009DFF"/>
      </a:accent1>
      <a:accent2>
        <a:srgbClr val="0052A9"/>
      </a:accent2>
      <a:accent3>
        <a:srgbClr val="E3EBF4"/>
      </a:accent3>
      <a:accent4>
        <a:srgbClr val="C9D9E7"/>
      </a:accent4>
      <a:accent5>
        <a:srgbClr val="00233C"/>
      </a:accent5>
      <a:accent6>
        <a:srgbClr val="61BCB3"/>
      </a:accent6>
      <a:hlink>
        <a:srgbClr val="DF538A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598</Words>
  <Application>Microsoft Macintosh PowerPoint</Application>
  <PresentationFormat>On-screen Show (16:9)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Segoe UI</vt:lpstr>
      <vt:lpstr>Segoe UI Black</vt:lpstr>
      <vt:lpstr>Söhne</vt:lpstr>
      <vt:lpstr>1_Office Theme</vt:lpstr>
      <vt:lpstr>2_Office Theme</vt:lpstr>
      <vt:lpstr>Drug Traceability</vt:lpstr>
      <vt:lpstr>Intro</vt:lpstr>
      <vt:lpstr>Why Blockchain?</vt:lpstr>
      <vt:lpstr>GUI Snapshot</vt:lpstr>
      <vt:lpstr>Technology Used</vt:lpstr>
      <vt:lpstr>Flow of Program :</vt:lpstr>
      <vt:lpstr>Structure of Block</vt:lpstr>
      <vt:lpstr>Steps Snapshots </vt:lpstr>
      <vt:lpstr>Steps Snapshots </vt:lpstr>
      <vt:lpstr>Steps Snapshots </vt:lpstr>
      <vt:lpstr>Steps Snapshots </vt:lpstr>
      <vt:lpstr>Saved Data</vt:lpstr>
      <vt:lpstr>Applications</vt:lpstr>
      <vt:lpstr>Future Scope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2013-12-06T17:56:44Z</dcterms:created>
  <dcterms:modified xsi:type="dcterms:W3CDTF">2023-05-04T18:42:01Z</dcterms:modified>
</cp:coreProperties>
</file>