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88439316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88439316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884393163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884393163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88439316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88439316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88439316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88439316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884393163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884393163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88439316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88439316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88439316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88439316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88439316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88439316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88439316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588439316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884393163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884393163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ublic.tableau.com/app/profile/sarvagha.k7909/viz/NetflixAnaysisDashboard/NetflixAnalys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63350" y="1280200"/>
            <a:ext cx="6071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ANALYSIS DASHBOARD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- 10/06/2023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 - Sarvagha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- Tableau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and TV shows by country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00" y="1480900"/>
            <a:ext cx="685140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- Link</a:t>
            </a:r>
            <a:endParaRPr/>
          </a:p>
        </p:txBody>
      </p:sp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TABLEAU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https://public.tableau.com/app/profile/sarvagha.k7909/viz/NetflixAnaysisDashboard/NetflixAnalysis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Welcome to the Netflix Analysis Dashboard presentation!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Netflix, the world's leading streaming service, offers an extensive collection of TV shows and movies.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this presentation, we will explore the power of our Netflix Analysis Dashboard, which provides comprehensive insights into Netflix's content library.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Netflix Analysis Dashboard is a powerful tool designed to analyze TV shows and movies available on Netflix.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leverages advanced data analytics and visualization techniques to provide actionable insights for content creators, producers, and decision-makers.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666" y="0"/>
            <a:ext cx="9262665" cy="52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and TV shows by years</a:t>
            </a:r>
            <a:endParaRPr/>
          </a:p>
        </p:txBody>
      </p:sp>
      <p:pic>
        <p:nvPicPr>
          <p:cNvPr id="311" name="Google Shape;3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900" y="1339825"/>
            <a:ext cx="6392199" cy="33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Genre</a:t>
            </a:r>
            <a:endParaRPr/>
          </a:p>
        </p:txBody>
      </p:sp>
      <p:pic>
        <p:nvPicPr>
          <p:cNvPr id="317" name="Google Shape;3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675" y="1469600"/>
            <a:ext cx="697466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925" y="1532225"/>
            <a:ext cx="678615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