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5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3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9276" y="649263"/>
            <a:ext cx="4885690" cy="987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u="heavy" spc="375" dirty="0">
                <a:solidFill>
                  <a:srgbClr val="002F4A"/>
                </a:solidFill>
                <a:uFill>
                  <a:solidFill>
                    <a:srgbClr val="002F4A"/>
                  </a:solidFill>
                </a:uFill>
                <a:latin typeface="Cambria"/>
                <a:cs typeface="Cambria"/>
              </a:rPr>
              <a:t>MLSA</a:t>
            </a:r>
            <a:r>
              <a:rPr sz="3900" b="1" u="heavy" spc="80" dirty="0">
                <a:solidFill>
                  <a:srgbClr val="002F4A"/>
                </a:solidFill>
                <a:uFill>
                  <a:solidFill>
                    <a:srgbClr val="002F4A"/>
                  </a:solidFill>
                </a:uFill>
                <a:latin typeface="Cambria"/>
                <a:cs typeface="Cambria"/>
              </a:rPr>
              <a:t> </a:t>
            </a:r>
            <a:r>
              <a:rPr sz="3900" b="1" u="heavy" spc="305" dirty="0">
                <a:solidFill>
                  <a:srgbClr val="002F4A"/>
                </a:solidFill>
                <a:uFill>
                  <a:solidFill>
                    <a:srgbClr val="002F4A"/>
                  </a:solidFill>
                </a:uFill>
                <a:latin typeface="Cambria"/>
                <a:cs typeface="Cambria"/>
              </a:rPr>
              <a:t>INTERNSHIP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3325" y="1759889"/>
            <a:ext cx="3411220" cy="98937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lang="en-US" sz="1600" b="1" spc="-25" dirty="0">
                <a:solidFill>
                  <a:srgbClr val="626B73"/>
                </a:solidFill>
                <a:latin typeface="Roboto"/>
                <a:cs typeface="Roboto"/>
              </a:rPr>
              <a:t>NAME</a:t>
            </a:r>
            <a:r>
              <a:rPr sz="1600" b="1" spc="-25" dirty="0">
                <a:solidFill>
                  <a:srgbClr val="626B73"/>
                </a:solidFill>
                <a:latin typeface="Roboto"/>
                <a:cs typeface="Roboto"/>
              </a:rPr>
              <a:t>-</a:t>
            </a:r>
            <a:r>
              <a:rPr lang="en-US" sz="1600" b="1" spc="-25" dirty="0">
                <a:solidFill>
                  <a:srgbClr val="626B73"/>
                </a:solidFill>
                <a:latin typeface="Roboto"/>
                <a:cs typeface="Roboto"/>
              </a:rPr>
              <a:t> </a:t>
            </a:r>
            <a:r>
              <a:rPr lang="en-US" sz="1600" b="1" spc="-20" dirty="0">
                <a:solidFill>
                  <a:srgbClr val="626B73"/>
                </a:solidFill>
                <a:latin typeface="Roboto"/>
                <a:cs typeface="Roboto"/>
              </a:rPr>
              <a:t>SARVAGYA PRATAP SINGH</a:t>
            </a:r>
          </a:p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lang="en-US" sz="1600" b="1" spc="-20" dirty="0">
                <a:solidFill>
                  <a:srgbClr val="626B73"/>
                </a:solidFill>
                <a:latin typeface="Roboto"/>
                <a:cs typeface="Roboto"/>
              </a:rPr>
              <a:t>BRANCH- COMPUTER SCIENCE</a:t>
            </a:r>
            <a:br>
              <a:rPr lang="en-US" sz="1600" b="1" spc="-20" dirty="0">
                <a:solidFill>
                  <a:srgbClr val="626B73"/>
                </a:solidFill>
                <a:latin typeface="Roboto"/>
                <a:cs typeface="Roboto"/>
              </a:rPr>
            </a:br>
            <a:r>
              <a:rPr lang="en-US" sz="1600" b="1" spc="-20" dirty="0">
                <a:solidFill>
                  <a:srgbClr val="626B73"/>
                </a:solidFill>
                <a:latin typeface="Roboto"/>
                <a:cs typeface="Roboto"/>
              </a:rPr>
              <a:t>YEAR- 3rd</a:t>
            </a:r>
          </a:p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lang="en-US" sz="1600" b="1" spc="-10" dirty="0">
                <a:solidFill>
                  <a:srgbClr val="626B73"/>
                </a:solidFill>
                <a:latin typeface="Roboto"/>
                <a:cs typeface="Roboto"/>
              </a:rPr>
              <a:t>ROLL NO-</a:t>
            </a:r>
            <a:r>
              <a:rPr sz="1600" b="1" spc="-10" dirty="0">
                <a:solidFill>
                  <a:srgbClr val="626B73"/>
                </a:solidFill>
                <a:latin typeface="Roboto"/>
                <a:cs typeface="Roboto"/>
              </a:rPr>
              <a:t>22002901201</a:t>
            </a:r>
            <a:r>
              <a:rPr lang="en-US" sz="1600" b="1" spc="-10" dirty="0">
                <a:solidFill>
                  <a:srgbClr val="626B73"/>
                </a:solidFill>
                <a:latin typeface="Roboto"/>
                <a:cs typeface="Roboto"/>
              </a:rPr>
              <a:t>49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0465" y="62865"/>
            <a:ext cx="27793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130" dirty="0">
                <a:solidFill>
                  <a:srgbClr val="FF0000"/>
                </a:solidFill>
                <a:uFill>
                  <a:solidFill>
                    <a:srgbClr val="66666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BADGES</a:t>
            </a:r>
            <a:r>
              <a:rPr lang="en-US" sz="2000" b="1" u="heavy" spc="60" dirty="0">
                <a:solidFill>
                  <a:srgbClr val="FF0000"/>
                </a:solidFill>
                <a:uFill>
                  <a:solidFill>
                    <a:srgbClr val="66666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b="1" u="heavy" spc="114" dirty="0">
                <a:solidFill>
                  <a:srgbClr val="FF0000"/>
                </a:solidFill>
                <a:uFill>
                  <a:solidFill>
                    <a:srgbClr val="66666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TROPHI</a:t>
            </a:r>
            <a:r>
              <a:rPr lang="en-US" sz="2000" b="1" u="heavy" spc="114" dirty="0">
                <a:solidFill>
                  <a:srgbClr val="FF0000"/>
                </a:solidFill>
                <a:uFill>
                  <a:solidFill>
                    <a:srgbClr val="66666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u="heavy" spc="114" dirty="0">
                <a:solidFill>
                  <a:srgbClr val="FF0000"/>
                </a:solidFill>
                <a:uFill>
                  <a:solidFill>
                    <a:srgbClr val="66666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4F3C9-4825-3157-E74F-B829DF88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235" dirty="0"/>
              <a:t>P</a:t>
            </a:r>
            <a:r>
              <a:rPr lang="en-US" u="sng" spc="235" dirty="0"/>
              <a:t>ROJECT</a:t>
            </a:r>
            <a:r>
              <a:rPr u="sng" spc="235" dirty="0"/>
              <a:t>-</a:t>
            </a:r>
            <a:r>
              <a:rPr lang="en-US" u="sng" spc="310" dirty="0"/>
              <a:t>1</a:t>
            </a:r>
            <a:r>
              <a:rPr spc="55" dirty="0"/>
              <a:t> </a:t>
            </a:r>
            <a:r>
              <a:rPr spc="325" dirty="0"/>
              <a:t>To-</a:t>
            </a:r>
            <a:r>
              <a:rPr spc="400" dirty="0"/>
              <a:t>Do</a:t>
            </a:r>
            <a:r>
              <a:rPr spc="55" dirty="0"/>
              <a:t> </a:t>
            </a:r>
            <a:r>
              <a:rPr spc="195" dirty="0"/>
              <a:t>List(Easy</a:t>
            </a:r>
            <a:r>
              <a:rPr spc="60" dirty="0"/>
              <a:t> </a:t>
            </a:r>
            <a:r>
              <a:rPr spc="160" dirty="0"/>
              <a:t>Level)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A9687-88A4-8ED8-88FD-A841E335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7750"/>
            <a:ext cx="586740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  <a:tabLst>
                <a:tab pos="2480945" algn="l"/>
              </a:tabLst>
            </a:pPr>
            <a:r>
              <a:rPr u="sng" spc="220" dirty="0"/>
              <a:t>PROJECT-</a:t>
            </a:r>
            <a:r>
              <a:rPr lang="en-US" u="sng" spc="180" dirty="0"/>
              <a:t>2</a:t>
            </a:r>
            <a:r>
              <a:rPr dirty="0"/>
              <a:t>	</a:t>
            </a:r>
            <a:r>
              <a:rPr spc="185" dirty="0"/>
              <a:t>Calculator</a:t>
            </a:r>
            <a:endParaRPr spc="1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3D9F9-E82A-53D9-DFB3-C59538CB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1550"/>
            <a:ext cx="3657600" cy="3972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28800" y="1733550"/>
            <a:ext cx="4885690" cy="987105"/>
          </a:xfrm>
          <a:prstGeom prst="rect">
            <a:avLst/>
          </a:prstGeom>
        </p:spPr>
        <p:txBody>
          <a:bodyPr vert="horz" wrap="square" lIns="0" tIns="22764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100"/>
              </a:spcBef>
            </a:pPr>
            <a:r>
              <a:rPr sz="4900" spc="450" dirty="0">
                <a:solidFill>
                  <a:srgbClr val="002F4A"/>
                </a:solidFill>
              </a:rPr>
              <a:t>Thank</a:t>
            </a:r>
            <a:r>
              <a:rPr sz="4900" spc="90" dirty="0">
                <a:solidFill>
                  <a:srgbClr val="002F4A"/>
                </a:solidFill>
              </a:rPr>
              <a:t> </a:t>
            </a:r>
            <a:r>
              <a:rPr sz="4900" spc="325" dirty="0">
                <a:solidFill>
                  <a:srgbClr val="002F4A"/>
                </a:solidFill>
              </a:rPr>
              <a:t>You</a:t>
            </a:r>
            <a:endParaRPr sz="4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38</Words>
  <Application>Microsoft Office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</vt:lpstr>
      <vt:lpstr>Roboto</vt:lpstr>
      <vt:lpstr>Trebuchet MS</vt:lpstr>
      <vt:lpstr>Wingdings 3</vt:lpstr>
      <vt:lpstr>Facet</vt:lpstr>
      <vt:lpstr>MLSA INTERNSHIP</vt:lpstr>
      <vt:lpstr>BADGES/TROPHIES</vt:lpstr>
      <vt:lpstr>PROJECT-1 To-Do List(Easy Level)</vt:lpstr>
      <vt:lpstr>PROJECT-2 Calculator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INTERNSHIP</dc:title>
  <cp:lastModifiedBy>Sarvagya pratap singh</cp:lastModifiedBy>
  <cp:revision>2</cp:revision>
  <dcterms:created xsi:type="dcterms:W3CDTF">2024-10-29T15:24:12Z</dcterms:created>
  <dcterms:modified xsi:type="dcterms:W3CDTF">2024-10-29T15:59:39Z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