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0" autoAdjust="0"/>
    <p:restoredTop sz="96236" autoAdjust="0"/>
  </p:normalViewPr>
  <p:slideViewPr>
    <p:cSldViewPr snapToGrid="0">
      <p:cViewPr varScale="1">
        <p:scale>
          <a:sx n="69" d="100"/>
          <a:sy n="69" d="100"/>
        </p:scale>
        <p:origin x="11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CE39-0EF0-FF0A-11D1-2B186E677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06EE4-2806-FD97-2F4A-8D082355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6A06A-EFD8-C516-DA85-AD7D6CED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C46B5-4E9A-692C-7C51-D0F9D323B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92B42-868D-DEDA-A785-81B42AB19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77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8EF3-76E2-6293-EB4F-9224EB13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47CC23-5886-7C95-77AE-8E5AE2008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4C95-CB22-1FEB-99BC-968F581D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5F739-8F62-B980-6487-7A040F5A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A8889-9AA9-2BD7-1A2A-9BF62FB5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2274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C4CF8-3424-5860-C02A-037A7182CB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61A0F-DF36-7A16-9E4E-F590C893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7637A-739E-E7BE-A828-260C61348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978ED-6B55-BC69-9035-D5FE994C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4C69-D7A6-BED6-BCAE-07F886F82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408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AE2D-A512-D6C9-2920-51D22732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ECD40-FC63-7B14-893F-76B1DFC1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E3FFB-4DC1-A56D-9904-E2AB94B28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B3995-EC48-2805-00D1-AAA27153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5C80B-ABF8-6A37-C125-7BE9D17F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91642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E2C4-8E34-AA12-7FF5-EEAAD51A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64D9-EE70-D331-FA78-65B64E5EF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75B80-CF8E-8161-CB6C-DBA88F0A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253F2-F1CF-3ED5-B884-819265897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BE05-3657-961D-7543-5A7C2E8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179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08B6-1FFD-17AC-808B-E5BA177A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ED98B-6CE0-78CC-3DAE-9C4941BB9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F1D2B-973B-FDCE-5D56-264B7ABB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890CD-0FFD-4DA5-FF94-43DC8085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7F048-9ECE-9000-4E04-DF3970A1D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0A301-FDA6-1580-F6CD-A5B13BC6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91123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5908-2434-8304-4D80-B51C293D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5414-A97A-0529-4820-9A6E06184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977FA-AEEE-C0B4-990F-9DA0AC1E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2F0AC2-BEC1-EDAF-27BC-44AC28599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DFC468-6535-08F7-FB3D-ADEB5C4D6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7E0EA-2F4B-A0D9-28BC-4E36AF13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2D7A9F-47C7-A0F5-30B9-EF452D20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15049E-A493-B2A1-DA28-7E7F5D18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462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180D-D4E7-DC95-4016-3D584D2D2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077DB-C074-B875-563C-3446B25E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B1B0B-6516-1BF8-FF0D-AED30891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B6FB4-B4BA-7EB8-7E92-26D846E5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1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55FA8-EE12-07EA-0FD5-064AC8C0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2E48-8948-1FC6-E5F5-A5C73B0D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57AB-02D0-C856-831B-96C972F7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020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90C88-C536-E8E8-8406-F050DDE8D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609D0-765E-DA28-DD8C-22857B14A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7711D-E970-C19B-ACC8-9CD7CDE11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1DE5-0D30-56EA-97C6-08EC6315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B69-0C1E-BB87-3642-857592FE0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1DD4C-CE03-16A1-9894-F92BD29E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7410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E1C1-3DE8-A60A-91B5-3B335A38E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B37F7-0488-B5D1-1492-72975D6C4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0D8C-284F-97F5-7ED5-A143D0D31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7039E-345B-0D2B-8932-A7577CE5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54B33-9CE0-8946-C9A9-F73F19F5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68926-E7D8-DB30-BF78-CA0CD91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75258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CF4ED-0AF2-5018-03CD-B667836E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06B1-4B46-D273-F8FA-7A729C50E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2F5D5-48B2-F98C-BBC6-80CCC61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130FF-60BC-4C0C-AEE3-7285F2A694C4}" type="datetimeFigureOut">
              <a:rPr lang="nb-NO" smtClean="0"/>
              <a:t>25.09.2025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316BC-FE1B-3A40-C00D-A6AA45EC7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5389C-088B-425B-7712-DEA55E4050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F6004-803D-4B18-B659-7E212239222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662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BA98-EC22-9272-C976-54487400D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3148" y="1600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 Antiqua" panose="02040602050305030304" pitchFamily="18" charset="0"/>
              </a:rPr>
              <a:t> Customer Engagement and Conversion Analytics </a:t>
            </a:r>
            <a:br>
              <a:rPr lang="en-US" b="1" dirty="0">
                <a:latin typeface="Book Antiqua" panose="02040602050305030304" pitchFamily="18" charset="0"/>
              </a:rPr>
            </a:br>
            <a:r>
              <a:rPr lang="en-US" b="1" dirty="0">
                <a:latin typeface="Book Antiqua" panose="02040602050305030304" pitchFamily="18" charset="0"/>
              </a:rPr>
              <a:t>                                                     </a:t>
            </a:r>
            <a:endParaRPr lang="nb-NO" b="1" dirty="0"/>
          </a:p>
        </p:txBody>
      </p:sp>
    </p:spTree>
    <p:extLst>
      <p:ext uri="{BB962C8B-B14F-4D97-AF65-F5344CB8AC3E}">
        <p14:creationId xmlns:p14="http://schemas.microsoft.com/office/powerpoint/2010/main" val="2772807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1373F-6A73-4B5F-E4FC-95E89DA16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Business Problem</a:t>
            </a:r>
            <a:endParaRPr lang="nb-NO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07957-8AEC-E74B-74C4-5935935C9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3209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ShopEasy</a:t>
            </a:r>
            <a:r>
              <a:rPr lang="en-US" dirty="0"/>
              <a:t>, an online retail business, is facing reduced customer engagement and conversion rates despite launching several new online marketing campaigns. They are reaching out to you to help conduct a detailed analysis and identify areas for improvement in their marketing strategies.</a:t>
            </a:r>
          </a:p>
          <a:p>
            <a:pPr>
              <a:lnSpc>
                <a:spcPct val="170000"/>
              </a:lnSpc>
            </a:pPr>
            <a:endParaRPr lang="en-US" dirty="0"/>
          </a:p>
          <a:p>
            <a:pPr>
              <a:lnSpc>
                <a:spcPct val="170000"/>
              </a:lnSpc>
            </a:pPr>
            <a:r>
              <a:rPr lang="en-US" b="1" dirty="0"/>
              <a:t>Key Points: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Reduced Customer Engagement:</a:t>
            </a:r>
            <a:r>
              <a:rPr lang="en-US" dirty="0"/>
              <a:t> The number of customer interactions and engagement with the site and marketing content has declined.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Decreased Conversion Rates:</a:t>
            </a:r>
            <a:r>
              <a:rPr lang="en-US" dirty="0"/>
              <a:t> Fewer site visitors are converting into paying customers.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High Marketing Expenses:</a:t>
            </a:r>
            <a:r>
              <a:rPr lang="en-US" dirty="0"/>
              <a:t> Significant investments in marketing campaigns are not yielding expected returns.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Need for Customer Feedback Analysis:</a:t>
            </a:r>
            <a:r>
              <a:rPr lang="en-US" dirty="0"/>
              <a:t> Understanding customer opinions about products and services is crucial for improving engagement and conversions.</a:t>
            </a:r>
          </a:p>
        </p:txBody>
      </p:sp>
    </p:spTree>
    <p:extLst>
      <p:ext uri="{BB962C8B-B14F-4D97-AF65-F5344CB8AC3E}">
        <p14:creationId xmlns:p14="http://schemas.microsoft.com/office/powerpoint/2010/main" val="1239468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383B-F10C-7ECB-AA0D-9A79BD44F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Performance Indicators (KPIs)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A8B0-E93B-E9BB-8C09-E2F8D0D61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Conversion Rate: </a:t>
            </a:r>
            <a:r>
              <a:rPr lang="en-US" dirty="0"/>
              <a:t>Percentage of website visitors who make a purchase.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Engagement Rate: </a:t>
            </a:r>
            <a:r>
              <a:rPr lang="en-US" dirty="0"/>
              <a:t>Level of interaction with marketing content (clicks, likes, comments).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Average Order Value (AOV): </a:t>
            </a:r>
            <a:r>
              <a:rPr lang="en-US" dirty="0"/>
              <a:t>Average amount spent by a customer per transaction.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Customer Feedback Score: </a:t>
            </a:r>
            <a:r>
              <a:rPr lang="en-US" dirty="0"/>
              <a:t>Average rating from customer reviews.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49862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F449-8457-0E38-E3B4-75FA6F83C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Goals</a:t>
            </a:r>
            <a:endParaRPr lang="nb-NO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A4C0A-7CD6-52C8-5795-CE203917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US" b="1" dirty="0"/>
              <a:t>Increase Conversion Rates: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Goal: </a:t>
            </a:r>
            <a:r>
              <a:rPr lang="en-US" dirty="0"/>
              <a:t>Identify factors impacting the conversion rate and provide recommendations to improve it.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 </a:t>
            </a:r>
            <a:r>
              <a:rPr lang="en-US" dirty="0"/>
              <a:t>Highlight key stages where visitors drop off and suggest improvements to optimize the conversion funnel.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Enhance Customer Engagement: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Determine which types of content drive the highest engagement. 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Analyze interaction levels with different types of marketing content to inform better content strategies.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Improve Customer Feedback Scores:</a:t>
            </a:r>
            <a:endParaRPr lang="en-US" dirty="0"/>
          </a:p>
          <a:p>
            <a:pPr lvl="1">
              <a:lnSpc>
                <a:spcPct val="170000"/>
              </a:lnSpc>
            </a:pPr>
            <a:r>
              <a:rPr lang="en-US" b="1" dirty="0"/>
              <a:t>Goal:</a:t>
            </a:r>
            <a:r>
              <a:rPr lang="en-US" dirty="0"/>
              <a:t> Understand common themes in customer reviews and provide actionable insights.</a:t>
            </a:r>
          </a:p>
          <a:p>
            <a:pPr lvl="1">
              <a:lnSpc>
                <a:spcPct val="170000"/>
              </a:lnSpc>
            </a:pPr>
            <a:r>
              <a:rPr lang="en-US" b="1" dirty="0"/>
              <a:t>Insight:</a:t>
            </a:r>
            <a:r>
              <a:rPr lang="en-US" dirty="0"/>
              <a:t> Identify recurring positive and negative feedback to guide product and service improvements.</a:t>
            </a:r>
          </a:p>
        </p:txBody>
      </p:sp>
    </p:spTree>
    <p:extLst>
      <p:ext uri="{BB962C8B-B14F-4D97-AF65-F5344CB8AC3E}">
        <p14:creationId xmlns:p14="http://schemas.microsoft.com/office/powerpoint/2010/main" val="3166029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293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Book Antiqua</vt:lpstr>
      <vt:lpstr>Office Theme</vt:lpstr>
      <vt:lpstr> Customer Engagement and Conversion Analytics                                                       </vt:lpstr>
      <vt:lpstr>Introduction to Business Problem</vt:lpstr>
      <vt:lpstr>Key Performance Indicators (KPIs)</vt:lpstr>
      <vt:lpstr>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Ahmad</dc:creator>
  <cp:lastModifiedBy>RR S&amp;H 2V</cp:lastModifiedBy>
  <cp:revision>3</cp:revision>
  <dcterms:created xsi:type="dcterms:W3CDTF">2024-07-20T13:50:58Z</dcterms:created>
  <dcterms:modified xsi:type="dcterms:W3CDTF">2025-09-24T18:33:11Z</dcterms:modified>
</cp:coreProperties>
</file>