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2" r:id="rId2"/>
  </p:sldMasterIdLst>
  <p:sldIdLst>
    <p:sldId id="256" r:id="rId3"/>
    <p:sldId id="257" r:id="rId4"/>
    <p:sldId id="259" r:id="rId5"/>
    <p:sldId id="258"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73" d="100"/>
          <a:sy n="73" d="100"/>
        </p:scale>
        <p:origin x="881" y="9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70094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14819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00066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410966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62138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5594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051878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9103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154547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668563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424532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68932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4547874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3377162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852296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720120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91847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image" Target="../media/image4.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2.pn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9/24/2025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64DE79-268F-4C1A-8933-263129D2AF90}" type="datetimeFigureOut">
              <a:rPr lang="en-US" smtClean="0"/>
              <a:t>9/24/2025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3362023846"/>
      </p:ext>
    </p:extLst>
  </p:cSld>
  <p:clrMap bg1="dk1" tx1="lt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a:xfrm>
            <a:off x="2116489" y="-126476"/>
            <a:ext cx="8825658" cy="3329581"/>
          </a:xfrm>
        </p:spPr>
        <p:txBody>
          <a:bodyPr/>
          <a:lstStyle/>
          <a:p>
            <a:r>
              <a:rPr lang="en-US" dirty="0">
                <a:latin typeface="Amasis MT Pro Medium" panose="02040604050005020304" pitchFamily="18" charset="0"/>
              </a:rPr>
              <a:t>Data Presentation</a:t>
            </a:r>
            <a:endParaRPr lang="nb-NO" dirty="0">
              <a:latin typeface="Amasis MT Pro Medium" panose="02040604050005020304" pitchFamily="18" charset="0"/>
            </a:endParaRPr>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a:xfrm>
            <a:off x="914400" y="3654896"/>
            <a:ext cx="10150296" cy="861420"/>
          </a:xfrm>
        </p:spPr>
        <p:txBody>
          <a:bodyPr/>
          <a:lstStyle/>
          <a:p>
            <a:r>
              <a:rPr lang="en-US" b="1" dirty="0">
                <a:solidFill>
                  <a:srgbClr val="FFFF00"/>
                </a:solidFill>
                <a:latin typeface="Book Antiqua" panose="02040602050305030304" pitchFamily="18" charset="0"/>
              </a:rPr>
              <a:t>                   Customer Engagement and Conversion Analytics </a:t>
            </a:r>
            <a:br>
              <a:rPr lang="en-US" b="1" dirty="0">
                <a:solidFill>
                  <a:srgbClr val="FFFF00"/>
                </a:solidFill>
                <a:latin typeface="Book Antiqua" panose="02040602050305030304" pitchFamily="18" charset="0"/>
              </a:rPr>
            </a:br>
            <a:r>
              <a:rPr lang="en-US" b="1" dirty="0">
                <a:solidFill>
                  <a:srgbClr val="FFFF00"/>
                </a:solidFill>
                <a:latin typeface="Book Antiqua" panose="02040602050305030304" pitchFamily="18" charset="0"/>
              </a:rPr>
              <a:t>                                                     Portfolio Project</a:t>
            </a:r>
            <a:endParaRPr lang="nb-NO" b="1" dirty="0">
              <a:solidFill>
                <a:srgbClr val="FFFF00"/>
              </a:solidFill>
              <a:latin typeface="Book Antiqua" panose="02040602050305030304" pitchFamily="18" charset="0"/>
            </a:endParaRP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92500" lnSpcReduction="20000"/>
          </a:bodyPr>
          <a:lstStyle/>
          <a:p>
            <a:pPr>
              <a:lnSpc>
                <a:spcPct val="160000"/>
              </a:lnSpc>
            </a:pPr>
            <a:r>
              <a:rPr lang="en-US" sz="1100" b="1" dirty="0"/>
              <a:t>Decreased Conversion Rates: </a:t>
            </a:r>
            <a:r>
              <a:rPr lang="en-US" sz="1100" dirty="0"/>
              <a:t>The conversion rate demonstrated a strong rebound in December, reaching 10.2%, despite a notable dip to 5.0% in October.</a:t>
            </a:r>
          </a:p>
          <a:p>
            <a:pPr>
              <a:lnSpc>
                <a:spcPct val="160000"/>
              </a:lnSpc>
            </a:pPr>
            <a:r>
              <a:rPr lang="en-US" sz="1100" b="1" dirty="0"/>
              <a:t>Reduced Customer Engagement:</a:t>
            </a:r>
          </a:p>
          <a:p>
            <a:pPr lvl="1">
              <a:lnSpc>
                <a:spcPct val="160000"/>
              </a:lnSpc>
            </a:pPr>
            <a:r>
              <a:rPr lang="en-US" sz="1100" dirty="0"/>
              <a:t>There is a decline in overall social media engagement, with views dropping throughout the year.</a:t>
            </a:r>
          </a:p>
          <a:p>
            <a:pPr lvl="1">
              <a:lnSpc>
                <a:spcPct val="160000"/>
              </a:lnSpc>
            </a:pPr>
            <a:r>
              <a:rPr lang="en-US" sz="1100" dirty="0"/>
              <a:t>While clicks and likes are low compared to views, the click-through rate stands at 15.37%, meaning that engaged users are still interacting effectively.</a:t>
            </a:r>
          </a:p>
          <a:p>
            <a:pPr>
              <a:lnSpc>
                <a:spcPct val="160000"/>
              </a:lnSpc>
            </a:pPr>
            <a:r>
              <a:rPr lang="en-US" sz="1100" b="1" dirty="0"/>
              <a:t>Customer Feedback Analysis:</a:t>
            </a:r>
          </a:p>
          <a:p>
            <a:pPr lvl="1">
              <a:lnSpc>
                <a:spcPct val="160000"/>
              </a:lnSpc>
            </a:pPr>
            <a:r>
              <a:rPr lang="en-US" sz="1100" dirty="0"/>
              <a:t>Customer ratings have remained consistent, averaging around 3.7 throughout the year.</a:t>
            </a:r>
          </a:p>
          <a:p>
            <a:pPr lvl="1">
              <a:lnSpc>
                <a:spcPct val="160000"/>
              </a:lnSpc>
            </a:pPr>
            <a:r>
              <a:rPr lang="en-US" sz="1100" dirty="0"/>
              <a:t>Although stable, the average rating is below the target of 4.0, suggesting a need for focused improvements in customer satisfaction, for products below 3,5.</a:t>
            </a:r>
            <a:endParaRPr lang="nb-NO" sz="11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TM10001115[[fn=Parcel]]</Template>
  <TotalTime>110</TotalTime>
  <Words>793</Words>
  <Application>Microsoft Office PowerPoint</Application>
  <PresentationFormat>Widescreen</PresentationFormat>
  <Paragraphs>51</Paragraphs>
  <Slides>6</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Amasis MT Pro Medium</vt:lpstr>
      <vt:lpstr>Aptos</vt:lpstr>
      <vt:lpstr>Aptos Display</vt:lpstr>
      <vt:lpstr>Arial</vt:lpstr>
      <vt:lpstr>Book Antiqua</vt:lpstr>
      <vt:lpstr>Century Gothic</vt:lpstr>
      <vt:lpstr>Wingdings 3</vt:lpstr>
      <vt:lpstr>Office Theme</vt:lpstr>
      <vt:lpstr>Ion</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RR S&amp;H 2V</cp:lastModifiedBy>
  <cp:revision>2</cp:revision>
  <dcterms:created xsi:type="dcterms:W3CDTF">2024-09-03T15:16:05Z</dcterms:created>
  <dcterms:modified xsi:type="dcterms:W3CDTF">2025-09-24T18:22:28Z</dcterms:modified>
</cp:coreProperties>
</file>