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d4e536be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d4e536b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d4e536b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d4e536b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d4e536be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d4e536be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d4e536be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d4e536be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d4e536b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d4e536b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d4e536b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d4e536b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d4e536b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d4e536b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d4e536b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d4e536b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4e536b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4e536b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4e536be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4e536be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d4e536b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d4e536b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d4e536be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d4e536b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d4e536be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d4e536b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arvagyaShukla/churn-prediction" TargetMode="External"/><Relationship Id="rId4" Type="http://schemas.openxmlformats.org/officeDocument/2006/relationships/hyperlink" Target="https://github.com/SarvagyaShukla/churn-predi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📊 Telecom Customer Churn Prediction</a:t>
            </a:r>
            <a:endParaRPr b="1" sz="29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015">
                <a:solidFill>
                  <a:schemeClr val="dk1"/>
                </a:solidFill>
              </a:rPr>
              <a:t>AI-Driven Early Detection &amp; Retention Insights</a:t>
            </a:r>
            <a:endParaRPr b="1" sz="601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815">
                <a:solidFill>
                  <a:schemeClr val="dk1"/>
                </a:solidFill>
              </a:rPr>
              <a:t>Prepared by SARVAGYA SHUKLA</a:t>
            </a:r>
            <a:endParaRPr sz="581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20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📈 Key Insights</a:t>
            </a:r>
            <a:endParaRPr sz="40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22% customers predicted high risk (≥70% probability).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Churned customers average 8 months tenure vs. 32 months for stayed customers.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Top churn drivers: tenure, monthly charges, total charges.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✅ Value Delivered</a:t>
            </a:r>
            <a:endParaRPr sz="40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90% time saved compared to manual churn analysis.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Targeted retention = lower costs &amp; higher ROI.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AI-driven, explainable predictions empower business teams.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🚧 Challenges &amp; 🚀 Future Scope</a:t>
            </a:r>
            <a:endParaRPr sz="40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Challenges: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Handling pandas-to-Snowflake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.to_sql()</a:t>
            </a:r>
            <a:r>
              <a:rPr lang="en" sz="1500">
                <a:solidFill>
                  <a:schemeClr val="dk1"/>
                </a:solidFill>
              </a:rPr>
              <a:t> issues.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Avoiding Streamlit memory leaks with repeated reruns.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Making AI outputs easy for non-technical teams.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Future Enhancements: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Add SHAP/LIME for advanced explainability.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Integrate real-time predictions using event streams.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Automate interventions based on churn probability.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🔗 Resources &amp; Demo</a:t>
            </a:r>
            <a:endParaRPr sz="40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GitHub: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https://github.com/SarvagyaShukla/churn-prediction</a:t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30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🚨 Problem Statement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Customer churn costs telecoms millions.</a:t>
            </a:r>
            <a:endParaRPr sz="1500">
              <a:solidFill>
                <a:schemeClr val="dk1"/>
              </a:solidFill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Traditional churn management relies on rules/manual reviews.</a:t>
            </a:r>
            <a:endParaRPr sz="1500">
              <a:solidFill>
                <a:schemeClr val="dk1"/>
              </a:solidFill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These methods miss high-risk customers &amp; waste retention costs.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Our AI solution makes telecom churn management smarter and more customer-friendly.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the telecom company, it predicts which customers are actually thinking of leaving, so teams spend 90% less time calling people who are happy. This saves money and boosts retention.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the customer, it means they don’t get unnecessary calls or offers, and if they really are considering leaving, they get timely, personalized help.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This way, the company keeps more customers while giving them a better experience — everyone wins!</a:t>
            </a:r>
            <a:endParaRPr sz="175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❌ Process Before AI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Analysts manually reviewed tenure/payment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Mass calls/offers to all customers near renewals.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Low precision: missed actual churners or wasted efforts.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✅ Process After AI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 model predicts churn probability for every customer.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 explanations show why a customer is risky.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Predictions + explanations visualized in </a:t>
            </a:r>
            <a:r>
              <a:rPr lang="en" sz="1500">
                <a:solidFill>
                  <a:schemeClr val="dk1"/>
                </a:solidFill>
              </a:rPr>
              <a:t>Streamlit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Outreach targeted only to high-risk customers.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🛠️ AI Tools Used</a:t>
            </a:r>
            <a:endParaRPr sz="25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scikit-learn Random Forest for supervised churn prediction.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Snowflake for data ingestion and serving predictions.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Streamlit for AI dashboard.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Pandas, Matplotlib for data wrangling and visualization.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SHAP planned for explainability.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9839"/>
              <a:buFont typeface="Arial"/>
              <a:buNone/>
            </a:pPr>
            <a:r>
              <a:rPr b="1" lang="en" sz="2761"/>
              <a:t>📸 Streamlit Dashboard</a:t>
            </a:r>
            <a:endParaRPr b="1" sz="276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Risk filters: High, Medium, Low, Already Churned.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Color-coded churn probabilities.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Customer-level explanations with feature comparisons.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Summary analytics: churn distribution, risk breakdown, tenure histograms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75" y="2422300"/>
            <a:ext cx="7573700" cy="2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2" cy="9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97650"/>
            <a:ext cx="8520601" cy="32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200"/>
            <a:ext cx="8520598" cy="8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85206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