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>
        <p:scale>
          <a:sx n="100" d="100"/>
          <a:sy n="100" d="100"/>
        </p:scale>
        <p:origin x="196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06E6-8C46-423A-A59A-4501AC1E1141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69E66-914C-45A6-A269-D1C0807D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2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91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7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7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316B4-719E-4A3C-BFF5-909FF33F5213}" type="datetimeFigureOut">
              <a:rPr lang="en-IN" smtClean="0"/>
              <a:t>17/10/16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AFA2-0BF5-42C0-9D08-9EAE24AE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8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1600199"/>
          </a:xfrm>
        </p:spPr>
        <p:txBody>
          <a:bodyPr/>
          <a:lstStyle/>
          <a:p>
            <a:r>
              <a:rPr lang="en-US" dirty="0" smtClean="0"/>
              <a:t>NEW AGE FARMING WITH AGRILSYT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219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A study on how data can bring the next green revolution </a:t>
            </a:r>
            <a:endParaRPr lang="en-IN" b="1" i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9800" y="5867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Sarvari Ventrapragada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DSO 510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October 2015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Background &amp; Challenges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Indoor farming uses a highly controlled environment of light, water and other factors to grow fruits and vegetables</a:t>
            </a:r>
          </a:p>
          <a:p>
            <a:r>
              <a:rPr lang="en-US" sz="1800" dirty="0" smtClean="0"/>
              <a:t>Uses technology to make year round farming feasible</a:t>
            </a:r>
          </a:p>
          <a:p>
            <a:r>
              <a:rPr lang="en-US" sz="1800" dirty="0" smtClean="0"/>
              <a:t>Adaptable in cities where land, water, energy is scarce</a:t>
            </a:r>
          </a:p>
          <a:p>
            <a:r>
              <a:rPr lang="en-US" sz="1800" dirty="0" smtClean="0"/>
              <a:t>Requires 10% less land and 20% less water</a:t>
            </a:r>
          </a:p>
          <a:p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Different sensors measure temperature, lighting, PH levels, water, humidity</a:t>
            </a:r>
          </a:p>
          <a:p>
            <a:r>
              <a:rPr lang="en-US" sz="1800" dirty="0" smtClean="0"/>
              <a:t>Data is scattered and don’t talk to each other</a:t>
            </a:r>
          </a:p>
          <a:p>
            <a:r>
              <a:rPr lang="en-US" sz="1800" dirty="0" smtClean="0"/>
              <a:t>Farmers collect yield data manually</a:t>
            </a:r>
          </a:p>
          <a:p>
            <a:r>
              <a:rPr lang="en-US" sz="1800" dirty="0" smtClean="0"/>
              <a:t>Spend a lot of time aggregating and analyzing the data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691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does Agrilyst do?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Agrilyst is an analytics platform that syncs automatically with all the sensors in the greenhouse and provides an interactive dashboard</a:t>
            </a:r>
          </a:p>
          <a:p>
            <a:pPr algn="just"/>
            <a:r>
              <a:rPr lang="en-US" sz="1800" dirty="0" smtClean="0"/>
              <a:t>Farmers can also enter their own data and can now dig deeper into the integrated data</a:t>
            </a:r>
          </a:p>
          <a:p>
            <a:pPr algn="just"/>
            <a:r>
              <a:rPr lang="en-US" sz="1800" dirty="0" smtClean="0"/>
              <a:t>Provides graphs and real time task management capabilities </a:t>
            </a:r>
          </a:p>
          <a:p>
            <a:pPr algn="just"/>
            <a:r>
              <a:rPr lang="en-US" sz="1800" dirty="0" smtClean="0"/>
              <a:t>Analyzes data and provides  recommendations</a:t>
            </a:r>
          </a:p>
          <a:p>
            <a:pPr marL="0" indent="0" algn="just">
              <a:buNone/>
            </a:pPr>
            <a:r>
              <a:rPr lang="en-US" sz="1800" dirty="0" smtClean="0"/>
              <a:t>             Less yield expected - Notify distributors </a:t>
            </a:r>
          </a:p>
          <a:p>
            <a:pPr marL="0" indent="0" algn="just">
              <a:buNone/>
            </a:pPr>
            <a:r>
              <a:rPr lang="en-US" sz="1800" dirty="0" smtClean="0"/>
              <a:t>             More water required  -  Take action now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IN" sz="1600" dirty="0"/>
          </a:p>
        </p:txBody>
      </p:sp>
      <p:pic>
        <p:nvPicPr>
          <p:cNvPr id="2051" name="Picture 3" descr="C:\Users\sony\Dropbox\Screenshots\Agrilyst_Sensor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t="4135" r="2488" b="3537"/>
          <a:stretch/>
        </p:blipFill>
        <p:spPr bwMode="auto">
          <a:xfrm>
            <a:off x="209550" y="3810000"/>
            <a:ext cx="4343400" cy="24191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ony\Dropbox\Screenshots\Agrilyst_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38575"/>
            <a:ext cx="3924300" cy="24191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Energy Savings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Recommends energy usage pattern by considering time varying electricity rates in your region</a:t>
            </a:r>
          </a:p>
          <a:p>
            <a:r>
              <a:rPr lang="en-US" sz="1800" dirty="0" smtClean="0"/>
              <a:t>By turning lights on an off as suggested, Farmers can save up to $150 per day and nearly $50,000 per year in electricity bills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026" name="Picture 2" descr="C:\Users\sony\Dropbox\Screenshots\Agr_Ener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388620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ony\Dropbox\Screenshots\Recommenda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4343400" cy="30324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The Value Created?</a:t>
            </a:r>
            <a:endParaRPr lang="en-IN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032250" y="273050"/>
            <a:ext cx="5111750" cy="5853113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Food production needs to be doubled by 2050 in order to tackle rising global food shortage</a:t>
            </a:r>
          </a:p>
          <a:p>
            <a:r>
              <a:rPr lang="en-US" sz="1800" dirty="0" smtClean="0"/>
              <a:t>Indoor farming bridges the gap between where food is grown and consumed, cutting down supply chain costs</a:t>
            </a:r>
          </a:p>
          <a:p>
            <a:r>
              <a:rPr lang="en-US" sz="1800" dirty="0" smtClean="0"/>
              <a:t>No dependence on environmental factors</a:t>
            </a:r>
          </a:p>
          <a:p>
            <a:r>
              <a:rPr lang="en-US" sz="1800" dirty="0" smtClean="0"/>
              <a:t>Data can help in efficient greenhouse management thereby increasing yields and profits for farmers</a:t>
            </a:r>
          </a:p>
          <a:p>
            <a:r>
              <a:rPr lang="en-US" sz="1800" dirty="0" smtClean="0"/>
              <a:t>Encourages more growers to adapt indoor farming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3074" name="Picture 2" descr="C:\Users\sony\Desktop\pla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31432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Business Model &amp; Takeaways</a:t>
            </a:r>
            <a:endParaRPr lang="en-IN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Agrilyst charges $1000 per month per sq. acre </a:t>
            </a:r>
          </a:p>
          <a:p>
            <a:r>
              <a:rPr lang="en-US" sz="1800" dirty="0" smtClean="0"/>
              <a:t>Tie ups with hardware installers and distributors for acquiring new customers</a:t>
            </a:r>
          </a:p>
          <a:p>
            <a:r>
              <a:rPr lang="en-US" sz="1800" dirty="0" smtClean="0"/>
              <a:t>Market size of Indoor farming is estimated to be $9 Billion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Technology and Data can enable innovation in non traditional industries</a:t>
            </a:r>
          </a:p>
          <a:p>
            <a:r>
              <a:rPr lang="en-US" sz="1800" dirty="0" smtClean="0"/>
              <a:t>With more industries using smart devices and increasing data collection, Analytics As A </a:t>
            </a:r>
            <a:r>
              <a:rPr lang="en-US" sz="1800" dirty="0"/>
              <a:t>S</a:t>
            </a:r>
            <a:r>
              <a:rPr lang="en-US" sz="1800" dirty="0" smtClean="0"/>
              <a:t>ervice can be a potential delivery model in traditional and non traditional industries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905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461</TotalTime>
  <Words>359</Words>
  <Application>Microsoft Macintosh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NEW AGE FARMING WITH AGRILSYT</vt:lpstr>
      <vt:lpstr>Background &amp; Challenges</vt:lpstr>
      <vt:lpstr>What does Agrilyst do?</vt:lpstr>
      <vt:lpstr>Energy Savings</vt:lpstr>
      <vt:lpstr>The Value Created?</vt:lpstr>
      <vt:lpstr>Business Model &amp; Takeaways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AGE FARMING</dc:title>
  <dc:creator>sony</dc:creator>
  <cp:lastModifiedBy>Sarvari Ventrapragada</cp:lastModifiedBy>
  <cp:revision>23</cp:revision>
  <dcterms:created xsi:type="dcterms:W3CDTF">2015-10-08T00:59:04Z</dcterms:created>
  <dcterms:modified xsi:type="dcterms:W3CDTF">2016-10-18T05:49:04Z</dcterms:modified>
</cp:coreProperties>
</file>