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6256000" cy="9144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42" d="100"/>
          <a:sy n="4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4.03291E9" units="1/cm"/>
          <inkml:channelProperty channel="Y" name="resolution" value="-1.86724E-12" units="1/cm"/>
          <inkml:channelProperty channel="F" name="resolution" value="-2.4187E18" units="1/dev"/>
        </inkml:channelProperties>
      </inkml:inkSource>
      <inkml:timestamp xml:id="ts0" timeString="2024-09-07T08:09:30"/>
    </inkml:context>
    <inkml:brush xml:id="br0">
      <inkml:brushProperty name="width" value="0.15871" units="cm"/>
      <inkml:brushProperty name="height" value="0.15871" units="cm"/>
      <inkml:brushProperty name="color" value="#FFC000"/>
      <inkml:brushProperty name="transparency" value="127"/>
      <inkml:brushProperty name="fitToCurve" value="1"/>
    </inkml:brush>
  </inkml:definitions>
  <inkml:trace contextRef="#ctx0" brushRef="#br0">7 96 1023,'3'0'0,"4"0"0,-2 0 0,8 0 0,9 1 0,5-2 0,-4 0 0,-7 0 0,-9 1 0,0 0 0,-3 0 0,-2 0 0,4 1 0,0 0 0,0 1 0,4-1 0,-1 0 0,-2 2 0,3-2 0,-1 0 0,-1 0 0,-1-1 0,-2 0 0,2 0 0,0 0 0,-2 0 0,-2 0 0,-1-2 0,1 2 0,1 0 0,-1 0 0,3-3 0,1 3 0,-1 0 0,0-2 0,-4 2 0,0 0 0,-2-3 0,3 3 0,0 0 0,2 0 0,-1 0 0,-2 0 0,0 0 0,1 0 0,-1 0 0,0 0 0,1-2 0,1 0 0,-3-1 0,2 1 0,0-2 0,-2 1 0,0 0 0,1 0 0,1-2 0,-1 1 0,-1 2 0,1-2 0,2 1 0,-1-1 0,-1-1 0,0 2 0,1-1 0,2-1 0,-1-2 0,-1 4 0,-1 1 0,1-1 0,-1 1 0,-1-1 0,1 1 0,1 0 0,-1 2 0,-2-3 0,2 1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219200" y="2840566"/>
            <a:ext cx="13817600" cy="1960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6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9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8" name="曲线"/>
          <p:cNvSpPr>
            <a:spLocks/>
          </p:cNvSpPr>
          <p:nvPr/>
        </p:nvSpPr>
        <p:spPr>
          <a:xfrm>
            <a:off x="9931633" y="6433"/>
            <a:ext cx="6325235" cy="913828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25400" cap="flat" cmpd="sng">
            <a:solidFill>
              <a:srgbClr val="5ECAED"/>
            </a:solidFill>
            <a:prstDash val="solid"/>
            <a:round/>
          </a:ln>
        </p:spPr>
      </p:sp>
      <p:sp>
        <p:nvSpPr>
          <p:cNvPr id="19" name="曲线"/>
          <p:cNvSpPr>
            <a:spLocks/>
          </p:cNvSpPr>
          <p:nvPr/>
        </p:nvSpPr>
        <p:spPr>
          <a:xfrm>
            <a:off x="12242986" y="0"/>
            <a:ext cx="4013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21598"/>
                </a:moveTo>
                <a:lnTo>
                  <a:pt x="0" y="21598"/>
                </a:lnTo>
                <a:lnTo>
                  <a:pt x="14669" y="0"/>
                </a:lnTo>
                <a:lnTo>
                  <a:pt x="21596" y="0"/>
                </a:lnTo>
                <a:lnTo>
                  <a:pt x="21596" y="21598"/>
                </a:lnTo>
                <a:close/>
              </a:path>
            </a:pathLst>
          </a:custGeom>
          <a:solidFill>
            <a:srgbClr val="5ECA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0" name="曲线"/>
          <p:cNvSpPr>
            <a:spLocks/>
          </p:cNvSpPr>
          <p:nvPr/>
        </p:nvSpPr>
        <p:spPr>
          <a:xfrm>
            <a:off x="12804032" y="0"/>
            <a:ext cx="3452493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0083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5ECA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>
            <a:off x="11912781" y="4064062"/>
            <a:ext cx="4344035" cy="50806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21596"/>
                </a:moveTo>
                <a:lnTo>
                  <a:pt x="0" y="21596"/>
                </a:lnTo>
                <a:lnTo>
                  <a:pt x="21596" y="0"/>
                </a:lnTo>
                <a:lnTo>
                  <a:pt x="21596" y="21596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>
            <a:off x="12450763" y="0"/>
            <a:ext cx="3805552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21598"/>
                </a:moveTo>
                <a:lnTo>
                  <a:pt x="18692" y="21598"/>
                </a:lnTo>
                <a:lnTo>
                  <a:pt x="0" y="0"/>
                </a:lnTo>
                <a:lnTo>
                  <a:pt x="21599" y="0"/>
                </a:lnTo>
                <a:lnTo>
                  <a:pt x="21599" y="21598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>
            <a:off x="14529022" y="0"/>
            <a:ext cx="1727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17042" y="0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14581885" y="0"/>
            <a:ext cx="1674495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9169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16191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13830509" y="4787972"/>
            <a:ext cx="2426333" cy="43567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3" y="21596"/>
                </a:moveTo>
                <a:lnTo>
                  <a:pt x="0" y="21596"/>
                </a:lnTo>
                <a:lnTo>
                  <a:pt x="21593" y="0"/>
                </a:lnTo>
                <a:lnTo>
                  <a:pt x="21593" y="21596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0" y="5346781"/>
            <a:ext cx="597535" cy="37979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>
            <a:off x="1104900" y="469900"/>
            <a:ext cx="7063739" cy="1000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>
            <a:off x="3759200" y="2250922"/>
            <a:ext cx="9970770" cy="59435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文本框"/>
          <p:cNvSpPr>
            <a:spLocks noGrp="1"/>
          </p:cNvSpPr>
          <p:nvPr>
            <p:ph type="ftr" idx="5"/>
          </p:nvPr>
        </p:nvSpPr>
        <p:spPr>
          <a:xfrm>
            <a:off x="5527040" y="8503920"/>
            <a:ext cx="5201921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dt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ldNum" idx="7"/>
          </p:nvPr>
        </p:nvSpPr>
        <p:spPr>
          <a:xfrm>
            <a:off x="11704320" y="8503920"/>
            <a:ext cx="3738878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charset="0"/>
                <a:ea typeface="Droid Sans" charset="0"/>
                <a:cs typeface="Lucida Sans" charset="0"/>
              </a:rPr>
              <a:t>‹#›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2" name="曲线"/>
          <p:cNvSpPr>
            <a:spLocks/>
          </p:cNvSpPr>
          <p:nvPr/>
        </p:nvSpPr>
        <p:spPr>
          <a:xfrm>
            <a:off x="9931633" y="6433"/>
            <a:ext cx="6325235" cy="913828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25400" cap="flat" cmpd="sng">
            <a:solidFill>
              <a:srgbClr val="5ECAED"/>
            </a:solidFill>
            <a:prstDash val="solid"/>
            <a:round/>
          </a:ln>
        </p:spPr>
      </p:sp>
      <p:sp>
        <p:nvSpPr>
          <p:cNvPr id="43" name="曲线"/>
          <p:cNvSpPr>
            <a:spLocks/>
          </p:cNvSpPr>
          <p:nvPr/>
        </p:nvSpPr>
        <p:spPr>
          <a:xfrm>
            <a:off x="12242986" y="0"/>
            <a:ext cx="4013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21598"/>
                </a:moveTo>
                <a:lnTo>
                  <a:pt x="0" y="21598"/>
                </a:lnTo>
                <a:lnTo>
                  <a:pt x="14669" y="0"/>
                </a:lnTo>
                <a:lnTo>
                  <a:pt x="21596" y="0"/>
                </a:lnTo>
                <a:lnTo>
                  <a:pt x="21596" y="21598"/>
                </a:lnTo>
                <a:close/>
              </a:path>
            </a:pathLst>
          </a:custGeom>
          <a:solidFill>
            <a:srgbClr val="5ECA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>
            <a:off x="12804032" y="0"/>
            <a:ext cx="3452493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0083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5ECA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>
            <a:off x="11912781" y="4064062"/>
            <a:ext cx="4344035" cy="50806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21596"/>
                </a:moveTo>
                <a:lnTo>
                  <a:pt x="0" y="21596"/>
                </a:lnTo>
                <a:lnTo>
                  <a:pt x="21596" y="0"/>
                </a:lnTo>
                <a:lnTo>
                  <a:pt x="21596" y="21596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>
            <a:off x="12450763" y="0"/>
            <a:ext cx="3805552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21598"/>
                </a:moveTo>
                <a:lnTo>
                  <a:pt x="18692" y="21598"/>
                </a:lnTo>
                <a:lnTo>
                  <a:pt x="0" y="0"/>
                </a:lnTo>
                <a:lnTo>
                  <a:pt x="21599" y="0"/>
                </a:lnTo>
                <a:lnTo>
                  <a:pt x="21599" y="21598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>
            <a:off x="14529022" y="0"/>
            <a:ext cx="1727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17042" y="0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>
            <a:off x="14581885" y="0"/>
            <a:ext cx="1674495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9169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16191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>
            <a:off x="13830509" y="4787972"/>
            <a:ext cx="2426333" cy="43567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3" y="21596"/>
                </a:moveTo>
                <a:lnTo>
                  <a:pt x="0" y="21596"/>
                </a:lnTo>
                <a:lnTo>
                  <a:pt x="21593" y="0"/>
                </a:lnTo>
                <a:lnTo>
                  <a:pt x="21593" y="21596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0" y="5346781"/>
            <a:ext cx="597535" cy="37979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>
            <a:off x="711200" y="812800"/>
            <a:ext cx="5586730" cy="1000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文本框"/>
          <p:cNvSpPr>
            <a:spLocks noGrp="1"/>
          </p:cNvSpPr>
          <p:nvPr>
            <p:ph type="body" idx="4"/>
          </p:nvPr>
        </p:nvSpPr>
        <p:spPr>
          <a:xfrm>
            <a:off x="2438400" y="5120640"/>
            <a:ext cx="11379201" cy="2286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文本框"/>
          <p:cNvSpPr>
            <a:spLocks noGrp="1"/>
          </p:cNvSpPr>
          <p:nvPr>
            <p:ph type="ftr" idx="5"/>
          </p:nvPr>
        </p:nvSpPr>
        <p:spPr>
          <a:xfrm>
            <a:off x="5527040" y="8503920"/>
            <a:ext cx="5201921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dt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sldNum" idx="7"/>
          </p:nvPr>
        </p:nvSpPr>
        <p:spPr>
          <a:xfrm>
            <a:off x="11704320" y="8503920"/>
            <a:ext cx="3738878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charset="0"/>
                <a:ea typeface="Droid Sans" charset="0"/>
                <a:cs typeface="Lucida Sans" charset="0"/>
              </a:rPr>
              <a:t>‹#›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3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9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5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3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3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1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" name="曲线"/>
          <p:cNvSpPr>
            <a:spLocks/>
          </p:cNvSpPr>
          <p:nvPr/>
        </p:nvSpPr>
        <p:spPr>
          <a:xfrm>
            <a:off x="9931633" y="6433"/>
            <a:ext cx="6325235" cy="913828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25400" cap="flat" cmpd="sng">
            <a:solidFill>
              <a:srgbClr val="5ECAED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12242986" y="0"/>
            <a:ext cx="4013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21598"/>
                </a:moveTo>
                <a:lnTo>
                  <a:pt x="0" y="21598"/>
                </a:lnTo>
                <a:lnTo>
                  <a:pt x="14669" y="0"/>
                </a:lnTo>
                <a:lnTo>
                  <a:pt x="21596" y="0"/>
                </a:lnTo>
                <a:lnTo>
                  <a:pt x="21596" y="21598"/>
                </a:lnTo>
                <a:close/>
              </a:path>
            </a:pathLst>
          </a:custGeom>
          <a:solidFill>
            <a:srgbClr val="5ECA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12804032" y="0"/>
            <a:ext cx="3452493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0083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5ECA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11912781" y="4064062"/>
            <a:ext cx="4344035" cy="50806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21596"/>
                </a:moveTo>
                <a:lnTo>
                  <a:pt x="0" y="21596"/>
                </a:lnTo>
                <a:lnTo>
                  <a:pt x="21596" y="0"/>
                </a:lnTo>
                <a:lnTo>
                  <a:pt x="21596" y="21596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12450763" y="0"/>
            <a:ext cx="3805552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21598"/>
                </a:moveTo>
                <a:lnTo>
                  <a:pt x="18692" y="21598"/>
                </a:lnTo>
                <a:lnTo>
                  <a:pt x="0" y="0"/>
                </a:lnTo>
                <a:lnTo>
                  <a:pt x="21599" y="0"/>
                </a:lnTo>
                <a:lnTo>
                  <a:pt x="21599" y="21598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4529022" y="0"/>
            <a:ext cx="1727834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17042" y="0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4581885" y="0"/>
            <a:ext cx="1674495" cy="91446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9169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16191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3830509" y="4787972"/>
            <a:ext cx="2426333" cy="43567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3" y="21596"/>
                </a:moveTo>
                <a:lnTo>
                  <a:pt x="0" y="21596"/>
                </a:lnTo>
                <a:lnTo>
                  <a:pt x="21593" y="0"/>
                </a:lnTo>
                <a:lnTo>
                  <a:pt x="21593" y="21596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5346781"/>
            <a:ext cx="597535" cy="37979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1104900" y="469900"/>
            <a:ext cx="7063739" cy="1000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3759200" y="2250922"/>
            <a:ext cx="9970770" cy="59435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5527040" y="8503920"/>
            <a:ext cx="5201921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charset="0"/>
                <a:ea typeface="Droid Sans" charset="0"/>
                <a:cs typeface="Times New Roman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704320" y="8503920"/>
            <a:ext cx="3738878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charset="0"/>
                <a:ea typeface="Droid Sans" charset="0"/>
                <a:cs typeface="Lucida Sans" charset="0"/>
              </a:rPr>
              <a:t>‹#›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7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1168416" y="1320820"/>
            <a:ext cx="2324756" cy="1778640"/>
            <a:chOff x="1168416" y="1320820"/>
            <a:chExt cx="2324756" cy="1778640"/>
          </a:xfrm>
        </p:grpSpPr>
        <p:sp>
          <p:nvSpPr>
            <p:cNvPr id="32" name="曲线"/>
            <p:cNvSpPr>
              <a:spLocks/>
            </p:cNvSpPr>
            <p:nvPr/>
          </p:nvSpPr>
          <p:spPr>
            <a:xfrm>
              <a:off x="1168416" y="1689125"/>
              <a:ext cx="1638933" cy="14103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47" y="21589"/>
                  </a:moveTo>
                  <a:lnTo>
                    <a:pt x="4643" y="21589"/>
                  </a:lnTo>
                  <a:lnTo>
                    <a:pt x="0" y="10795"/>
                  </a:lnTo>
                  <a:lnTo>
                    <a:pt x="4643" y="0"/>
                  </a:lnTo>
                  <a:lnTo>
                    <a:pt x="16947" y="0"/>
                  </a:lnTo>
                  <a:lnTo>
                    <a:pt x="21590" y="10795"/>
                  </a:lnTo>
                  <a:lnTo>
                    <a:pt x="16947" y="21589"/>
                  </a:lnTo>
                  <a:close/>
                </a:path>
              </a:pathLst>
            </a:custGeom>
            <a:solidFill>
              <a:srgbClr val="5ECAE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3" name="曲线"/>
            <p:cNvSpPr>
              <a:spLocks/>
            </p:cNvSpPr>
            <p:nvPr/>
          </p:nvSpPr>
          <p:spPr>
            <a:xfrm>
              <a:off x="2628937" y="1320820"/>
              <a:ext cx="864235" cy="7499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03" y="21582"/>
                  </a:moveTo>
                  <a:lnTo>
                    <a:pt x="4680" y="21582"/>
                  </a:lnTo>
                  <a:lnTo>
                    <a:pt x="0" y="10788"/>
                  </a:lnTo>
                  <a:lnTo>
                    <a:pt x="4680" y="0"/>
                  </a:lnTo>
                  <a:lnTo>
                    <a:pt x="16903" y="0"/>
                  </a:lnTo>
                  <a:lnTo>
                    <a:pt x="21583" y="10788"/>
                  </a:lnTo>
                  <a:lnTo>
                    <a:pt x="16903" y="21582"/>
                  </a:lnTo>
                  <a:close/>
                </a:path>
              </a:pathLst>
            </a:custGeom>
            <a:solidFill>
              <a:srgbClr val="2D936A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5" name="曲线"/>
          <p:cNvSpPr>
            <a:spLocks/>
          </p:cNvSpPr>
          <p:nvPr/>
        </p:nvSpPr>
        <p:spPr>
          <a:xfrm>
            <a:off x="5003874" y="1587524"/>
            <a:ext cx="2223135" cy="19183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5" y="21593"/>
                </a:moveTo>
                <a:lnTo>
                  <a:pt x="4657" y="21593"/>
                </a:lnTo>
                <a:lnTo>
                  <a:pt x="0" y="10794"/>
                </a:lnTo>
                <a:lnTo>
                  <a:pt x="4657" y="0"/>
                </a:lnTo>
                <a:lnTo>
                  <a:pt x="16935" y="0"/>
                </a:lnTo>
                <a:lnTo>
                  <a:pt x="21594" y="10794"/>
                </a:lnTo>
                <a:lnTo>
                  <a:pt x="16935" y="21593"/>
                </a:lnTo>
                <a:close/>
              </a:path>
            </a:pathLst>
          </a:custGeom>
          <a:solidFill>
            <a:srgbClr val="41D0A1"/>
          </a:solidFill>
          <a:ln cap="flat" cmpd="sng">
            <a:noFill/>
            <a:prstDash val="solid"/>
            <a:miter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5067377" y="6972406"/>
            <a:ext cx="965835" cy="82613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69" y="21583"/>
                </a:moveTo>
                <a:lnTo>
                  <a:pt x="4615" y="21583"/>
                </a:lnTo>
                <a:lnTo>
                  <a:pt x="0" y="10794"/>
                </a:lnTo>
                <a:lnTo>
                  <a:pt x="4615" y="0"/>
                </a:lnTo>
                <a:lnTo>
                  <a:pt x="16969" y="0"/>
                </a:lnTo>
                <a:lnTo>
                  <a:pt x="21585" y="10794"/>
                </a:lnTo>
                <a:lnTo>
                  <a:pt x="16969" y="21583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title"/>
          </p:nvPr>
        </p:nvSpPr>
        <p:spPr>
          <a:xfrm>
            <a:off x="3162299" y="-12700"/>
            <a:ext cx="7903844" cy="13284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51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4300" b="0" i="0" u="none" strike="noStrike" kern="0" cap="none" spc="210" baseline="0">
                <a:solidFill>
                  <a:srgbClr val="0E0E0E"/>
                </a:solidFill>
                <a:latin typeface="Trebuchet MS" charset="0"/>
                <a:ea typeface="宋体" charset="0"/>
                <a:cs typeface="Trebuchet MS" charset="0"/>
              </a:rPr>
              <a:t>Employee</a:t>
            </a:r>
            <a:r>
              <a:rPr lang="en-US" altLang="zh-CN" sz="4300" b="0" i="0" u="none" strike="noStrike" kern="0" cap="none" spc="-215" baseline="0">
                <a:solidFill>
                  <a:srgbClr val="0E0E0E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300" b="0" i="0" u="none" strike="noStrike" kern="0" cap="none" spc="220" baseline="0">
                <a:solidFill>
                  <a:srgbClr val="0E0E0E"/>
                </a:solidFill>
                <a:latin typeface="Trebuchet MS" charset="0"/>
                <a:ea typeface="宋体" charset="0"/>
                <a:cs typeface="Trebuchet MS" charset="0"/>
              </a:rPr>
              <a:t>Data</a:t>
            </a:r>
            <a:r>
              <a:rPr lang="en-US" altLang="zh-CN" sz="4300" b="0" i="0" u="none" strike="noStrike" kern="0" cap="none" spc="-95" baseline="0">
                <a:solidFill>
                  <a:srgbClr val="0E0E0E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300" b="0" i="0" u="none" strike="noStrike" kern="0" cap="none" spc="220" baseline="0">
                <a:solidFill>
                  <a:srgbClr val="0E0E0E"/>
                </a:solidFill>
                <a:latin typeface="Trebuchet MS" charset="0"/>
                <a:ea typeface="宋体" charset="0"/>
                <a:cs typeface="Trebuchet MS" charset="0"/>
              </a:rPr>
              <a:t>Analysis</a:t>
            </a:r>
            <a:r>
              <a:rPr lang="en-US" altLang="zh-CN" sz="4300" b="0" i="0" u="none" strike="noStrike" kern="0" cap="none" spc="-114" baseline="0">
                <a:solidFill>
                  <a:srgbClr val="0E0E0E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300" b="0" i="0" u="none" strike="noStrike" kern="0" cap="none" spc="229" baseline="0">
                <a:solidFill>
                  <a:srgbClr val="0E0E0E"/>
                </a:solidFill>
                <a:latin typeface="Trebuchet MS" charset="0"/>
                <a:ea typeface="宋体" charset="0"/>
                <a:cs typeface="Trebuchet MS" charset="0"/>
              </a:rPr>
              <a:t>using </a:t>
            </a:r>
            <a:r>
              <a:rPr lang="en-US" altLang="zh-CN" sz="4300" b="0" i="0" u="none" strike="noStrike" kern="0" cap="none" spc="140" baseline="0">
                <a:solidFill>
                  <a:srgbClr val="0E0E0E"/>
                </a:solidFill>
                <a:latin typeface="Trebuchet MS" charset="0"/>
                <a:ea typeface="宋体" charset="0"/>
                <a:cs typeface="Trebuchet MS" charset="0"/>
              </a:rPr>
              <a:t>Excel</a:t>
            </a:r>
            <a:endParaRPr lang="zh-CN" altLang="en-US" sz="4300" b="0" i="0" u="none" strike="noStrike" kern="0" cap="none" spc="0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1700" y="8623300"/>
            <a:ext cx="2857500" cy="266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9" name="矩形"/>
          <p:cNvSpPr>
            <a:spLocks/>
          </p:cNvSpPr>
          <p:nvPr/>
        </p:nvSpPr>
        <p:spPr>
          <a:xfrm>
            <a:off x="15163800" y="8597900"/>
            <a:ext cx="105410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114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1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>
            <a:off x="3876668" y="4139695"/>
            <a:ext cx="10659745" cy="2853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0" cap="none" spc="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STUDENT</a:t>
            </a:r>
            <a:r>
              <a:rPr lang="en-US" altLang="zh-CN" sz="3100" b="0" i="0" u="none" strike="noStrike" kern="0" cap="none" spc="-1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NAME: SARVESWARAN M 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0" cap="none" spc="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REGISTER NO: UNM13212213211042126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0" cap="none" spc="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DEPARTMENT: B.COM( COPORARPORATE SECRETARYSHIP)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0" cap="none" spc="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COLLEGE: PRESIDENCY COLLEGE OF AUTONOMOUS </a:t>
            </a:r>
            <a:endParaRPr lang="zh-CN" altLang="en-US" sz="3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1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曲线"/>
          <p:cNvSpPr>
            <a:spLocks/>
          </p:cNvSpPr>
          <p:nvPr/>
        </p:nvSpPr>
        <p:spPr>
          <a:xfrm>
            <a:off x="12471589" y="7861419"/>
            <a:ext cx="241300" cy="241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D936A"/>
          </a:solidFill>
          <a:ln cap="flat" cmpd="sng">
            <a:noFill/>
            <a:prstDash val="solid"/>
            <a:miter/>
          </a:ln>
        </p:spPr>
      </p:sp>
      <p:pic>
        <p:nvPicPr>
          <p:cNvPr id="10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598" cy="241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0" name="矩形"/>
          <p:cNvSpPr>
            <a:spLocks/>
          </p:cNvSpPr>
          <p:nvPr/>
        </p:nvSpPr>
        <p:spPr>
          <a:xfrm>
            <a:off x="15062201" y="8597900"/>
            <a:ext cx="217169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25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10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977900" y="292100"/>
            <a:ext cx="3985260" cy="1955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0" i="0" u="none" strike="noStrike" kern="0" cap="none" spc="3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MODELLIN</a:t>
            </a:r>
            <a:endParaRPr lang="zh-CN" altLang="en-US" sz="6400" b="0" i="0" u="none" strike="noStrike" kern="0" cap="none" spc="300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2" name="曲线"/>
          <p:cNvSpPr>
            <a:spLocks/>
          </p:cNvSpPr>
          <p:nvPr/>
        </p:nvSpPr>
        <p:spPr>
          <a:xfrm>
            <a:off x="13411404" y="700197"/>
            <a:ext cx="610233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6" y="0"/>
                </a:lnTo>
                <a:lnTo>
                  <a:pt x="21576" y="21577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113" name="矩形"/>
          <p:cNvSpPr>
            <a:spLocks/>
          </p:cNvSpPr>
          <p:nvPr/>
        </p:nvSpPr>
        <p:spPr>
          <a:xfrm>
            <a:off x="901700" y="1110311"/>
            <a:ext cx="14560550" cy="68619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6845" rIns="0" bIns="0" anchor="t" anchorCtr="0">
            <a:prstTxWarp prst="textNoShape">
              <a:avLst/>
            </a:prstTxWarp>
            <a:spAutoFit/>
          </a:bodyPr>
          <a:lstStyle/>
          <a:p>
            <a:pPr marL="1079500" indent="-990600" algn="l">
              <a:lnSpc>
                <a:spcPct val="110000"/>
              </a:lnSpc>
              <a:spcBef>
                <a:spcPts val="1235"/>
              </a:spcBef>
              <a:spcAft>
                <a:spcPts val="0"/>
              </a:spcAft>
              <a:buNone/>
              <a:tabLst>
                <a:tab pos="1078865" algn="l"/>
              </a:tabLst>
            </a:pPr>
            <a:r>
              <a:rPr lang="en-US" altLang="zh-CN" sz="9600" b="0" i="0" u="none" strike="noStrike" kern="0" cap="none" spc="-3382" baseline="3000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</a:t>
            </a:r>
            <a:r>
              <a:rPr lang="en-US" altLang="zh-CN" sz="2600" b="0" i="0" u="none" strike="noStrike" kern="0" cap="none" spc="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</a:t>
            </a:r>
            <a:r>
              <a:rPr lang="en-US" altLang="zh-CN" sz="2600" b="0" i="0" u="none" strike="noStrike" kern="0" cap="none" spc="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.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	</a:t>
            </a:r>
            <a:r>
              <a:rPr lang="en-US" altLang="zh-CN" sz="2600" b="0" i="0" u="none" strike="noStrike" kern="0" cap="none" spc="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Data</a:t>
            </a:r>
            <a:r>
              <a:rPr lang="en-US" altLang="zh-CN" sz="26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2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</a:t>
            </a:r>
            <a:r>
              <a:rPr lang="en-US" altLang="zh-CN" sz="2600" b="0" i="0" u="none" strike="noStrike" kern="0" cap="none" spc="-2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1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l</a:t>
            </a:r>
            <a:r>
              <a:rPr lang="en-US" altLang="zh-CN" sz="2600" b="0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ection:</a:t>
            </a:r>
            <a:r>
              <a:rPr lang="en-US" altLang="zh-CN" sz="26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Gather</a:t>
            </a:r>
            <a:r>
              <a:rPr lang="en-US" altLang="zh-CN" sz="26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</a:t>
            </a:r>
            <a:r>
              <a:rPr lang="en-US" altLang="zh-CN" sz="26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data</a:t>
            </a:r>
            <a:r>
              <a:rPr lang="en-US" altLang="zh-CN" sz="2600" b="0" i="0" u="none" strike="noStrike" kern="0" cap="none" spc="-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(education,</a:t>
            </a:r>
            <a:r>
              <a:rPr lang="en-US" altLang="zh-CN" sz="2600" b="0" i="0" u="none" strike="noStrike" kern="0" cap="none" spc="-1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certifications,</a:t>
            </a:r>
            <a:r>
              <a:rPr lang="en-US" altLang="zh-CN" sz="26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experience)</a:t>
            </a:r>
            <a:r>
              <a:rPr lang="en-US" altLang="zh-CN" sz="26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job</a:t>
            </a:r>
            <a:r>
              <a:rPr lang="en-US" altLang="zh-CN" sz="26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role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requirements.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393700" indent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None/>
              <a:tabLst>
                <a:tab pos="1078865" algn="l"/>
              </a:tabLst>
            </a:pP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II.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	</a:t>
            </a:r>
            <a:r>
              <a:rPr lang="en-US" altLang="zh-CN" sz="2600" b="0" i="0" u="none" strike="noStrike" kern="0" cap="none" spc="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Data</a:t>
            </a:r>
            <a:r>
              <a:rPr lang="en-US" altLang="zh-CN" sz="26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Structuring:</a:t>
            </a:r>
            <a:r>
              <a:rPr lang="en-US" altLang="zh-CN" sz="26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Organize</a:t>
            </a:r>
            <a:r>
              <a:rPr lang="en-US" altLang="zh-CN" sz="26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data</a:t>
            </a:r>
            <a:r>
              <a:rPr lang="en-US" altLang="zh-CN" sz="2600" b="0" i="0" u="none" strike="noStrike" kern="0" cap="none" spc="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</a:t>
            </a:r>
            <a:r>
              <a:rPr lang="en-US" altLang="zh-CN" sz="26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Excel</a:t>
            </a:r>
            <a:r>
              <a:rPr lang="en-US" altLang="zh-CN" sz="2600" b="0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tables,</a:t>
            </a:r>
            <a:r>
              <a:rPr lang="en-US" altLang="zh-CN" sz="26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ensuring</a:t>
            </a:r>
            <a:r>
              <a:rPr lang="en-US" altLang="zh-CN" sz="26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consistent</a:t>
            </a:r>
            <a:r>
              <a:rPr lang="en-US" altLang="zh-CN" sz="26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formats.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079500" indent="-685800" algn="l">
              <a:lnSpc>
                <a:spcPct val="147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1078865" algn="l"/>
              </a:tabLst>
            </a:pP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</a:t>
            </a:r>
            <a:r>
              <a:rPr lang="en-US" altLang="zh-CN" sz="2600" b="0" i="0" u="none" strike="noStrike" kern="0" cap="none" spc="-2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1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.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	Qualification </a:t>
            </a:r>
            <a:r>
              <a:rPr lang="en-US" altLang="zh-CN" sz="26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Matching:</a:t>
            </a:r>
            <a:r>
              <a:rPr lang="en-US" altLang="zh-CN" sz="26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Use</a:t>
            </a:r>
            <a:r>
              <a:rPr lang="en-US" altLang="zh-CN" sz="26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functions</a:t>
            </a:r>
            <a:r>
              <a:rPr lang="en-US" altLang="zh-CN" sz="26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like</a:t>
            </a:r>
            <a:r>
              <a:rPr lang="en-US" altLang="zh-CN" sz="26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VLOOKUP</a:t>
            </a:r>
            <a:r>
              <a:rPr lang="en-US" altLang="zh-CN" sz="26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6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compare</a:t>
            </a:r>
            <a:r>
              <a:rPr lang="en-US" altLang="zh-CN" sz="26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</a:t>
            </a:r>
            <a:r>
              <a:rPr lang="en-US" altLang="zh-CN" sz="2600" b="0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qualifications </a:t>
            </a:r>
            <a:r>
              <a:rPr lang="en-US" altLang="zh-CN" sz="26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with</a:t>
            </a:r>
            <a:r>
              <a:rPr lang="en-US" altLang="zh-CN" sz="2600" b="0" i="0" u="none" strike="noStrike" kern="0" cap="none" spc="-20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job</a:t>
            </a:r>
            <a:r>
              <a:rPr lang="en-US" altLang="zh-CN" sz="26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requirements</a:t>
            </a:r>
            <a:r>
              <a:rPr lang="en-US" altLang="zh-CN" sz="2600" b="0" i="0" u="none" strike="noStrike" kern="0" cap="none" spc="-20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identify</a:t>
            </a:r>
            <a:r>
              <a:rPr lang="en-US" altLang="zh-CN" sz="2600" b="0" i="0" u="none" strike="noStrike" kern="0" cap="none" spc="-25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gaps.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079500" indent="-685800" algn="l">
              <a:lnSpc>
                <a:spcPct val="147000"/>
              </a:lnSpc>
              <a:spcBef>
                <a:spcPts val="100"/>
              </a:spcBef>
              <a:spcAft>
                <a:spcPts val="0"/>
              </a:spcAft>
              <a:buClrTx/>
              <a:buAutoNum type="romanUcPeriod" startAt="4"/>
              <a:tabLst>
                <a:tab pos="1079500" algn="l"/>
              </a:tabLst>
            </a:pP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Analytical</a:t>
            </a:r>
            <a:r>
              <a:rPr lang="en-US" altLang="zh-CN" sz="26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Tools:</a:t>
            </a:r>
            <a:r>
              <a:rPr lang="en-US" altLang="zh-CN" sz="26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</a:t>
            </a:r>
            <a:r>
              <a:rPr lang="en-US" altLang="zh-CN" sz="2600" b="0" i="0" u="none" strike="noStrike" kern="0" cap="none" spc="-229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pivot</a:t>
            </a:r>
            <a:r>
              <a:rPr lang="en-US" altLang="zh-CN" sz="2600" b="0" i="0" u="none" strike="noStrike" kern="0" cap="none" spc="-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tables,</a:t>
            </a:r>
            <a:r>
              <a:rPr lang="en-US" altLang="zh-CN" sz="2600" b="0" i="0" u="none" strike="noStrike" kern="0" cap="none" spc="-1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conditional</a:t>
            </a:r>
            <a:r>
              <a:rPr lang="en-US" altLang="zh-CN" sz="26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formatting,</a:t>
            </a:r>
            <a:r>
              <a:rPr lang="en-US" altLang="zh-CN" sz="2600" b="0" i="0" u="none" strike="noStrike" kern="0" cap="none" spc="-1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</a:t>
            </a:r>
            <a:r>
              <a:rPr lang="en-US" altLang="zh-CN" sz="2600" b="0" i="0" u="none" strike="noStrike" kern="0" cap="none" spc="-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scoring</a:t>
            </a:r>
            <a:r>
              <a:rPr lang="en-US" altLang="zh-CN" sz="26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system</a:t>
            </a:r>
            <a:r>
              <a:rPr lang="en-US" altLang="zh-CN" sz="26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 </a:t>
            </a:r>
            <a:r>
              <a:rPr lang="en-US" altLang="zh-CN" sz="2600" b="0" i="0" u="none" strike="noStrike" kern="0" cap="none" spc="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assess</a:t>
            </a:r>
            <a:r>
              <a:rPr lang="en-US" altLang="zh-CN" sz="2600" b="0" i="0" u="none" strike="noStrike" kern="0" cap="none" spc="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</a:t>
            </a:r>
            <a:r>
              <a:rPr lang="en-US" altLang="zh-CN" sz="26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qualifications.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079500" indent="-685800" algn="l">
              <a:lnSpc>
                <a:spcPct val="147000"/>
              </a:lnSpc>
              <a:spcBef>
                <a:spcPts val="100"/>
              </a:spcBef>
              <a:spcAft>
                <a:spcPts val="0"/>
              </a:spcAft>
              <a:buClrTx/>
              <a:buAutoNum type="romanUcPeriod" startAt="4"/>
              <a:tabLst>
                <a:tab pos="1079500" algn="l"/>
              </a:tabLst>
            </a:pPr>
            <a:r>
              <a:rPr lang="en-US" altLang="zh-CN" sz="2600" b="0" i="0" u="none" strike="noStrike" kern="0" cap="none" spc="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Advanced</a:t>
            </a:r>
            <a:r>
              <a:rPr lang="en-US" altLang="zh-CN" sz="26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Analysis:</a:t>
            </a:r>
            <a:r>
              <a:rPr lang="en-US" altLang="zh-CN" sz="26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Optionally,</a:t>
            </a:r>
            <a:r>
              <a:rPr lang="en-US" altLang="zh-CN" sz="26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use</a:t>
            </a:r>
            <a:r>
              <a:rPr lang="en-US" altLang="zh-CN" sz="2600" b="0" i="0" u="none" strike="noStrike" kern="0" cap="none" spc="-1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regression</a:t>
            </a:r>
            <a:r>
              <a:rPr lang="en-US" altLang="zh-CN" sz="26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scenario</a:t>
            </a:r>
            <a:r>
              <a:rPr lang="en-US" altLang="zh-CN" sz="2600" b="0" i="0" u="none" strike="noStrike" kern="0" cap="none" spc="-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analysis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600" b="0" i="0" u="none" strike="noStrike" kern="0" cap="none" spc="-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explore</a:t>
            </a:r>
            <a:r>
              <a:rPr lang="en-US" altLang="zh-CN" sz="26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key</a:t>
            </a:r>
            <a:r>
              <a:rPr lang="en-US" altLang="zh-CN" sz="26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trends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potential</a:t>
            </a:r>
            <a:r>
              <a:rPr lang="en-US" altLang="zh-CN" sz="26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impacts.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079500" indent="-685800" algn="l">
              <a:lnSpc>
                <a:spcPct val="147000"/>
              </a:lnSpc>
              <a:spcBef>
                <a:spcPts val="104"/>
              </a:spcBef>
              <a:spcAft>
                <a:spcPts val="0"/>
              </a:spcAft>
              <a:buClrTx/>
              <a:buAutoNum type="romanUcPeriod" startAt="4"/>
              <a:tabLst>
                <a:tab pos="1079500" algn="l"/>
              </a:tabLst>
            </a:pP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Reporting:</a:t>
            </a:r>
            <a:r>
              <a:rPr lang="en-US" altLang="zh-CN" sz="26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Create</a:t>
            </a:r>
            <a:r>
              <a:rPr lang="en-US" altLang="zh-CN" sz="26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interactive</a:t>
            </a:r>
            <a:r>
              <a:rPr lang="en-US" altLang="zh-CN" sz="2600" b="0" i="0" u="none" strike="noStrike" kern="0" cap="none" spc="-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dashboards</a:t>
            </a:r>
            <a:r>
              <a:rPr lang="en-US" altLang="zh-CN" sz="2600" b="0" i="0" u="none" strike="noStrike" kern="0" cap="none" spc="-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automated</a:t>
            </a:r>
            <a:r>
              <a:rPr lang="en-US" altLang="zh-CN" sz="26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reports</a:t>
            </a:r>
            <a:r>
              <a:rPr lang="en-US" altLang="zh-CN" sz="26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</a:t>
            </a:r>
            <a:r>
              <a:rPr lang="en-US" altLang="zh-CN" sz="2600" b="0" i="0" u="none" strike="noStrike" kern="0" cap="none" spc="-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easy</a:t>
            </a:r>
            <a:r>
              <a:rPr lang="en-US" altLang="zh-CN" sz="26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interpretation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decision-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making.</a:t>
            </a:r>
            <a:endParaRPr lang="zh-CN" altLang="en-US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0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"/>
          <p:cNvSpPr>
            <a:spLocks/>
          </p:cNvSpPr>
          <p:nvPr/>
        </p:nvSpPr>
        <p:spPr>
          <a:xfrm>
            <a:off x="1181100" y="6946899"/>
            <a:ext cx="6355080" cy="10795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81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41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35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</a:t>
            </a:r>
            <a:r>
              <a:rPr lang="en-US" altLang="zh-CN" sz="3500" b="0" i="0" u="none" strike="noStrike" kern="0" cap="none" spc="-3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5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bar</a:t>
            </a:r>
            <a:r>
              <a:rPr lang="en-US" altLang="zh-CN" sz="3500" b="0" i="0" u="none" strike="noStrike" kern="0" cap="none" spc="-3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500" b="0" i="0" u="none" strike="noStrike" kern="0" cap="none" spc="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3500" b="0" i="0" u="none" strike="noStrike" kern="0" cap="none" spc="-4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5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Percentage analysis</a:t>
            </a:r>
            <a:endParaRPr lang="zh-CN" altLang="en-US" sz="35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grpSp>
        <p:nvGrpSpPr>
          <p:cNvPr id="118" name="组合"/>
          <p:cNvGrpSpPr>
            <a:grpSpLocks/>
          </p:cNvGrpSpPr>
          <p:nvPr/>
        </p:nvGrpSpPr>
        <p:grpSpPr>
          <a:xfrm>
            <a:off x="304800" y="1422400"/>
            <a:ext cx="7899400" cy="4724400"/>
            <a:chOff x="304800" y="1422400"/>
            <a:chExt cx="7899400" cy="47244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>
              <a:off x="304800" y="1422400"/>
              <a:ext cx="7899400" cy="47244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>
              <a:off x="304800" y="1422400"/>
              <a:ext cx="7886700" cy="47117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</a:path>
                <a:path w="21600" h="21600">
                  <a:moveTo>
                    <a:pt x="0" y="0"/>
                  </a:moveTo>
                  <a:lnTo>
                    <a:pt x="0" y="21600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 cmpd="sng">
              <a:solidFill>
                <a:srgbClr val="9D9D9D"/>
              </a:solidFill>
              <a:prstDash val="solid"/>
              <a:round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>
              <a:off x="1282700" y="1628078"/>
              <a:ext cx="5270500" cy="38055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596"/>
                  </a:moveTo>
                  <a:lnTo>
                    <a:pt x="1722" y="19899"/>
                  </a:lnTo>
                  <a:lnTo>
                    <a:pt x="21600" y="19899"/>
                  </a:lnTo>
                </a:path>
                <a:path w="21600" h="21600">
                  <a:moveTo>
                    <a:pt x="0" y="17615"/>
                  </a:moveTo>
                  <a:lnTo>
                    <a:pt x="1722" y="15919"/>
                  </a:lnTo>
                  <a:lnTo>
                    <a:pt x="21600" y="15919"/>
                  </a:lnTo>
                </a:path>
                <a:path w="21600" h="21600">
                  <a:moveTo>
                    <a:pt x="0" y="13635"/>
                  </a:moveTo>
                  <a:lnTo>
                    <a:pt x="1722" y="11940"/>
                  </a:lnTo>
                  <a:lnTo>
                    <a:pt x="21600" y="11940"/>
                  </a:lnTo>
                </a:path>
                <a:path w="21600" h="21600">
                  <a:moveTo>
                    <a:pt x="0" y="9656"/>
                  </a:moveTo>
                  <a:lnTo>
                    <a:pt x="1722" y="7960"/>
                  </a:lnTo>
                  <a:lnTo>
                    <a:pt x="21600" y="7960"/>
                  </a:lnTo>
                </a:path>
                <a:path w="21600" h="21600">
                  <a:moveTo>
                    <a:pt x="0" y="5675"/>
                  </a:moveTo>
                  <a:lnTo>
                    <a:pt x="1722" y="3980"/>
                  </a:lnTo>
                  <a:lnTo>
                    <a:pt x="21600" y="3980"/>
                  </a:lnTo>
                </a:path>
                <a:path w="21600" h="21600">
                  <a:moveTo>
                    <a:pt x="0" y="1695"/>
                  </a:moveTo>
                  <a:lnTo>
                    <a:pt x="1722" y="0"/>
                  </a:lnTo>
                  <a:lnTo>
                    <a:pt x="21600" y="0"/>
                  </a:lnTo>
                </a:path>
              </a:pathLst>
            </a:custGeom>
            <a:noFill/>
            <a:ln w="12700" cap="flat" cmpd="sng">
              <a:solidFill>
                <a:srgbClr val="9D9D9D"/>
              </a:solidFill>
              <a:prstDash val="solid"/>
              <a:round/>
            </a:ln>
          </p:spPr>
        </p:sp>
      </p:grpSp>
      <p:sp>
        <p:nvSpPr>
          <p:cNvPr id="119" name="矩形"/>
          <p:cNvSpPr>
            <a:spLocks/>
          </p:cNvSpPr>
          <p:nvPr/>
        </p:nvSpPr>
        <p:spPr>
          <a:xfrm>
            <a:off x="1041400" y="5207000"/>
            <a:ext cx="196850" cy="3746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12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0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>
            <a:off x="685800" y="4508500"/>
            <a:ext cx="552450" cy="7365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12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500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>
            <a:off x="558800" y="3111500"/>
            <a:ext cx="679450" cy="10693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1500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1000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>
            <a:off x="507999" y="1701800"/>
            <a:ext cx="730249" cy="17932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12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2500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114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2000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grpSp>
        <p:nvGrpSpPr>
          <p:cNvPr id="222" name="组合"/>
          <p:cNvGrpSpPr>
            <a:grpSpLocks/>
          </p:cNvGrpSpPr>
          <p:nvPr/>
        </p:nvGrpSpPr>
        <p:grpSpPr>
          <a:xfrm>
            <a:off x="1212392" y="1926963"/>
            <a:ext cx="4782007" cy="3506470"/>
            <a:chOff x="1212392" y="1926963"/>
            <a:chExt cx="4782007" cy="350647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>
              <a:off x="1212392" y="1926963"/>
              <a:ext cx="70485" cy="35064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44" y="17278"/>
                  </a:moveTo>
                  <a:lnTo>
                    <a:pt x="0" y="17278"/>
                  </a:lnTo>
                  <a:lnTo>
                    <a:pt x="21544" y="17278"/>
                  </a:lnTo>
                  <a:lnTo>
                    <a:pt x="21544" y="17278"/>
                  </a:lnTo>
                </a:path>
                <a:path w="21600" h="21600">
                  <a:moveTo>
                    <a:pt x="21544" y="12958"/>
                  </a:moveTo>
                  <a:lnTo>
                    <a:pt x="0" y="12958"/>
                  </a:lnTo>
                  <a:lnTo>
                    <a:pt x="21544" y="12958"/>
                  </a:lnTo>
                  <a:lnTo>
                    <a:pt x="21544" y="12958"/>
                  </a:lnTo>
                </a:path>
                <a:path w="21600" h="21600">
                  <a:moveTo>
                    <a:pt x="21544" y="8639"/>
                  </a:moveTo>
                  <a:lnTo>
                    <a:pt x="0" y="8639"/>
                  </a:lnTo>
                  <a:lnTo>
                    <a:pt x="21544" y="8639"/>
                  </a:lnTo>
                  <a:lnTo>
                    <a:pt x="21544" y="8639"/>
                  </a:lnTo>
                </a:path>
                <a:path w="21600" h="21600">
                  <a:moveTo>
                    <a:pt x="21544" y="4319"/>
                  </a:moveTo>
                  <a:lnTo>
                    <a:pt x="0" y="4319"/>
                  </a:lnTo>
                  <a:lnTo>
                    <a:pt x="21544" y="4319"/>
                  </a:lnTo>
                  <a:lnTo>
                    <a:pt x="21544" y="4319"/>
                  </a:lnTo>
                </a:path>
                <a:path w="21600" h="21600">
                  <a:moveTo>
                    <a:pt x="21544" y="0"/>
                  </a:moveTo>
                  <a:lnTo>
                    <a:pt x="0" y="0"/>
                  </a:lnTo>
                  <a:lnTo>
                    <a:pt x="21544" y="0"/>
                  </a:lnTo>
                  <a:lnTo>
                    <a:pt x="21544" y="0"/>
                  </a:lnTo>
                </a:path>
                <a:path w="21600" h="21600">
                  <a:moveTo>
                    <a:pt x="21544" y="21598"/>
                  </a:moveTo>
                  <a:lnTo>
                    <a:pt x="21544" y="17278"/>
                  </a:lnTo>
                  <a:lnTo>
                    <a:pt x="21544" y="12958"/>
                  </a:lnTo>
                  <a:lnTo>
                    <a:pt x="21544" y="8639"/>
                  </a:lnTo>
                  <a:lnTo>
                    <a:pt x="21544" y="4319"/>
                  </a:lnTo>
                  <a:lnTo>
                    <a:pt x="21544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9D9D9D"/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>
              <a:off x="1828799" y="3289300"/>
              <a:ext cx="12700" cy="20192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598"/>
                  </a:moveTo>
                  <a:lnTo>
                    <a:pt x="0" y="2159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98"/>
                  </a:lnTo>
                  <a:close/>
                </a:path>
              </a:pathLst>
            </a:custGeom>
            <a:solidFill>
              <a:srgbClr val="993F3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1841499" y="3289300"/>
              <a:ext cx="12700" cy="20192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598"/>
                  </a:moveTo>
                  <a:lnTo>
                    <a:pt x="0" y="21598"/>
                  </a:lnTo>
                  <a:lnTo>
                    <a:pt x="0" y="0"/>
                  </a:lnTo>
                  <a:lnTo>
                    <a:pt x="21600" y="134"/>
                  </a:lnTo>
                  <a:lnTo>
                    <a:pt x="21600" y="21598"/>
                  </a:lnTo>
                  <a:close/>
                </a:path>
              </a:pathLst>
            </a:custGeom>
            <a:solidFill>
              <a:srgbClr val="9E403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1854199" y="3301999"/>
              <a:ext cx="12700" cy="20065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3444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7" name="曲线"/>
            <p:cNvSpPr>
              <a:spLocks/>
            </p:cNvSpPr>
            <p:nvPr/>
          </p:nvSpPr>
          <p:spPr>
            <a:xfrm>
              <a:off x="1866899" y="3301999"/>
              <a:ext cx="12700" cy="20192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599"/>
                  </a:moveTo>
                  <a:lnTo>
                    <a:pt x="0" y="21463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solidFill>
              <a:srgbClr val="AA4542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1879599" y="3301999"/>
              <a:ext cx="12700" cy="20192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solidFill>
              <a:srgbClr val="A3444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892299" y="3301999"/>
              <a:ext cx="12700" cy="20192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solidFill>
              <a:srgbClr val="A2424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904998" y="3301999"/>
              <a:ext cx="12700" cy="20192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solidFill>
              <a:srgbClr val="9C403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>
              <a:off x="1917699" y="3301999"/>
              <a:ext cx="12700" cy="20192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600" y="135"/>
                  </a:lnTo>
                  <a:lnTo>
                    <a:pt x="21600" y="21599"/>
                  </a:lnTo>
                  <a:close/>
                </a:path>
              </a:pathLst>
            </a:custGeom>
            <a:solidFill>
              <a:srgbClr val="993F3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2" name="曲线"/>
            <p:cNvSpPr>
              <a:spLocks/>
            </p:cNvSpPr>
            <p:nvPr/>
          </p:nvSpPr>
          <p:spPr>
            <a:xfrm>
              <a:off x="1930399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33C3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3" name="曲线"/>
            <p:cNvSpPr>
              <a:spLocks/>
            </p:cNvSpPr>
            <p:nvPr/>
          </p:nvSpPr>
          <p:spPr>
            <a:xfrm>
              <a:off x="1943098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3C38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>
              <a:off x="1955799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B3837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5" name="曲线"/>
            <p:cNvSpPr>
              <a:spLocks/>
            </p:cNvSpPr>
            <p:nvPr/>
          </p:nvSpPr>
          <p:spPr>
            <a:xfrm>
              <a:off x="1968499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73736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>
              <a:off x="1981199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53733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>
              <a:off x="1993899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13633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>
              <a:off x="2006599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03432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>
              <a:off x="2019300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D333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40" name="曲线"/>
            <p:cNvSpPr>
              <a:spLocks/>
            </p:cNvSpPr>
            <p:nvPr/>
          </p:nvSpPr>
          <p:spPr>
            <a:xfrm>
              <a:off x="2031999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7312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41" name="曲线"/>
            <p:cNvSpPr>
              <a:spLocks/>
            </p:cNvSpPr>
            <p:nvPr/>
          </p:nvSpPr>
          <p:spPr>
            <a:xfrm>
              <a:off x="2044700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32F2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42" name="曲线"/>
            <p:cNvSpPr>
              <a:spLocks/>
            </p:cNvSpPr>
            <p:nvPr/>
          </p:nvSpPr>
          <p:spPr>
            <a:xfrm>
              <a:off x="2057400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02E2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43" name="曲线"/>
            <p:cNvSpPr>
              <a:spLocks/>
            </p:cNvSpPr>
            <p:nvPr/>
          </p:nvSpPr>
          <p:spPr>
            <a:xfrm>
              <a:off x="2070099" y="3314700"/>
              <a:ext cx="12700" cy="200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6F2E2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44" name="曲线"/>
            <p:cNvSpPr>
              <a:spLocks/>
            </p:cNvSpPr>
            <p:nvPr/>
          </p:nvSpPr>
          <p:spPr>
            <a:xfrm>
              <a:off x="2082800" y="3263899"/>
              <a:ext cx="215898" cy="20573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0329" y="0"/>
                  </a:lnTo>
                  <a:lnTo>
                    <a:pt x="20329" y="132"/>
                  </a:lnTo>
                  <a:lnTo>
                    <a:pt x="19058" y="132"/>
                  </a:lnTo>
                  <a:lnTo>
                    <a:pt x="17787" y="132"/>
                  </a:lnTo>
                  <a:lnTo>
                    <a:pt x="16516" y="132"/>
                  </a:lnTo>
                  <a:lnTo>
                    <a:pt x="16516" y="265"/>
                  </a:lnTo>
                  <a:lnTo>
                    <a:pt x="15247" y="265"/>
                  </a:lnTo>
                  <a:lnTo>
                    <a:pt x="13976" y="265"/>
                  </a:lnTo>
                  <a:lnTo>
                    <a:pt x="12704" y="265"/>
                  </a:lnTo>
                  <a:lnTo>
                    <a:pt x="11435" y="265"/>
                  </a:lnTo>
                  <a:lnTo>
                    <a:pt x="10164" y="400"/>
                  </a:lnTo>
                  <a:lnTo>
                    <a:pt x="0" y="400"/>
                  </a:lnTo>
                  <a:lnTo>
                    <a:pt x="0" y="21599"/>
                  </a:lnTo>
                  <a:lnTo>
                    <a:pt x="6351" y="21599"/>
                  </a:lnTo>
                  <a:lnTo>
                    <a:pt x="7622" y="21465"/>
                  </a:lnTo>
                  <a:lnTo>
                    <a:pt x="13976" y="21465"/>
                  </a:lnTo>
                  <a:lnTo>
                    <a:pt x="15247" y="21333"/>
                  </a:lnTo>
                  <a:lnTo>
                    <a:pt x="16516" y="21333"/>
                  </a:lnTo>
                  <a:lnTo>
                    <a:pt x="17787" y="21333"/>
                  </a:lnTo>
                  <a:lnTo>
                    <a:pt x="19058" y="21333"/>
                  </a:lnTo>
                  <a:lnTo>
                    <a:pt x="19058" y="21199"/>
                  </a:lnTo>
                  <a:lnTo>
                    <a:pt x="20329" y="21199"/>
                  </a:lnTo>
                  <a:lnTo>
                    <a:pt x="21600" y="211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D2D2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45" name="曲线"/>
            <p:cNvSpPr>
              <a:spLocks/>
            </p:cNvSpPr>
            <p:nvPr/>
          </p:nvSpPr>
          <p:spPr>
            <a:xfrm>
              <a:off x="1828799" y="3213100"/>
              <a:ext cx="469899" cy="101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675" y="21600"/>
                  </a:moveTo>
                  <a:lnTo>
                    <a:pt x="4669" y="21600"/>
                  </a:lnTo>
                  <a:lnTo>
                    <a:pt x="4086" y="18900"/>
                  </a:lnTo>
                  <a:lnTo>
                    <a:pt x="1166" y="18900"/>
                  </a:lnTo>
                  <a:lnTo>
                    <a:pt x="582" y="16198"/>
                  </a:lnTo>
                  <a:lnTo>
                    <a:pt x="0" y="16198"/>
                  </a:lnTo>
                  <a:lnTo>
                    <a:pt x="0" y="10798"/>
                  </a:lnTo>
                  <a:lnTo>
                    <a:pt x="582" y="10798"/>
                  </a:lnTo>
                  <a:lnTo>
                    <a:pt x="1166" y="8099"/>
                  </a:lnTo>
                  <a:lnTo>
                    <a:pt x="2335" y="8099"/>
                  </a:lnTo>
                  <a:lnTo>
                    <a:pt x="2335" y="5400"/>
                  </a:lnTo>
                  <a:lnTo>
                    <a:pt x="5254" y="5400"/>
                  </a:lnTo>
                  <a:lnTo>
                    <a:pt x="5836" y="2698"/>
                  </a:lnTo>
                  <a:lnTo>
                    <a:pt x="11091" y="2698"/>
                  </a:lnTo>
                  <a:lnTo>
                    <a:pt x="11675" y="0"/>
                  </a:lnTo>
                  <a:lnTo>
                    <a:pt x="15762" y="0"/>
                  </a:lnTo>
                  <a:lnTo>
                    <a:pt x="16345" y="2698"/>
                  </a:lnTo>
                  <a:lnTo>
                    <a:pt x="20432" y="2698"/>
                  </a:lnTo>
                  <a:lnTo>
                    <a:pt x="20432" y="5400"/>
                  </a:lnTo>
                  <a:lnTo>
                    <a:pt x="21599" y="5400"/>
                  </a:lnTo>
                  <a:lnTo>
                    <a:pt x="21599" y="10798"/>
                  </a:lnTo>
                  <a:lnTo>
                    <a:pt x="21015" y="10798"/>
                  </a:lnTo>
                  <a:lnTo>
                    <a:pt x="21015" y="13500"/>
                  </a:lnTo>
                  <a:lnTo>
                    <a:pt x="19263" y="13500"/>
                  </a:lnTo>
                  <a:lnTo>
                    <a:pt x="19263" y="16198"/>
                  </a:lnTo>
                  <a:lnTo>
                    <a:pt x="16928" y="16198"/>
                  </a:lnTo>
                  <a:lnTo>
                    <a:pt x="16345" y="18900"/>
                  </a:lnTo>
                  <a:lnTo>
                    <a:pt x="11675" y="18900"/>
                  </a:lnTo>
                  <a:lnTo>
                    <a:pt x="11675" y="21600"/>
                  </a:lnTo>
                  <a:close/>
                </a:path>
              </a:pathLst>
            </a:custGeom>
            <a:solidFill>
              <a:srgbClr val="803432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46" name="曲线"/>
            <p:cNvSpPr>
              <a:spLocks/>
            </p:cNvSpPr>
            <p:nvPr/>
          </p:nvSpPr>
          <p:spPr>
            <a:xfrm>
              <a:off x="1828799" y="3213100"/>
              <a:ext cx="469899" cy="101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10798"/>
                  </a:moveTo>
                  <a:lnTo>
                    <a:pt x="21599" y="8099"/>
                  </a:lnTo>
                  <a:lnTo>
                    <a:pt x="21599" y="5400"/>
                  </a:lnTo>
                  <a:lnTo>
                    <a:pt x="21015" y="5400"/>
                  </a:lnTo>
                  <a:lnTo>
                    <a:pt x="20432" y="5400"/>
                  </a:lnTo>
                  <a:lnTo>
                    <a:pt x="20432" y="2698"/>
                  </a:lnTo>
                  <a:lnTo>
                    <a:pt x="19848" y="2698"/>
                  </a:lnTo>
                  <a:lnTo>
                    <a:pt x="16345" y="2698"/>
                  </a:lnTo>
                  <a:lnTo>
                    <a:pt x="15762" y="0"/>
                  </a:lnTo>
                  <a:lnTo>
                    <a:pt x="11675" y="0"/>
                  </a:lnTo>
                  <a:lnTo>
                    <a:pt x="11091" y="2698"/>
                  </a:lnTo>
                  <a:lnTo>
                    <a:pt x="5836" y="2698"/>
                  </a:lnTo>
                  <a:lnTo>
                    <a:pt x="5254" y="5400"/>
                  </a:lnTo>
                  <a:lnTo>
                    <a:pt x="2335" y="5400"/>
                  </a:lnTo>
                  <a:lnTo>
                    <a:pt x="2335" y="8099"/>
                  </a:lnTo>
                  <a:lnTo>
                    <a:pt x="1751" y="8099"/>
                  </a:lnTo>
                  <a:lnTo>
                    <a:pt x="1166" y="8099"/>
                  </a:lnTo>
                  <a:lnTo>
                    <a:pt x="582" y="10798"/>
                  </a:lnTo>
                  <a:lnTo>
                    <a:pt x="0" y="10798"/>
                  </a:lnTo>
                  <a:lnTo>
                    <a:pt x="0" y="13500"/>
                  </a:lnTo>
                  <a:lnTo>
                    <a:pt x="0" y="16198"/>
                  </a:lnTo>
                  <a:lnTo>
                    <a:pt x="582" y="16198"/>
                  </a:lnTo>
                  <a:lnTo>
                    <a:pt x="1166" y="18900"/>
                  </a:lnTo>
                  <a:lnTo>
                    <a:pt x="1751" y="18900"/>
                  </a:lnTo>
                  <a:lnTo>
                    <a:pt x="2335" y="18900"/>
                  </a:lnTo>
                  <a:lnTo>
                    <a:pt x="2918" y="18900"/>
                  </a:lnTo>
                  <a:lnTo>
                    <a:pt x="3501" y="18900"/>
                  </a:lnTo>
                  <a:lnTo>
                    <a:pt x="4086" y="18900"/>
                  </a:lnTo>
                  <a:lnTo>
                    <a:pt x="4669" y="21600"/>
                  </a:lnTo>
                  <a:lnTo>
                    <a:pt x="11675" y="21600"/>
                  </a:lnTo>
                  <a:lnTo>
                    <a:pt x="11675" y="18900"/>
                  </a:lnTo>
                  <a:lnTo>
                    <a:pt x="16345" y="18900"/>
                  </a:lnTo>
                  <a:lnTo>
                    <a:pt x="16928" y="16198"/>
                  </a:lnTo>
                  <a:lnTo>
                    <a:pt x="17513" y="16198"/>
                  </a:lnTo>
                  <a:lnTo>
                    <a:pt x="18097" y="16198"/>
                  </a:lnTo>
                  <a:lnTo>
                    <a:pt x="18680" y="16198"/>
                  </a:lnTo>
                  <a:lnTo>
                    <a:pt x="19263" y="16198"/>
                  </a:lnTo>
                  <a:lnTo>
                    <a:pt x="19263" y="13500"/>
                  </a:lnTo>
                  <a:lnTo>
                    <a:pt x="19848" y="13500"/>
                  </a:lnTo>
                  <a:lnTo>
                    <a:pt x="20432" y="13500"/>
                  </a:lnTo>
                  <a:lnTo>
                    <a:pt x="21015" y="13500"/>
                  </a:lnTo>
                  <a:lnTo>
                    <a:pt x="21015" y="10798"/>
                  </a:lnTo>
                  <a:lnTo>
                    <a:pt x="21599" y="10798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7" name="曲线"/>
            <p:cNvSpPr>
              <a:spLocks/>
            </p:cNvSpPr>
            <p:nvPr/>
          </p:nvSpPr>
          <p:spPr>
            <a:xfrm>
              <a:off x="2755900" y="2235200"/>
              <a:ext cx="12699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65D5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48" name="曲线"/>
            <p:cNvSpPr>
              <a:spLocks/>
            </p:cNvSpPr>
            <p:nvPr/>
          </p:nvSpPr>
          <p:spPr>
            <a:xfrm>
              <a:off x="2286000" y="2260600"/>
              <a:ext cx="12700" cy="30352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47E7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49" name="曲线"/>
            <p:cNvSpPr>
              <a:spLocks/>
            </p:cNvSpPr>
            <p:nvPr/>
          </p:nvSpPr>
          <p:spPr>
            <a:xfrm>
              <a:off x="2298700" y="2273300"/>
              <a:ext cx="12700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F8686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0" name="曲线"/>
            <p:cNvSpPr>
              <a:spLocks/>
            </p:cNvSpPr>
            <p:nvPr/>
          </p:nvSpPr>
          <p:spPr>
            <a:xfrm>
              <a:off x="2311400" y="2273300"/>
              <a:ext cx="12700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78B8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1" name="曲线"/>
            <p:cNvSpPr>
              <a:spLocks/>
            </p:cNvSpPr>
            <p:nvPr/>
          </p:nvSpPr>
          <p:spPr>
            <a:xfrm>
              <a:off x="2324100" y="2273299"/>
              <a:ext cx="25398" cy="30479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0798" y="0"/>
                  </a:lnTo>
                  <a:lnTo>
                    <a:pt x="0" y="0"/>
                  </a:lnTo>
                  <a:lnTo>
                    <a:pt x="0" y="21509"/>
                  </a:lnTo>
                  <a:lnTo>
                    <a:pt x="10798" y="21509"/>
                  </a:lnTo>
                  <a:lnTo>
                    <a:pt x="10798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D908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2" name="曲线"/>
            <p:cNvSpPr>
              <a:spLocks/>
            </p:cNvSpPr>
            <p:nvPr/>
          </p:nvSpPr>
          <p:spPr>
            <a:xfrm>
              <a:off x="2349500" y="2286000"/>
              <a:ext cx="12700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78B8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3" name="曲线"/>
            <p:cNvSpPr>
              <a:spLocks/>
            </p:cNvSpPr>
            <p:nvPr/>
          </p:nvSpPr>
          <p:spPr>
            <a:xfrm>
              <a:off x="2362200" y="2286000"/>
              <a:ext cx="12700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28987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4" name="曲线"/>
            <p:cNvSpPr>
              <a:spLocks/>
            </p:cNvSpPr>
            <p:nvPr/>
          </p:nvSpPr>
          <p:spPr>
            <a:xfrm>
              <a:off x="2374900" y="2286000"/>
              <a:ext cx="12700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C8382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5" name="曲线"/>
            <p:cNvSpPr>
              <a:spLocks/>
            </p:cNvSpPr>
            <p:nvPr/>
          </p:nvSpPr>
          <p:spPr>
            <a:xfrm>
              <a:off x="2387600" y="2286000"/>
              <a:ext cx="12700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9818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6" name="曲线"/>
            <p:cNvSpPr>
              <a:spLocks/>
            </p:cNvSpPr>
            <p:nvPr/>
          </p:nvSpPr>
          <p:spPr>
            <a:xfrm>
              <a:off x="2400300" y="2286000"/>
              <a:ext cx="12700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17D7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7" name="曲线"/>
            <p:cNvSpPr>
              <a:spLocks/>
            </p:cNvSpPr>
            <p:nvPr/>
          </p:nvSpPr>
          <p:spPr>
            <a:xfrm>
              <a:off x="2413000" y="2286000"/>
              <a:ext cx="12700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E7B79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>
              <a:off x="2425700" y="2286000"/>
              <a:ext cx="12700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B7877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>
              <a:off x="2438400" y="2286000"/>
              <a:ext cx="12699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37372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>
              <a:off x="2451100" y="2286000"/>
              <a:ext cx="12699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0706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>
              <a:off x="2463800" y="2286000"/>
              <a:ext cx="12699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D6E6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>
              <a:off x="2476500" y="2286000"/>
              <a:ext cx="12699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6B6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>
              <a:off x="2489200" y="2286000"/>
              <a:ext cx="12699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56969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>
              <a:off x="2501899" y="2286000"/>
              <a:ext cx="12699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16666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5" name="曲线"/>
            <p:cNvSpPr>
              <a:spLocks/>
            </p:cNvSpPr>
            <p:nvPr/>
          </p:nvSpPr>
          <p:spPr>
            <a:xfrm>
              <a:off x="2514600" y="2286000"/>
              <a:ext cx="12699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B616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6" name="曲线"/>
            <p:cNvSpPr>
              <a:spLocks/>
            </p:cNvSpPr>
            <p:nvPr/>
          </p:nvSpPr>
          <p:spPr>
            <a:xfrm>
              <a:off x="2527300" y="2286000"/>
              <a:ext cx="12699" cy="303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7605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7" name="曲线"/>
            <p:cNvSpPr>
              <a:spLocks/>
            </p:cNvSpPr>
            <p:nvPr/>
          </p:nvSpPr>
          <p:spPr>
            <a:xfrm>
              <a:off x="2539999" y="2247899"/>
              <a:ext cx="215900" cy="30734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0328" y="0"/>
                  </a:lnTo>
                  <a:lnTo>
                    <a:pt x="19058" y="0"/>
                  </a:lnTo>
                  <a:lnTo>
                    <a:pt x="17788" y="89"/>
                  </a:lnTo>
                  <a:lnTo>
                    <a:pt x="16516" y="89"/>
                  </a:lnTo>
                  <a:lnTo>
                    <a:pt x="15247" y="89"/>
                  </a:lnTo>
                  <a:lnTo>
                    <a:pt x="13976" y="89"/>
                  </a:lnTo>
                  <a:lnTo>
                    <a:pt x="12704" y="177"/>
                  </a:lnTo>
                  <a:lnTo>
                    <a:pt x="5081" y="177"/>
                  </a:lnTo>
                  <a:lnTo>
                    <a:pt x="3810" y="267"/>
                  </a:lnTo>
                  <a:lnTo>
                    <a:pt x="2541" y="267"/>
                  </a:lnTo>
                  <a:lnTo>
                    <a:pt x="1269" y="267"/>
                  </a:lnTo>
                  <a:lnTo>
                    <a:pt x="0" y="267"/>
                  </a:lnTo>
                  <a:lnTo>
                    <a:pt x="0" y="21600"/>
                  </a:lnTo>
                  <a:lnTo>
                    <a:pt x="6351" y="21600"/>
                  </a:lnTo>
                  <a:lnTo>
                    <a:pt x="7623" y="21509"/>
                  </a:lnTo>
                  <a:lnTo>
                    <a:pt x="13976" y="21509"/>
                  </a:lnTo>
                  <a:lnTo>
                    <a:pt x="15247" y="21421"/>
                  </a:lnTo>
                  <a:lnTo>
                    <a:pt x="16516" y="21421"/>
                  </a:lnTo>
                  <a:lnTo>
                    <a:pt x="17788" y="21421"/>
                  </a:lnTo>
                  <a:lnTo>
                    <a:pt x="19058" y="21421"/>
                  </a:lnTo>
                  <a:lnTo>
                    <a:pt x="20328" y="21331"/>
                  </a:lnTo>
                  <a:lnTo>
                    <a:pt x="21600" y="213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5D5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8" name="曲线"/>
            <p:cNvSpPr>
              <a:spLocks/>
            </p:cNvSpPr>
            <p:nvPr/>
          </p:nvSpPr>
          <p:spPr>
            <a:xfrm>
              <a:off x="2286000" y="2197100"/>
              <a:ext cx="482598" cy="88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073" y="21600"/>
                  </a:moveTo>
                  <a:lnTo>
                    <a:pt x="2841" y="21600"/>
                  </a:lnTo>
                  <a:lnTo>
                    <a:pt x="2841" y="18513"/>
                  </a:lnTo>
                  <a:lnTo>
                    <a:pt x="567" y="18513"/>
                  </a:lnTo>
                  <a:lnTo>
                    <a:pt x="567" y="15428"/>
                  </a:lnTo>
                  <a:lnTo>
                    <a:pt x="0" y="15428"/>
                  </a:lnTo>
                  <a:lnTo>
                    <a:pt x="0" y="12342"/>
                  </a:lnTo>
                  <a:lnTo>
                    <a:pt x="567" y="9257"/>
                  </a:lnTo>
                  <a:lnTo>
                    <a:pt x="1136" y="9257"/>
                  </a:lnTo>
                  <a:lnTo>
                    <a:pt x="1705" y="6170"/>
                  </a:lnTo>
                  <a:lnTo>
                    <a:pt x="3409" y="6170"/>
                  </a:lnTo>
                  <a:lnTo>
                    <a:pt x="3409" y="3084"/>
                  </a:lnTo>
                  <a:lnTo>
                    <a:pt x="6251" y="3084"/>
                  </a:lnTo>
                  <a:lnTo>
                    <a:pt x="6821" y="0"/>
                  </a:lnTo>
                  <a:lnTo>
                    <a:pt x="19326" y="0"/>
                  </a:lnTo>
                  <a:lnTo>
                    <a:pt x="19893" y="3084"/>
                  </a:lnTo>
                  <a:lnTo>
                    <a:pt x="21030" y="3084"/>
                  </a:lnTo>
                  <a:lnTo>
                    <a:pt x="21030" y="6170"/>
                  </a:lnTo>
                  <a:lnTo>
                    <a:pt x="21600" y="6170"/>
                  </a:lnTo>
                  <a:lnTo>
                    <a:pt x="21600" y="9257"/>
                  </a:lnTo>
                  <a:lnTo>
                    <a:pt x="21030" y="9257"/>
                  </a:lnTo>
                  <a:lnTo>
                    <a:pt x="21030" y="12342"/>
                  </a:lnTo>
                  <a:lnTo>
                    <a:pt x="19893" y="12342"/>
                  </a:lnTo>
                  <a:lnTo>
                    <a:pt x="19326" y="15428"/>
                  </a:lnTo>
                  <a:lnTo>
                    <a:pt x="17620" y="15428"/>
                  </a:lnTo>
                  <a:lnTo>
                    <a:pt x="17051" y="18513"/>
                  </a:lnTo>
                  <a:lnTo>
                    <a:pt x="13642" y="18513"/>
                  </a:lnTo>
                  <a:lnTo>
                    <a:pt x="13073" y="21600"/>
                  </a:lnTo>
                  <a:close/>
                </a:path>
              </a:pathLst>
            </a:custGeom>
            <a:solidFill>
              <a:srgbClr val="9D6E6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9" name="曲线"/>
            <p:cNvSpPr>
              <a:spLocks/>
            </p:cNvSpPr>
            <p:nvPr/>
          </p:nvSpPr>
          <p:spPr>
            <a:xfrm>
              <a:off x="2286000" y="2197100"/>
              <a:ext cx="482598" cy="88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030" y="9257"/>
                  </a:moveTo>
                  <a:lnTo>
                    <a:pt x="21600" y="9257"/>
                  </a:lnTo>
                  <a:lnTo>
                    <a:pt x="21600" y="6170"/>
                  </a:lnTo>
                  <a:lnTo>
                    <a:pt x="21030" y="6170"/>
                  </a:lnTo>
                  <a:lnTo>
                    <a:pt x="21030" y="3084"/>
                  </a:lnTo>
                  <a:lnTo>
                    <a:pt x="20462" y="3084"/>
                  </a:lnTo>
                  <a:lnTo>
                    <a:pt x="19893" y="3084"/>
                  </a:lnTo>
                  <a:lnTo>
                    <a:pt x="19326" y="0"/>
                  </a:lnTo>
                  <a:lnTo>
                    <a:pt x="6821" y="0"/>
                  </a:lnTo>
                  <a:lnTo>
                    <a:pt x="6251" y="3084"/>
                  </a:lnTo>
                  <a:lnTo>
                    <a:pt x="3409" y="3084"/>
                  </a:lnTo>
                  <a:lnTo>
                    <a:pt x="3409" y="6170"/>
                  </a:lnTo>
                  <a:lnTo>
                    <a:pt x="2841" y="6170"/>
                  </a:lnTo>
                  <a:lnTo>
                    <a:pt x="2272" y="6170"/>
                  </a:lnTo>
                  <a:lnTo>
                    <a:pt x="1705" y="6170"/>
                  </a:lnTo>
                  <a:lnTo>
                    <a:pt x="1136" y="9257"/>
                  </a:lnTo>
                  <a:lnTo>
                    <a:pt x="567" y="9257"/>
                  </a:lnTo>
                  <a:lnTo>
                    <a:pt x="0" y="12342"/>
                  </a:lnTo>
                  <a:lnTo>
                    <a:pt x="0" y="15428"/>
                  </a:lnTo>
                  <a:lnTo>
                    <a:pt x="567" y="15428"/>
                  </a:lnTo>
                  <a:lnTo>
                    <a:pt x="567" y="18513"/>
                  </a:lnTo>
                  <a:lnTo>
                    <a:pt x="1136" y="18513"/>
                  </a:lnTo>
                  <a:lnTo>
                    <a:pt x="1705" y="18513"/>
                  </a:lnTo>
                  <a:lnTo>
                    <a:pt x="2272" y="18513"/>
                  </a:lnTo>
                  <a:lnTo>
                    <a:pt x="2841" y="18513"/>
                  </a:lnTo>
                  <a:lnTo>
                    <a:pt x="2841" y="21600"/>
                  </a:lnTo>
                  <a:lnTo>
                    <a:pt x="13073" y="21600"/>
                  </a:lnTo>
                  <a:lnTo>
                    <a:pt x="13642" y="18513"/>
                  </a:lnTo>
                  <a:lnTo>
                    <a:pt x="17051" y="18513"/>
                  </a:lnTo>
                  <a:lnTo>
                    <a:pt x="17620" y="15428"/>
                  </a:lnTo>
                  <a:lnTo>
                    <a:pt x="18188" y="15428"/>
                  </a:lnTo>
                  <a:lnTo>
                    <a:pt x="18757" y="15428"/>
                  </a:lnTo>
                  <a:lnTo>
                    <a:pt x="19326" y="15428"/>
                  </a:lnTo>
                  <a:lnTo>
                    <a:pt x="19893" y="12342"/>
                  </a:lnTo>
                  <a:lnTo>
                    <a:pt x="20462" y="12342"/>
                  </a:lnTo>
                  <a:lnTo>
                    <a:pt x="21030" y="12342"/>
                  </a:lnTo>
                  <a:lnTo>
                    <a:pt x="21030" y="9257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0" name="曲线"/>
            <p:cNvSpPr>
              <a:spLocks/>
            </p:cNvSpPr>
            <p:nvPr/>
          </p:nvSpPr>
          <p:spPr>
            <a:xfrm>
              <a:off x="3911600" y="47498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6D2D2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71" name="曲线"/>
            <p:cNvSpPr>
              <a:spLocks/>
            </p:cNvSpPr>
            <p:nvPr/>
          </p:nvSpPr>
          <p:spPr>
            <a:xfrm>
              <a:off x="3441699" y="4775200"/>
              <a:ext cx="12699" cy="5333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084"/>
                  </a:lnTo>
                  <a:lnTo>
                    <a:pt x="0" y="0"/>
                  </a:lnTo>
                  <a:lnTo>
                    <a:pt x="21600" y="514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53D3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72" name="曲线"/>
            <p:cNvSpPr>
              <a:spLocks/>
            </p:cNvSpPr>
            <p:nvPr/>
          </p:nvSpPr>
          <p:spPr>
            <a:xfrm>
              <a:off x="3454400" y="47879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C403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73" name="曲线"/>
            <p:cNvSpPr>
              <a:spLocks/>
            </p:cNvSpPr>
            <p:nvPr/>
          </p:nvSpPr>
          <p:spPr>
            <a:xfrm>
              <a:off x="3467100" y="47879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2424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74" name="曲线"/>
            <p:cNvSpPr>
              <a:spLocks/>
            </p:cNvSpPr>
            <p:nvPr/>
          </p:nvSpPr>
          <p:spPr>
            <a:xfrm>
              <a:off x="3479800" y="4787899"/>
              <a:ext cx="25400" cy="5333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14"/>
                  </a:moveTo>
                  <a:lnTo>
                    <a:pt x="10800" y="514"/>
                  </a:lnTo>
                  <a:lnTo>
                    <a:pt x="10800" y="0"/>
                  </a:lnTo>
                  <a:lnTo>
                    <a:pt x="0" y="0"/>
                  </a:lnTo>
                  <a:lnTo>
                    <a:pt x="0" y="21084"/>
                  </a:lnTo>
                  <a:lnTo>
                    <a:pt x="10800" y="21084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514"/>
                  </a:lnTo>
                  <a:close/>
                </a:path>
              </a:pathLst>
            </a:custGeom>
            <a:solidFill>
              <a:srgbClr val="A6454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75" name="曲线"/>
            <p:cNvSpPr>
              <a:spLocks/>
            </p:cNvSpPr>
            <p:nvPr/>
          </p:nvSpPr>
          <p:spPr>
            <a:xfrm>
              <a:off x="3505199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2424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76" name="曲线"/>
            <p:cNvSpPr>
              <a:spLocks/>
            </p:cNvSpPr>
            <p:nvPr/>
          </p:nvSpPr>
          <p:spPr>
            <a:xfrm>
              <a:off x="35179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E403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77" name="曲线"/>
            <p:cNvSpPr>
              <a:spLocks/>
            </p:cNvSpPr>
            <p:nvPr/>
          </p:nvSpPr>
          <p:spPr>
            <a:xfrm>
              <a:off x="35306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3F3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78" name="曲线"/>
            <p:cNvSpPr>
              <a:spLocks/>
            </p:cNvSpPr>
            <p:nvPr/>
          </p:nvSpPr>
          <p:spPr>
            <a:xfrm>
              <a:off x="35433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53D3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79" name="曲线"/>
            <p:cNvSpPr>
              <a:spLocks/>
            </p:cNvSpPr>
            <p:nvPr/>
          </p:nvSpPr>
          <p:spPr>
            <a:xfrm>
              <a:off x="35560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3C38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0" name="曲线"/>
            <p:cNvSpPr>
              <a:spLocks/>
            </p:cNvSpPr>
            <p:nvPr/>
          </p:nvSpPr>
          <p:spPr>
            <a:xfrm>
              <a:off x="35687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E3A37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1" name="曲线"/>
            <p:cNvSpPr>
              <a:spLocks/>
            </p:cNvSpPr>
            <p:nvPr/>
          </p:nvSpPr>
          <p:spPr>
            <a:xfrm>
              <a:off x="3581399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73736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2" name="曲线"/>
            <p:cNvSpPr>
              <a:spLocks/>
            </p:cNvSpPr>
            <p:nvPr/>
          </p:nvSpPr>
          <p:spPr>
            <a:xfrm>
              <a:off x="35941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53733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3" name="曲线"/>
            <p:cNvSpPr>
              <a:spLocks/>
            </p:cNvSpPr>
            <p:nvPr/>
          </p:nvSpPr>
          <p:spPr>
            <a:xfrm>
              <a:off x="36068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13633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4" name="曲线"/>
            <p:cNvSpPr>
              <a:spLocks/>
            </p:cNvSpPr>
            <p:nvPr/>
          </p:nvSpPr>
          <p:spPr>
            <a:xfrm>
              <a:off x="36195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03432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5" name="曲线"/>
            <p:cNvSpPr>
              <a:spLocks/>
            </p:cNvSpPr>
            <p:nvPr/>
          </p:nvSpPr>
          <p:spPr>
            <a:xfrm>
              <a:off x="36322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D333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6" name="曲线"/>
            <p:cNvSpPr>
              <a:spLocks/>
            </p:cNvSpPr>
            <p:nvPr/>
          </p:nvSpPr>
          <p:spPr>
            <a:xfrm>
              <a:off x="3644899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9322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7" name="曲线"/>
            <p:cNvSpPr>
              <a:spLocks/>
            </p:cNvSpPr>
            <p:nvPr/>
          </p:nvSpPr>
          <p:spPr>
            <a:xfrm>
              <a:off x="36576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32F2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8" name="曲线"/>
            <p:cNvSpPr>
              <a:spLocks/>
            </p:cNvSpPr>
            <p:nvPr/>
          </p:nvSpPr>
          <p:spPr>
            <a:xfrm>
              <a:off x="36703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02E2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9" name="曲线"/>
            <p:cNvSpPr>
              <a:spLocks/>
            </p:cNvSpPr>
            <p:nvPr/>
          </p:nvSpPr>
          <p:spPr>
            <a:xfrm>
              <a:off x="3683000" y="4800600"/>
              <a:ext cx="12699" cy="5206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6F2E2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90" name="曲线"/>
            <p:cNvSpPr>
              <a:spLocks/>
            </p:cNvSpPr>
            <p:nvPr/>
          </p:nvSpPr>
          <p:spPr>
            <a:xfrm>
              <a:off x="3695700" y="4762499"/>
              <a:ext cx="215900" cy="5587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0328" y="0"/>
                  </a:lnTo>
                  <a:lnTo>
                    <a:pt x="19058" y="490"/>
                  </a:lnTo>
                  <a:lnTo>
                    <a:pt x="17788" y="490"/>
                  </a:lnTo>
                  <a:lnTo>
                    <a:pt x="16516" y="490"/>
                  </a:lnTo>
                  <a:lnTo>
                    <a:pt x="15247" y="490"/>
                  </a:lnTo>
                  <a:lnTo>
                    <a:pt x="13976" y="981"/>
                  </a:lnTo>
                  <a:lnTo>
                    <a:pt x="7623" y="981"/>
                  </a:lnTo>
                  <a:lnTo>
                    <a:pt x="6351" y="1471"/>
                  </a:lnTo>
                  <a:lnTo>
                    <a:pt x="0" y="1471"/>
                  </a:lnTo>
                  <a:lnTo>
                    <a:pt x="0" y="21600"/>
                  </a:lnTo>
                  <a:lnTo>
                    <a:pt x="6351" y="21600"/>
                  </a:lnTo>
                  <a:lnTo>
                    <a:pt x="7623" y="21108"/>
                  </a:lnTo>
                  <a:lnTo>
                    <a:pt x="13976" y="21108"/>
                  </a:lnTo>
                  <a:lnTo>
                    <a:pt x="15247" y="20618"/>
                  </a:lnTo>
                  <a:lnTo>
                    <a:pt x="16516" y="20618"/>
                  </a:lnTo>
                  <a:lnTo>
                    <a:pt x="17788" y="20618"/>
                  </a:lnTo>
                  <a:lnTo>
                    <a:pt x="19058" y="20618"/>
                  </a:lnTo>
                  <a:lnTo>
                    <a:pt x="20328" y="20127"/>
                  </a:lnTo>
                  <a:lnTo>
                    <a:pt x="21600" y="2012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D2D2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91" name="曲线"/>
            <p:cNvSpPr>
              <a:spLocks/>
            </p:cNvSpPr>
            <p:nvPr/>
          </p:nvSpPr>
          <p:spPr>
            <a:xfrm>
              <a:off x="3441699" y="4711700"/>
              <a:ext cx="482598" cy="888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209" y="21600"/>
                  </a:moveTo>
                  <a:lnTo>
                    <a:pt x="2272" y="21600"/>
                  </a:lnTo>
                  <a:lnTo>
                    <a:pt x="2272" y="18513"/>
                  </a:lnTo>
                  <a:lnTo>
                    <a:pt x="568" y="18513"/>
                  </a:lnTo>
                  <a:lnTo>
                    <a:pt x="0" y="15427"/>
                  </a:lnTo>
                  <a:lnTo>
                    <a:pt x="0" y="12342"/>
                  </a:lnTo>
                  <a:lnTo>
                    <a:pt x="568" y="12342"/>
                  </a:lnTo>
                  <a:lnTo>
                    <a:pt x="568" y="9257"/>
                  </a:lnTo>
                  <a:lnTo>
                    <a:pt x="1704" y="9257"/>
                  </a:lnTo>
                  <a:lnTo>
                    <a:pt x="1704" y="6171"/>
                  </a:lnTo>
                  <a:lnTo>
                    <a:pt x="3410" y="6171"/>
                  </a:lnTo>
                  <a:lnTo>
                    <a:pt x="3978" y="3085"/>
                  </a:lnTo>
                  <a:lnTo>
                    <a:pt x="7388" y="3085"/>
                  </a:lnTo>
                  <a:lnTo>
                    <a:pt x="7388" y="0"/>
                  </a:lnTo>
                  <a:lnTo>
                    <a:pt x="18757" y="0"/>
                  </a:lnTo>
                  <a:lnTo>
                    <a:pt x="18757" y="3085"/>
                  </a:lnTo>
                  <a:lnTo>
                    <a:pt x="20462" y="3085"/>
                  </a:lnTo>
                  <a:lnTo>
                    <a:pt x="21030" y="6171"/>
                  </a:lnTo>
                  <a:lnTo>
                    <a:pt x="21600" y="6171"/>
                  </a:lnTo>
                  <a:lnTo>
                    <a:pt x="21600" y="9257"/>
                  </a:lnTo>
                  <a:lnTo>
                    <a:pt x="21030" y="9257"/>
                  </a:lnTo>
                  <a:lnTo>
                    <a:pt x="21030" y="12342"/>
                  </a:lnTo>
                  <a:lnTo>
                    <a:pt x="20462" y="12342"/>
                  </a:lnTo>
                  <a:lnTo>
                    <a:pt x="19893" y="15427"/>
                  </a:lnTo>
                  <a:lnTo>
                    <a:pt x="18188" y="15427"/>
                  </a:lnTo>
                  <a:lnTo>
                    <a:pt x="17620" y="18513"/>
                  </a:lnTo>
                  <a:lnTo>
                    <a:pt x="14778" y="18513"/>
                  </a:lnTo>
                  <a:lnTo>
                    <a:pt x="14209" y="21600"/>
                  </a:lnTo>
                  <a:close/>
                </a:path>
              </a:pathLst>
            </a:custGeom>
            <a:solidFill>
              <a:srgbClr val="803432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92" name="曲线"/>
            <p:cNvSpPr>
              <a:spLocks/>
            </p:cNvSpPr>
            <p:nvPr/>
          </p:nvSpPr>
          <p:spPr>
            <a:xfrm>
              <a:off x="3441699" y="4711700"/>
              <a:ext cx="482598" cy="888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030" y="12342"/>
                  </a:moveTo>
                  <a:lnTo>
                    <a:pt x="21030" y="9257"/>
                  </a:lnTo>
                  <a:lnTo>
                    <a:pt x="21600" y="9257"/>
                  </a:lnTo>
                  <a:lnTo>
                    <a:pt x="21600" y="6171"/>
                  </a:lnTo>
                  <a:lnTo>
                    <a:pt x="21030" y="6171"/>
                  </a:lnTo>
                  <a:lnTo>
                    <a:pt x="20462" y="3085"/>
                  </a:lnTo>
                  <a:lnTo>
                    <a:pt x="19893" y="3085"/>
                  </a:lnTo>
                  <a:lnTo>
                    <a:pt x="19326" y="3085"/>
                  </a:lnTo>
                  <a:lnTo>
                    <a:pt x="18757" y="3085"/>
                  </a:lnTo>
                  <a:lnTo>
                    <a:pt x="18757" y="0"/>
                  </a:lnTo>
                  <a:lnTo>
                    <a:pt x="7388" y="0"/>
                  </a:lnTo>
                  <a:lnTo>
                    <a:pt x="7388" y="3085"/>
                  </a:lnTo>
                  <a:lnTo>
                    <a:pt x="3978" y="3085"/>
                  </a:lnTo>
                  <a:lnTo>
                    <a:pt x="3410" y="6171"/>
                  </a:lnTo>
                  <a:lnTo>
                    <a:pt x="2841" y="6171"/>
                  </a:lnTo>
                  <a:lnTo>
                    <a:pt x="2272" y="6171"/>
                  </a:lnTo>
                  <a:lnTo>
                    <a:pt x="1704" y="6171"/>
                  </a:lnTo>
                  <a:lnTo>
                    <a:pt x="1704" y="9257"/>
                  </a:lnTo>
                  <a:lnTo>
                    <a:pt x="1136" y="9257"/>
                  </a:lnTo>
                  <a:lnTo>
                    <a:pt x="568" y="9257"/>
                  </a:lnTo>
                  <a:lnTo>
                    <a:pt x="568" y="12342"/>
                  </a:lnTo>
                  <a:lnTo>
                    <a:pt x="0" y="12342"/>
                  </a:lnTo>
                  <a:lnTo>
                    <a:pt x="0" y="15427"/>
                  </a:lnTo>
                  <a:lnTo>
                    <a:pt x="568" y="18513"/>
                  </a:lnTo>
                  <a:lnTo>
                    <a:pt x="1136" y="18513"/>
                  </a:lnTo>
                  <a:lnTo>
                    <a:pt x="1704" y="18513"/>
                  </a:lnTo>
                  <a:lnTo>
                    <a:pt x="2272" y="18513"/>
                  </a:lnTo>
                  <a:lnTo>
                    <a:pt x="2272" y="21600"/>
                  </a:lnTo>
                  <a:lnTo>
                    <a:pt x="2841" y="21600"/>
                  </a:lnTo>
                  <a:lnTo>
                    <a:pt x="14209" y="21600"/>
                  </a:lnTo>
                  <a:lnTo>
                    <a:pt x="14778" y="18513"/>
                  </a:lnTo>
                  <a:lnTo>
                    <a:pt x="17620" y="18513"/>
                  </a:lnTo>
                  <a:lnTo>
                    <a:pt x="18188" y="15427"/>
                  </a:lnTo>
                  <a:lnTo>
                    <a:pt x="18757" y="15427"/>
                  </a:lnTo>
                  <a:lnTo>
                    <a:pt x="19326" y="15427"/>
                  </a:lnTo>
                  <a:lnTo>
                    <a:pt x="19893" y="15427"/>
                  </a:lnTo>
                  <a:lnTo>
                    <a:pt x="20462" y="12342"/>
                  </a:lnTo>
                  <a:lnTo>
                    <a:pt x="21030" y="12342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3" name="曲线"/>
            <p:cNvSpPr>
              <a:spLocks/>
            </p:cNvSpPr>
            <p:nvPr/>
          </p:nvSpPr>
          <p:spPr>
            <a:xfrm>
              <a:off x="4368800" y="4572000"/>
              <a:ext cx="12699" cy="711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21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65D5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94" name="曲线"/>
            <p:cNvSpPr>
              <a:spLocks/>
            </p:cNvSpPr>
            <p:nvPr/>
          </p:nvSpPr>
          <p:spPr>
            <a:xfrm>
              <a:off x="3898900" y="45974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17D7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95" name="曲线"/>
            <p:cNvSpPr>
              <a:spLocks/>
            </p:cNvSpPr>
            <p:nvPr/>
          </p:nvSpPr>
          <p:spPr>
            <a:xfrm>
              <a:off x="3911600" y="4597400"/>
              <a:ext cx="12699" cy="7111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C8382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96" name="曲线"/>
            <p:cNvSpPr>
              <a:spLocks/>
            </p:cNvSpPr>
            <p:nvPr/>
          </p:nvSpPr>
          <p:spPr>
            <a:xfrm>
              <a:off x="3924299" y="4610100"/>
              <a:ext cx="12699" cy="6984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78B8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97" name="曲线"/>
            <p:cNvSpPr>
              <a:spLocks/>
            </p:cNvSpPr>
            <p:nvPr/>
          </p:nvSpPr>
          <p:spPr>
            <a:xfrm>
              <a:off x="3937000" y="4610100"/>
              <a:ext cx="12699" cy="6984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D908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98" name="曲线"/>
            <p:cNvSpPr>
              <a:spLocks/>
            </p:cNvSpPr>
            <p:nvPr/>
          </p:nvSpPr>
          <p:spPr>
            <a:xfrm>
              <a:off x="3949700" y="4610100"/>
              <a:ext cx="12699" cy="711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213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0939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99" name="曲线"/>
            <p:cNvSpPr>
              <a:spLocks/>
            </p:cNvSpPr>
            <p:nvPr/>
          </p:nvSpPr>
          <p:spPr>
            <a:xfrm>
              <a:off x="3962400" y="4610100"/>
              <a:ext cx="12699" cy="711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A8E8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0" name="曲线"/>
            <p:cNvSpPr>
              <a:spLocks/>
            </p:cNvSpPr>
            <p:nvPr/>
          </p:nvSpPr>
          <p:spPr>
            <a:xfrm>
              <a:off x="3975100" y="4610100"/>
              <a:ext cx="12699" cy="711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28987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>
              <a:off x="3987800" y="4610100"/>
              <a:ext cx="12699" cy="711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384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F8686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>
              <a:off x="4000499" y="46228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9818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>
              <a:off x="4013200" y="46228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47E7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>
              <a:off x="4025900" y="46228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E7B79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>
              <a:off x="4038600" y="46228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B7877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>
              <a:off x="4051300" y="46228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67574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>
              <a:off x="4063999" y="4622800"/>
              <a:ext cx="25400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0706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>
              <a:off x="4089400" y="46228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D6E6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>
              <a:off x="4102100" y="46228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56969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>
              <a:off x="4114800" y="46228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16666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>
              <a:off x="4127500" y="46228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F6464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>
              <a:off x="4140199" y="4622800"/>
              <a:ext cx="12699" cy="698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7605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>
              <a:off x="4152900" y="4584699"/>
              <a:ext cx="215900" cy="7365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0329" y="0"/>
                  </a:lnTo>
                  <a:lnTo>
                    <a:pt x="19058" y="0"/>
                  </a:lnTo>
                  <a:lnTo>
                    <a:pt x="17787" y="372"/>
                  </a:lnTo>
                  <a:lnTo>
                    <a:pt x="16516" y="372"/>
                  </a:lnTo>
                  <a:lnTo>
                    <a:pt x="15247" y="372"/>
                  </a:lnTo>
                  <a:lnTo>
                    <a:pt x="13976" y="372"/>
                  </a:lnTo>
                  <a:lnTo>
                    <a:pt x="12704" y="372"/>
                  </a:lnTo>
                  <a:lnTo>
                    <a:pt x="11434" y="743"/>
                  </a:lnTo>
                  <a:lnTo>
                    <a:pt x="2541" y="743"/>
                  </a:lnTo>
                  <a:lnTo>
                    <a:pt x="1269" y="1116"/>
                  </a:lnTo>
                  <a:lnTo>
                    <a:pt x="0" y="1116"/>
                  </a:lnTo>
                  <a:lnTo>
                    <a:pt x="0" y="21600"/>
                  </a:lnTo>
                  <a:lnTo>
                    <a:pt x="1269" y="21600"/>
                  </a:lnTo>
                  <a:lnTo>
                    <a:pt x="2541" y="21600"/>
                  </a:lnTo>
                  <a:lnTo>
                    <a:pt x="3810" y="21600"/>
                  </a:lnTo>
                  <a:lnTo>
                    <a:pt x="5081" y="21600"/>
                  </a:lnTo>
                  <a:lnTo>
                    <a:pt x="6351" y="21600"/>
                  </a:lnTo>
                  <a:lnTo>
                    <a:pt x="7622" y="21227"/>
                  </a:lnTo>
                  <a:lnTo>
                    <a:pt x="15247" y="21227"/>
                  </a:lnTo>
                  <a:lnTo>
                    <a:pt x="15247" y="20854"/>
                  </a:lnTo>
                  <a:lnTo>
                    <a:pt x="16516" y="20854"/>
                  </a:lnTo>
                  <a:lnTo>
                    <a:pt x="17787" y="20854"/>
                  </a:lnTo>
                  <a:lnTo>
                    <a:pt x="19058" y="20854"/>
                  </a:lnTo>
                  <a:lnTo>
                    <a:pt x="20329" y="20481"/>
                  </a:lnTo>
                  <a:lnTo>
                    <a:pt x="21600" y="2048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5D5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>
              <a:off x="3898900" y="4521200"/>
              <a:ext cx="482600" cy="101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936" y="21600"/>
                  </a:moveTo>
                  <a:lnTo>
                    <a:pt x="4546" y="21600"/>
                  </a:lnTo>
                  <a:lnTo>
                    <a:pt x="3977" y="18900"/>
                  </a:lnTo>
                  <a:lnTo>
                    <a:pt x="1136" y="18900"/>
                  </a:lnTo>
                  <a:lnTo>
                    <a:pt x="1136" y="16199"/>
                  </a:lnTo>
                  <a:lnTo>
                    <a:pt x="0" y="16199"/>
                  </a:lnTo>
                  <a:lnTo>
                    <a:pt x="0" y="13500"/>
                  </a:lnTo>
                  <a:lnTo>
                    <a:pt x="568" y="10799"/>
                  </a:lnTo>
                  <a:lnTo>
                    <a:pt x="1136" y="10799"/>
                  </a:lnTo>
                  <a:lnTo>
                    <a:pt x="1136" y="8099"/>
                  </a:lnTo>
                  <a:lnTo>
                    <a:pt x="2273" y="8099"/>
                  </a:lnTo>
                  <a:lnTo>
                    <a:pt x="2842" y="5400"/>
                  </a:lnTo>
                  <a:lnTo>
                    <a:pt x="5114" y="5400"/>
                  </a:lnTo>
                  <a:lnTo>
                    <a:pt x="5683" y="2699"/>
                  </a:lnTo>
                  <a:lnTo>
                    <a:pt x="11936" y="2699"/>
                  </a:lnTo>
                  <a:lnTo>
                    <a:pt x="11936" y="0"/>
                  </a:lnTo>
                  <a:lnTo>
                    <a:pt x="15347" y="0"/>
                  </a:lnTo>
                  <a:lnTo>
                    <a:pt x="15915" y="2699"/>
                  </a:lnTo>
                  <a:lnTo>
                    <a:pt x="19893" y="2699"/>
                  </a:lnTo>
                  <a:lnTo>
                    <a:pt x="20462" y="5400"/>
                  </a:lnTo>
                  <a:lnTo>
                    <a:pt x="21600" y="5400"/>
                  </a:lnTo>
                  <a:lnTo>
                    <a:pt x="21600" y="10799"/>
                  </a:lnTo>
                  <a:lnTo>
                    <a:pt x="21030" y="10799"/>
                  </a:lnTo>
                  <a:lnTo>
                    <a:pt x="21030" y="13500"/>
                  </a:lnTo>
                  <a:lnTo>
                    <a:pt x="19893" y="13500"/>
                  </a:lnTo>
                  <a:lnTo>
                    <a:pt x="19326" y="16199"/>
                  </a:lnTo>
                  <a:lnTo>
                    <a:pt x="17052" y="16199"/>
                  </a:lnTo>
                  <a:lnTo>
                    <a:pt x="16484" y="18900"/>
                  </a:lnTo>
                  <a:lnTo>
                    <a:pt x="12504" y="18900"/>
                  </a:lnTo>
                  <a:lnTo>
                    <a:pt x="11936" y="21600"/>
                  </a:lnTo>
                  <a:close/>
                </a:path>
              </a:pathLst>
            </a:custGeom>
            <a:solidFill>
              <a:srgbClr val="9D6E6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>
              <a:off x="3898900" y="4521200"/>
              <a:ext cx="482600" cy="101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030" y="10799"/>
                  </a:moveTo>
                  <a:lnTo>
                    <a:pt x="21600" y="10799"/>
                  </a:lnTo>
                  <a:lnTo>
                    <a:pt x="21600" y="8099"/>
                  </a:lnTo>
                  <a:lnTo>
                    <a:pt x="21600" y="5400"/>
                  </a:lnTo>
                  <a:lnTo>
                    <a:pt x="21030" y="5400"/>
                  </a:lnTo>
                  <a:lnTo>
                    <a:pt x="20462" y="5400"/>
                  </a:lnTo>
                  <a:lnTo>
                    <a:pt x="19893" y="2699"/>
                  </a:lnTo>
                  <a:lnTo>
                    <a:pt x="15915" y="2699"/>
                  </a:lnTo>
                  <a:lnTo>
                    <a:pt x="15347" y="0"/>
                  </a:lnTo>
                  <a:lnTo>
                    <a:pt x="11936" y="0"/>
                  </a:lnTo>
                  <a:lnTo>
                    <a:pt x="11936" y="2699"/>
                  </a:lnTo>
                  <a:lnTo>
                    <a:pt x="5683" y="2699"/>
                  </a:lnTo>
                  <a:lnTo>
                    <a:pt x="5114" y="5400"/>
                  </a:lnTo>
                  <a:lnTo>
                    <a:pt x="4546" y="5400"/>
                  </a:lnTo>
                  <a:lnTo>
                    <a:pt x="3977" y="5400"/>
                  </a:lnTo>
                  <a:lnTo>
                    <a:pt x="3410" y="5400"/>
                  </a:lnTo>
                  <a:lnTo>
                    <a:pt x="2842" y="5400"/>
                  </a:lnTo>
                  <a:lnTo>
                    <a:pt x="2273" y="8099"/>
                  </a:lnTo>
                  <a:lnTo>
                    <a:pt x="1704" y="8099"/>
                  </a:lnTo>
                  <a:lnTo>
                    <a:pt x="1136" y="8099"/>
                  </a:lnTo>
                  <a:lnTo>
                    <a:pt x="1136" y="10799"/>
                  </a:lnTo>
                  <a:lnTo>
                    <a:pt x="568" y="10799"/>
                  </a:lnTo>
                  <a:lnTo>
                    <a:pt x="0" y="13500"/>
                  </a:lnTo>
                  <a:lnTo>
                    <a:pt x="0" y="16199"/>
                  </a:lnTo>
                  <a:lnTo>
                    <a:pt x="568" y="16199"/>
                  </a:lnTo>
                  <a:lnTo>
                    <a:pt x="1136" y="16199"/>
                  </a:lnTo>
                  <a:lnTo>
                    <a:pt x="1136" y="18900"/>
                  </a:lnTo>
                  <a:lnTo>
                    <a:pt x="1704" y="18900"/>
                  </a:lnTo>
                  <a:lnTo>
                    <a:pt x="2273" y="18900"/>
                  </a:lnTo>
                  <a:lnTo>
                    <a:pt x="2842" y="18900"/>
                  </a:lnTo>
                  <a:lnTo>
                    <a:pt x="3410" y="18900"/>
                  </a:lnTo>
                  <a:lnTo>
                    <a:pt x="3977" y="18900"/>
                  </a:lnTo>
                  <a:lnTo>
                    <a:pt x="4546" y="21600"/>
                  </a:lnTo>
                  <a:lnTo>
                    <a:pt x="11936" y="21600"/>
                  </a:lnTo>
                  <a:lnTo>
                    <a:pt x="12504" y="18900"/>
                  </a:lnTo>
                  <a:lnTo>
                    <a:pt x="16484" y="18900"/>
                  </a:lnTo>
                  <a:lnTo>
                    <a:pt x="17052" y="16199"/>
                  </a:lnTo>
                  <a:lnTo>
                    <a:pt x="17621" y="16199"/>
                  </a:lnTo>
                  <a:lnTo>
                    <a:pt x="18189" y="16199"/>
                  </a:lnTo>
                  <a:lnTo>
                    <a:pt x="18757" y="16199"/>
                  </a:lnTo>
                  <a:lnTo>
                    <a:pt x="19326" y="16199"/>
                  </a:lnTo>
                  <a:lnTo>
                    <a:pt x="19893" y="13500"/>
                  </a:lnTo>
                  <a:lnTo>
                    <a:pt x="20462" y="13500"/>
                  </a:lnTo>
                  <a:lnTo>
                    <a:pt x="21030" y="13500"/>
                  </a:lnTo>
                  <a:lnTo>
                    <a:pt x="21030" y="10799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</p:spPr>
        </p:sp>
        <p:pic>
          <p:nvPicPr>
            <p:cNvPr id="21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597" y="5181599"/>
              <a:ext cx="482599" cy="1396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217" name="曲线"/>
            <p:cNvSpPr>
              <a:spLocks/>
            </p:cNvSpPr>
            <p:nvPr/>
          </p:nvSpPr>
          <p:spPr>
            <a:xfrm>
              <a:off x="5054597" y="5130800"/>
              <a:ext cx="482599" cy="1015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230" y="21600"/>
                  </a:moveTo>
                  <a:lnTo>
                    <a:pt x="5683" y="21600"/>
                  </a:lnTo>
                  <a:lnTo>
                    <a:pt x="5683" y="18899"/>
                  </a:lnTo>
                  <a:lnTo>
                    <a:pt x="1705" y="18899"/>
                  </a:lnTo>
                  <a:lnTo>
                    <a:pt x="1136" y="16199"/>
                  </a:lnTo>
                  <a:lnTo>
                    <a:pt x="567" y="16199"/>
                  </a:lnTo>
                  <a:lnTo>
                    <a:pt x="0" y="13498"/>
                  </a:lnTo>
                  <a:lnTo>
                    <a:pt x="0" y="10799"/>
                  </a:lnTo>
                  <a:lnTo>
                    <a:pt x="567" y="10799"/>
                  </a:lnTo>
                  <a:lnTo>
                    <a:pt x="1136" y="8099"/>
                  </a:lnTo>
                  <a:lnTo>
                    <a:pt x="2272" y="8099"/>
                  </a:lnTo>
                  <a:lnTo>
                    <a:pt x="2841" y="5399"/>
                  </a:lnTo>
                  <a:lnTo>
                    <a:pt x="4547" y="5399"/>
                  </a:lnTo>
                  <a:lnTo>
                    <a:pt x="5114" y="2700"/>
                  </a:lnTo>
                  <a:lnTo>
                    <a:pt x="9663" y="2700"/>
                  </a:lnTo>
                  <a:lnTo>
                    <a:pt x="10230" y="0"/>
                  </a:lnTo>
                  <a:lnTo>
                    <a:pt x="17051" y="0"/>
                  </a:lnTo>
                  <a:lnTo>
                    <a:pt x="17621" y="2700"/>
                  </a:lnTo>
                  <a:lnTo>
                    <a:pt x="20463" y="2700"/>
                  </a:lnTo>
                  <a:lnTo>
                    <a:pt x="20463" y="5399"/>
                  </a:lnTo>
                  <a:lnTo>
                    <a:pt x="21600" y="5399"/>
                  </a:lnTo>
                  <a:lnTo>
                    <a:pt x="21600" y="10799"/>
                  </a:lnTo>
                  <a:lnTo>
                    <a:pt x="21030" y="10799"/>
                  </a:lnTo>
                  <a:lnTo>
                    <a:pt x="20463" y="10799"/>
                  </a:lnTo>
                  <a:lnTo>
                    <a:pt x="20463" y="13498"/>
                  </a:lnTo>
                  <a:lnTo>
                    <a:pt x="19325" y="13498"/>
                  </a:lnTo>
                  <a:lnTo>
                    <a:pt x="18756" y="16199"/>
                  </a:lnTo>
                  <a:lnTo>
                    <a:pt x="16483" y="16199"/>
                  </a:lnTo>
                  <a:lnTo>
                    <a:pt x="15914" y="18899"/>
                  </a:lnTo>
                  <a:lnTo>
                    <a:pt x="10800" y="18899"/>
                  </a:lnTo>
                  <a:lnTo>
                    <a:pt x="10230" y="21600"/>
                  </a:lnTo>
                  <a:close/>
                </a:path>
              </a:pathLst>
            </a:custGeom>
            <a:solidFill>
              <a:srgbClr val="803432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>
              <a:off x="5054597" y="5130800"/>
              <a:ext cx="482599" cy="1015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030" y="10799"/>
                  </a:moveTo>
                  <a:lnTo>
                    <a:pt x="21600" y="10799"/>
                  </a:lnTo>
                  <a:lnTo>
                    <a:pt x="21600" y="8099"/>
                  </a:lnTo>
                  <a:lnTo>
                    <a:pt x="21600" y="5399"/>
                  </a:lnTo>
                  <a:lnTo>
                    <a:pt x="21030" y="5399"/>
                  </a:lnTo>
                  <a:lnTo>
                    <a:pt x="20463" y="5399"/>
                  </a:lnTo>
                  <a:lnTo>
                    <a:pt x="20463" y="2700"/>
                  </a:lnTo>
                  <a:lnTo>
                    <a:pt x="17621" y="2700"/>
                  </a:lnTo>
                  <a:lnTo>
                    <a:pt x="17051" y="0"/>
                  </a:lnTo>
                  <a:lnTo>
                    <a:pt x="10230" y="0"/>
                  </a:lnTo>
                  <a:lnTo>
                    <a:pt x="9663" y="2700"/>
                  </a:lnTo>
                  <a:lnTo>
                    <a:pt x="5114" y="2700"/>
                  </a:lnTo>
                  <a:lnTo>
                    <a:pt x="4547" y="5399"/>
                  </a:lnTo>
                  <a:lnTo>
                    <a:pt x="3977" y="5399"/>
                  </a:lnTo>
                  <a:lnTo>
                    <a:pt x="3409" y="5399"/>
                  </a:lnTo>
                  <a:lnTo>
                    <a:pt x="2841" y="5399"/>
                  </a:lnTo>
                  <a:lnTo>
                    <a:pt x="2272" y="8099"/>
                  </a:lnTo>
                  <a:lnTo>
                    <a:pt x="1705" y="8099"/>
                  </a:lnTo>
                  <a:lnTo>
                    <a:pt x="1136" y="8099"/>
                  </a:lnTo>
                  <a:lnTo>
                    <a:pt x="567" y="10799"/>
                  </a:lnTo>
                  <a:lnTo>
                    <a:pt x="0" y="10799"/>
                  </a:lnTo>
                  <a:lnTo>
                    <a:pt x="0" y="13498"/>
                  </a:lnTo>
                  <a:lnTo>
                    <a:pt x="567" y="16199"/>
                  </a:lnTo>
                  <a:lnTo>
                    <a:pt x="1136" y="16199"/>
                  </a:lnTo>
                  <a:lnTo>
                    <a:pt x="1705" y="18899"/>
                  </a:lnTo>
                  <a:lnTo>
                    <a:pt x="5683" y="18899"/>
                  </a:lnTo>
                  <a:lnTo>
                    <a:pt x="5683" y="21600"/>
                  </a:lnTo>
                  <a:lnTo>
                    <a:pt x="10230" y="21600"/>
                  </a:lnTo>
                  <a:lnTo>
                    <a:pt x="10800" y="18899"/>
                  </a:lnTo>
                  <a:lnTo>
                    <a:pt x="15914" y="18899"/>
                  </a:lnTo>
                  <a:lnTo>
                    <a:pt x="16483" y="16199"/>
                  </a:lnTo>
                  <a:lnTo>
                    <a:pt x="17051" y="16199"/>
                  </a:lnTo>
                  <a:lnTo>
                    <a:pt x="17621" y="16199"/>
                  </a:lnTo>
                  <a:lnTo>
                    <a:pt x="18189" y="16199"/>
                  </a:lnTo>
                  <a:lnTo>
                    <a:pt x="18756" y="16199"/>
                  </a:lnTo>
                  <a:lnTo>
                    <a:pt x="19325" y="13498"/>
                  </a:lnTo>
                  <a:lnTo>
                    <a:pt x="19894" y="13498"/>
                  </a:lnTo>
                  <a:lnTo>
                    <a:pt x="20463" y="13498"/>
                  </a:lnTo>
                  <a:lnTo>
                    <a:pt x="20463" y="10799"/>
                  </a:lnTo>
                  <a:lnTo>
                    <a:pt x="21030" y="10799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</p:spPr>
        </p:sp>
        <p:pic>
          <p:nvPicPr>
            <p:cNvPr id="21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4499" y="5118100"/>
              <a:ext cx="469900" cy="203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220" name="曲线"/>
            <p:cNvSpPr>
              <a:spLocks/>
            </p:cNvSpPr>
            <p:nvPr/>
          </p:nvSpPr>
          <p:spPr>
            <a:xfrm>
              <a:off x="5524499" y="5079998"/>
              <a:ext cx="469900" cy="88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427" y="21600"/>
                  </a:moveTo>
                  <a:lnTo>
                    <a:pt x="2918" y="21600"/>
                  </a:lnTo>
                  <a:lnTo>
                    <a:pt x="2335" y="18514"/>
                  </a:lnTo>
                  <a:lnTo>
                    <a:pt x="582" y="18514"/>
                  </a:lnTo>
                  <a:lnTo>
                    <a:pt x="0" y="15427"/>
                  </a:lnTo>
                  <a:lnTo>
                    <a:pt x="0" y="9256"/>
                  </a:lnTo>
                  <a:lnTo>
                    <a:pt x="1166" y="9256"/>
                  </a:lnTo>
                  <a:lnTo>
                    <a:pt x="1166" y="6170"/>
                  </a:lnTo>
                  <a:lnTo>
                    <a:pt x="2918" y="6170"/>
                  </a:lnTo>
                  <a:lnTo>
                    <a:pt x="3501" y="3085"/>
                  </a:lnTo>
                  <a:lnTo>
                    <a:pt x="6420" y="3085"/>
                  </a:lnTo>
                  <a:lnTo>
                    <a:pt x="7005" y="0"/>
                  </a:lnTo>
                  <a:lnTo>
                    <a:pt x="19264" y="0"/>
                  </a:lnTo>
                  <a:lnTo>
                    <a:pt x="19848" y="3085"/>
                  </a:lnTo>
                  <a:lnTo>
                    <a:pt x="21600" y="3085"/>
                  </a:lnTo>
                  <a:lnTo>
                    <a:pt x="21600" y="9256"/>
                  </a:lnTo>
                  <a:lnTo>
                    <a:pt x="21016" y="12342"/>
                  </a:lnTo>
                  <a:lnTo>
                    <a:pt x="20431" y="12342"/>
                  </a:lnTo>
                  <a:lnTo>
                    <a:pt x="19848" y="15427"/>
                  </a:lnTo>
                  <a:lnTo>
                    <a:pt x="18097" y="15427"/>
                  </a:lnTo>
                  <a:lnTo>
                    <a:pt x="17512" y="18514"/>
                  </a:lnTo>
                  <a:lnTo>
                    <a:pt x="14010" y="18514"/>
                  </a:lnTo>
                  <a:lnTo>
                    <a:pt x="13427" y="21600"/>
                  </a:lnTo>
                  <a:close/>
                </a:path>
              </a:pathLst>
            </a:custGeom>
            <a:solidFill>
              <a:srgbClr val="9D6E6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21" name="曲线"/>
            <p:cNvSpPr>
              <a:spLocks/>
            </p:cNvSpPr>
            <p:nvPr/>
          </p:nvSpPr>
          <p:spPr>
            <a:xfrm>
              <a:off x="5524499" y="5079998"/>
              <a:ext cx="469900" cy="88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9256"/>
                  </a:moveTo>
                  <a:lnTo>
                    <a:pt x="21600" y="6170"/>
                  </a:lnTo>
                  <a:lnTo>
                    <a:pt x="21600" y="3085"/>
                  </a:lnTo>
                  <a:lnTo>
                    <a:pt x="21016" y="3085"/>
                  </a:lnTo>
                  <a:lnTo>
                    <a:pt x="20431" y="3085"/>
                  </a:lnTo>
                  <a:lnTo>
                    <a:pt x="19848" y="3085"/>
                  </a:lnTo>
                  <a:lnTo>
                    <a:pt x="19264" y="0"/>
                  </a:lnTo>
                  <a:lnTo>
                    <a:pt x="7005" y="0"/>
                  </a:lnTo>
                  <a:lnTo>
                    <a:pt x="6420" y="3085"/>
                  </a:lnTo>
                  <a:lnTo>
                    <a:pt x="3501" y="3085"/>
                  </a:lnTo>
                  <a:lnTo>
                    <a:pt x="2918" y="6170"/>
                  </a:lnTo>
                  <a:lnTo>
                    <a:pt x="2335" y="6170"/>
                  </a:lnTo>
                  <a:lnTo>
                    <a:pt x="1751" y="6170"/>
                  </a:lnTo>
                  <a:lnTo>
                    <a:pt x="1166" y="6170"/>
                  </a:lnTo>
                  <a:lnTo>
                    <a:pt x="1166" y="9256"/>
                  </a:lnTo>
                  <a:lnTo>
                    <a:pt x="582" y="9256"/>
                  </a:lnTo>
                  <a:lnTo>
                    <a:pt x="0" y="9256"/>
                  </a:lnTo>
                  <a:lnTo>
                    <a:pt x="0" y="12342"/>
                  </a:lnTo>
                  <a:lnTo>
                    <a:pt x="0" y="15427"/>
                  </a:lnTo>
                  <a:lnTo>
                    <a:pt x="582" y="18514"/>
                  </a:lnTo>
                  <a:lnTo>
                    <a:pt x="1166" y="18514"/>
                  </a:lnTo>
                  <a:lnTo>
                    <a:pt x="1751" y="18514"/>
                  </a:lnTo>
                  <a:lnTo>
                    <a:pt x="2335" y="18514"/>
                  </a:lnTo>
                  <a:lnTo>
                    <a:pt x="2918" y="21600"/>
                  </a:lnTo>
                  <a:lnTo>
                    <a:pt x="3501" y="21600"/>
                  </a:lnTo>
                  <a:lnTo>
                    <a:pt x="13427" y="21600"/>
                  </a:lnTo>
                  <a:lnTo>
                    <a:pt x="14010" y="18514"/>
                  </a:lnTo>
                  <a:lnTo>
                    <a:pt x="17512" y="18514"/>
                  </a:lnTo>
                  <a:lnTo>
                    <a:pt x="18097" y="15427"/>
                  </a:lnTo>
                  <a:lnTo>
                    <a:pt x="18680" y="15427"/>
                  </a:lnTo>
                  <a:lnTo>
                    <a:pt x="19264" y="15427"/>
                  </a:lnTo>
                  <a:lnTo>
                    <a:pt x="19848" y="15427"/>
                  </a:lnTo>
                  <a:lnTo>
                    <a:pt x="20431" y="12342"/>
                  </a:lnTo>
                  <a:lnTo>
                    <a:pt x="21016" y="12342"/>
                  </a:lnTo>
                  <a:lnTo>
                    <a:pt x="21600" y="9256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223" name="矩形"/>
          <p:cNvSpPr>
            <a:spLocks/>
          </p:cNvSpPr>
          <p:nvPr/>
        </p:nvSpPr>
        <p:spPr>
          <a:xfrm>
            <a:off x="1524000" y="5486400"/>
            <a:ext cx="1414779" cy="736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5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Bachelors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224" name="矩形"/>
          <p:cNvSpPr>
            <a:spLocks/>
          </p:cNvSpPr>
          <p:nvPr/>
        </p:nvSpPr>
        <p:spPr>
          <a:xfrm>
            <a:off x="3251200" y="5486400"/>
            <a:ext cx="1148079" cy="736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Masters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225" name="矩形"/>
          <p:cNvSpPr>
            <a:spLocks/>
          </p:cNvSpPr>
          <p:nvPr/>
        </p:nvSpPr>
        <p:spPr>
          <a:xfrm>
            <a:off x="5067300" y="5486400"/>
            <a:ext cx="654683" cy="736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18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PHD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grpSp>
        <p:nvGrpSpPr>
          <p:cNvPr id="229" name="组合"/>
          <p:cNvGrpSpPr>
            <a:grpSpLocks/>
          </p:cNvGrpSpPr>
          <p:nvPr/>
        </p:nvGrpSpPr>
        <p:grpSpPr>
          <a:xfrm>
            <a:off x="1282700" y="3479800"/>
            <a:ext cx="5689600" cy="2023805"/>
            <a:chOff x="1282700" y="3479800"/>
            <a:chExt cx="5689600" cy="2023805"/>
          </a:xfrm>
        </p:grpSpPr>
        <p:sp>
          <p:nvSpPr>
            <p:cNvPr id="226" name="曲线"/>
            <p:cNvSpPr>
              <a:spLocks/>
            </p:cNvSpPr>
            <p:nvPr/>
          </p:nvSpPr>
          <p:spPr>
            <a:xfrm>
              <a:off x="1282700" y="5433121"/>
              <a:ext cx="4850765" cy="7048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198" y="0"/>
                  </a:moveTo>
                  <a:lnTo>
                    <a:pt x="7198" y="21544"/>
                  </a:lnTo>
                  <a:lnTo>
                    <a:pt x="7198" y="0"/>
                  </a:lnTo>
                  <a:lnTo>
                    <a:pt x="7198" y="0"/>
                  </a:lnTo>
                </a:path>
                <a:path w="21600" h="21600">
                  <a:moveTo>
                    <a:pt x="14398" y="0"/>
                  </a:moveTo>
                  <a:lnTo>
                    <a:pt x="14398" y="21544"/>
                  </a:lnTo>
                  <a:lnTo>
                    <a:pt x="14398" y="0"/>
                  </a:lnTo>
                  <a:lnTo>
                    <a:pt x="14398" y="0"/>
                  </a:lnTo>
                </a:path>
                <a:path w="21600" h="21600">
                  <a:moveTo>
                    <a:pt x="21596" y="0"/>
                  </a:moveTo>
                  <a:lnTo>
                    <a:pt x="21596" y="21544"/>
                  </a:lnTo>
                  <a:lnTo>
                    <a:pt x="21596" y="0"/>
                  </a:lnTo>
                  <a:lnTo>
                    <a:pt x="21596" y="0"/>
                  </a:lnTo>
                </a:path>
                <a:path w="21600" h="21600">
                  <a:moveTo>
                    <a:pt x="0" y="0"/>
                  </a:moveTo>
                  <a:lnTo>
                    <a:pt x="7198" y="0"/>
                  </a:lnTo>
                  <a:lnTo>
                    <a:pt x="14398" y="0"/>
                  </a:lnTo>
                  <a:lnTo>
                    <a:pt x="21596" y="0"/>
                  </a:lnTo>
                </a:path>
                <a:path w="21600" h="21600">
                  <a:moveTo>
                    <a:pt x="7198" y="0"/>
                  </a:moveTo>
                  <a:lnTo>
                    <a:pt x="7198" y="21544"/>
                  </a:lnTo>
                  <a:lnTo>
                    <a:pt x="7198" y="0"/>
                  </a:lnTo>
                  <a:lnTo>
                    <a:pt x="7198" y="0"/>
                  </a:lnTo>
                </a:path>
                <a:path w="21600" h="21600">
                  <a:moveTo>
                    <a:pt x="14398" y="0"/>
                  </a:moveTo>
                  <a:lnTo>
                    <a:pt x="14398" y="21544"/>
                  </a:lnTo>
                  <a:lnTo>
                    <a:pt x="14398" y="0"/>
                  </a:lnTo>
                  <a:lnTo>
                    <a:pt x="14398" y="0"/>
                  </a:lnTo>
                </a:path>
                <a:path w="21600" h="21600">
                  <a:moveTo>
                    <a:pt x="21596" y="0"/>
                  </a:moveTo>
                  <a:lnTo>
                    <a:pt x="21596" y="21544"/>
                  </a:lnTo>
                  <a:lnTo>
                    <a:pt x="21596" y="0"/>
                  </a:lnTo>
                  <a:lnTo>
                    <a:pt x="21596" y="0"/>
                  </a:lnTo>
                </a:path>
                <a:path w="21600" h="21600">
                  <a:moveTo>
                    <a:pt x="0" y="0"/>
                  </a:moveTo>
                  <a:lnTo>
                    <a:pt x="7198" y="0"/>
                  </a:lnTo>
                  <a:lnTo>
                    <a:pt x="14398" y="0"/>
                  </a:lnTo>
                  <a:lnTo>
                    <a:pt x="21596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9D9D9D"/>
              </a:solidFill>
              <a:prstDash val="solid"/>
              <a:round/>
            </a:ln>
          </p:spPr>
        </p:sp>
        <p:sp>
          <p:nvSpPr>
            <p:cNvPr id="227" name="曲线"/>
            <p:cNvSpPr>
              <a:spLocks/>
            </p:cNvSpPr>
            <p:nvPr/>
          </p:nvSpPr>
          <p:spPr>
            <a:xfrm>
              <a:off x="6807200" y="3479800"/>
              <a:ext cx="165100" cy="1650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A4542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28" name="曲线"/>
            <p:cNvSpPr>
              <a:spLocks/>
            </p:cNvSpPr>
            <p:nvPr/>
          </p:nvSpPr>
          <p:spPr>
            <a:xfrm>
              <a:off x="6807200" y="4051300"/>
              <a:ext cx="165100" cy="1650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09391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230" name="矩形"/>
          <p:cNvSpPr>
            <a:spLocks/>
          </p:cNvSpPr>
          <p:nvPr/>
        </p:nvSpPr>
        <p:spPr>
          <a:xfrm>
            <a:off x="7023100" y="3121659"/>
            <a:ext cx="1069340" cy="114198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5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5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Female </a:t>
            </a:r>
            <a:r>
              <a:rPr lang="en-US" altLang="zh-CN" sz="2400" b="0" i="0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Male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grpSp>
        <p:nvGrpSpPr>
          <p:cNvPr id="242" name="组合"/>
          <p:cNvGrpSpPr>
            <a:grpSpLocks/>
          </p:cNvGrpSpPr>
          <p:nvPr/>
        </p:nvGrpSpPr>
        <p:grpSpPr>
          <a:xfrm>
            <a:off x="8407400" y="4089400"/>
            <a:ext cx="7327900" cy="4571998"/>
            <a:chOff x="8407400" y="4089400"/>
            <a:chExt cx="7327900" cy="4571998"/>
          </a:xfrm>
        </p:grpSpPr>
        <p:sp>
          <p:nvSpPr>
            <p:cNvPr id="231" name="曲线"/>
            <p:cNvSpPr>
              <a:spLocks/>
            </p:cNvSpPr>
            <p:nvPr/>
          </p:nvSpPr>
          <p:spPr>
            <a:xfrm>
              <a:off x="8407400" y="4089400"/>
              <a:ext cx="7327900" cy="45719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32" name="曲线"/>
            <p:cNvSpPr>
              <a:spLocks/>
            </p:cNvSpPr>
            <p:nvPr/>
          </p:nvSpPr>
          <p:spPr>
            <a:xfrm>
              <a:off x="8407400" y="4089400"/>
              <a:ext cx="7315200" cy="4559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</a:path>
                <a:path w="21600" h="21600">
                  <a:moveTo>
                    <a:pt x="0" y="0"/>
                  </a:moveTo>
                  <a:lnTo>
                    <a:pt x="0" y="21600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 cmpd="sng">
              <a:solidFill>
                <a:srgbClr val="9D9D9D"/>
              </a:solidFill>
              <a:prstDash val="solid"/>
              <a:round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>
              <a:off x="8876502" y="6328139"/>
              <a:ext cx="2160270" cy="6191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21587"/>
                  </a:moveTo>
                  <a:lnTo>
                    <a:pt x="0" y="15949"/>
                  </a:lnTo>
                  <a:lnTo>
                    <a:pt x="0" y="0"/>
                  </a:lnTo>
                  <a:lnTo>
                    <a:pt x="21595" y="5636"/>
                  </a:lnTo>
                  <a:lnTo>
                    <a:pt x="21595" y="21587"/>
                  </a:lnTo>
                  <a:close/>
                </a:path>
              </a:pathLst>
            </a:custGeom>
            <a:solidFill>
              <a:srgbClr val="9D403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34" name="曲线"/>
            <p:cNvSpPr>
              <a:spLocks/>
            </p:cNvSpPr>
            <p:nvPr/>
          </p:nvSpPr>
          <p:spPr>
            <a:xfrm>
              <a:off x="10513427" y="5441581"/>
              <a:ext cx="523240" cy="15055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83" y="21595"/>
                  </a:moveTo>
                  <a:lnTo>
                    <a:pt x="0" y="6558"/>
                  </a:lnTo>
                  <a:lnTo>
                    <a:pt x="0" y="0"/>
                  </a:lnTo>
                  <a:lnTo>
                    <a:pt x="21583" y="15035"/>
                  </a:lnTo>
                  <a:lnTo>
                    <a:pt x="21583" y="21595"/>
                  </a:lnTo>
                  <a:close/>
                </a:path>
              </a:pathLst>
            </a:custGeom>
            <a:solidFill>
              <a:srgbClr val="D9AAA8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35" name="曲线"/>
            <p:cNvSpPr>
              <a:spLocks/>
            </p:cNvSpPr>
            <p:nvPr/>
          </p:nvSpPr>
          <p:spPr>
            <a:xfrm>
              <a:off x="8876500" y="5441594"/>
              <a:ext cx="2160269" cy="15055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15035"/>
                  </a:moveTo>
                  <a:lnTo>
                    <a:pt x="16367" y="0"/>
                  </a:lnTo>
                  <a:lnTo>
                    <a:pt x="16367" y="6558"/>
                  </a:lnTo>
                  <a:lnTo>
                    <a:pt x="19226" y="14781"/>
                  </a:lnTo>
                  <a:lnTo>
                    <a:pt x="0" y="12718"/>
                  </a:lnTo>
                  <a:lnTo>
                    <a:pt x="0" y="19277"/>
                  </a:lnTo>
                  <a:lnTo>
                    <a:pt x="21595" y="21595"/>
                  </a:lnTo>
                  <a:lnTo>
                    <a:pt x="21595" y="15035"/>
                  </a:lnTo>
                  <a:close/>
                </a:path>
              </a:pathLst>
            </a:custGeom>
            <a:solidFill>
              <a:srgbClr val="BF4F4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>
              <a:off x="8851900" y="5410199"/>
              <a:ext cx="4368800" cy="2616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8912"/>
                  </a:moveTo>
                  <a:lnTo>
                    <a:pt x="21598" y="8984"/>
                  </a:lnTo>
                  <a:lnTo>
                    <a:pt x="21599" y="8785"/>
                  </a:lnTo>
                  <a:lnTo>
                    <a:pt x="21596" y="8696"/>
                  </a:lnTo>
                  <a:lnTo>
                    <a:pt x="21596" y="9136"/>
                  </a:lnTo>
                  <a:lnTo>
                    <a:pt x="21595" y="9170"/>
                  </a:lnTo>
                  <a:lnTo>
                    <a:pt x="21588" y="9288"/>
                  </a:lnTo>
                  <a:lnTo>
                    <a:pt x="21596" y="9136"/>
                  </a:lnTo>
                  <a:lnTo>
                    <a:pt x="21596" y="8696"/>
                  </a:lnTo>
                  <a:lnTo>
                    <a:pt x="21588" y="8486"/>
                  </a:lnTo>
                  <a:lnTo>
                    <a:pt x="21583" y="8425"/>
                  </a:lnTo>
                  <a:lnTo>
                    <a:pt x="21583" y="9404"/>
                  </a:lnTo>
                  <a:lnTo>
                    <a:pt x="21582" y="9426"/>
                  </a:lnTo>
                  <a:lnTo>
                    <a:pt x="21529" y="9933"/>
                  </a:lnTo>
                  <a:lnTo>
                    <a:pt x="21443" y="10431"/>
                  </a:lnTo>
                  <a:lnTo>
                    <a:pt x="21324" y="10921"/>
                  </a:lnTo>
                  <a:lnTo>
                    <a:pt x="21172" y="11399"/>
                  </a:lnTo>
                  <a:lnTo>
                    <a:pt x="20991" y="11868"/>
                  </a:lnTo>
                  <a:lnTo>
                    <a:pt x="20779" y="12324"/>
                  </a:lnTo>
                  <a:lnTo>
                    <a:pt x="20538" y="12769"/>
                  </a:lnTo>
                  <a:lnTo>
                    <a:pt x="20269" y="13200"/>
                  </a:lnTo>
                  <a:lnTo>
                    <a:pt x="20125" y="13411"/>
                  </a:lnTo>
                  <a:lnTo>
                    <a:pt x="19974" y="13616"/>
                  </a:lnTo>
                  <a:lnTo>
                    <a:pt x="19816" y="13819"/>
                  </a:lnTo>
                  <a:lnTo>
                    <a:pt x="19651" y="14018"/>
                  </a:lnTo>
                  <a:lnTo>
                    <a:pt x="19604" y="14073"/>
                  </a:lnTo>
                  <a:lnTo>
                    <a:pt x="19793" y="13848"/>
                  </a:lnTo>
                  <a:lnTo>
                    <a:pt x="19988" y="13595"/>
                  </a:lnTo>
                  <a:lnTo>
                    <a:pt x="20173" y="13338"/>
                  </a:lnTo>
                  <a:lnTo>
                    <a:pt x="20349" y="13076"/>
                  </a:lnTo>
                  <a:lnTo>
                    <a:pt x="20512" y="12811"/>
                  </a:lnTo>
                  <a:lnTo>
                    <a:pt x="20664" y="12540"/>
                  </a:lnTo>
                  <a:lnTo>
                    <a:pt x="20805" y="12266"/>
                  </a:lnTo>
                  <a:lnTo>
                    <a:pt x="20934" y="11989"/>
                  </a:lnTo>
                  <a:lnTo>
                    <a:pt x="21054" y="11710"/>
                  </a:lnTo>
                  <a:lnTo>
                    <a:pt x="21160" y="11425"/>
                  </a:lnTo>
                  <a:lnTo>
                    <a:pt x="21257" y="11140"/>
                  </a:lnTo>
                  <a:lnTo>
                    <a:pt x="21340" y="10851"/>
                  </a:lnTo>
                  <a:lnTo>
                    <a:pt x="21413" y="10560"/>
                  </a:lnTo>
                  <a:lnTo>
                    <a:pt x="21522" y="9973"/>
                  </a:lnTo>
                  <a:lnTo>
                    <a:pt x="21583" y="9404"/>
                  </a:lnTo>
                  <a:lnTo>
                    <a:pt x="21583" y="8425"/>
                  </a:lnTo>
                  <a:lnTo>
                    <a:pt x="21528" y="7887"/>
                  </a:lnTo>
                  <a:lnTo>
                    <a:pt x="21419" y="7289"/>
                  </a:lnTo>
                  <a:lnTo>
                    <a:pt x="21345" y="6990"/>
                  </a:lnTo>
                  <a:lnTo>
                    <a:pt x="21260" y="6695"/>
                  </a:lnTo>
                  <a:lnTo>
                    <a:pt x="21160" y="6398"/>
                  </a:lnTo>
                  <a:lnTo>
                    <a:pt x="21050" y="6105"/>
                  </a:lnTo>
                  <a:lnTo>
                    <a:pt x="20925" y="5812"/>
                  </a:lnTo>
                  <a:lnTo>
                    <a:pt x="20701" y="5354"/>
                  </a:lnTo>
                  <a:lnTo>
                    <a:pt x="20449" y="4910"/>
                  </a:lnTo>
                  <a:lnTo>
                    <a:pt x="20169" y="4481"/>
                  </a:lnTo>
                  <a:lnTo>
                    <a:pt x="20021" y="4272"/>
                  </a:lnTo>
                  <a:lnTo>
                    <a:pt x="19865" y="4067"/>
                  </a:lnTo>
                  <a:lnTo>
                    <a:pt x="19703" y="3866"/>
                  </a:lnTo>
                  <a:lnTo>
                    <a:pt x="19555" y="3692"/>
                  </a:lnTo>
                  <a:lnTo>
                    <a:pt x="19555" y="14130"/>
                  </a:lnTo>
                  <a:lnTo>
                    <a:pt x="19481" y="14215"/>
                  </a:lnTo>
                  <a:lnTo>
                    <a:pt x="19408" y="14294"/>
                  </a:lnTo>
                  <a:lnTo>
                    <a:pt x="19555" y="14130"/>
                  </a:lnTo>
                  <a:lnTo>
                    <a:pt x="19555" y="3692"/>
                  </a:lnTo>
                  <a:lnTo>
                    <a:pt x="19535" y="3670"/>
                  </a:lnTo>
                  <a:lnTo>
                    <a:pt x="19360" y="3477"/>
                  </a:lnTo>
                  <a:lnTo>
                    <a:pt x="19340" y="3456"/>
                  </a:lnTo>
                  <a:lnTo>
                    <a:pt x="19340" y="14367"/>
                  </a:lnTo>
                  <a:lnTo>
                    <a:pt x="19304" y="14406"/>
                  </a:lnTo>
                  <a:lnTo>
                    <a:pt x="19189" y="14523"/>
                  </a:lnTo>
                  <a:lnTo>
                    <a:pt x="19340" y="14367"/>
                  </a:lnTo>
                  <a:lnTo>
                    <a:pt x="19340" y="3456"/>
                  </a:lnTo>
                  <a:lnTo>
                    <a:pt x="19180" y="3289"/>
                  </a:lnTo>
                  <a:lnTo>
                    <a:pt x="19126" y="3238"/>
                  </a:lnTo>
                  <a:lnTo>
                    <a:pt x="19126" y="14586"/>
                  </a:lnTo>
                  <a:lnTo>
                    <a:pt x="19122" y="14592"/>
                  </a:lnTo>
                  <a:lnTo>
                    <a:pt x="18933" y="14776"/>
                  </a:lnTo>
                  <a:lnTo>
                    <a:pt x="18920" y="14788"/>
                  </a:lnTo>
                  <a:lnTo>
                    <a:pt x="19126" y="14586"/>
                  </a:lnTo>
                  <a:lnTo>
                    <a:pt x="19126" y="3238"/>
                  </a:lnTo>
                  <a:lnTo>
                    <a:pt x="18994" y="3105"/>
                  </a:lnTo>
                  <a:lnTo>
                    <a:pt x="18835" y="2957"/>
                  </a:lnTo>
                  <a:lnTo>
                    <a:pt x="18835" y="14866"/>
                  </a:lnTo>
                  <a:lnTo>
                    <a:pt x="18739" y="14954"/>
                  </a:lnTo>
                  <a:lnTo>
                    <a:pt x="18694" y="14992"/>
                  </a:lnTo>
                  <a:lnTo>
                    <a:pt x="18835" y="14866"/>
                  </a:lnTo>
                  <a:lnTo>
                    <a:pt x="18835" y="2957"/>
                  </a:lnTo>
                  <a:lnTo>
                    <a:pt x="18803" y="2927"/>
                  </a:lnTo>
                  <a:lnTo>
                    <a:pt x="18606" y="2752"/>
                  </a:lnTo>
                  <a:lnTo>
                    <a:pt x="18598" y="2746"/>
                  </a:lnTo>
                  <a:lnTo>
                    <a:pt x="18598" y="15077"/>
                  </a:lnTo>
                  <a:lnTo>
                    <a:pt x="18538" y="15129"/>
                  </a:lnTo>
                  <a:lnTo>
                    <a:pt x="18450" y="15202"/>
                  </a:lnTo>
                  <a:lnTo>
                    <a:pt x="18598" y="15077"/>
                  </a:lnTo>
                  <a:lnTo>
                    <a:pt x="18598" y="2746"/>
                  </a:lnTo>
                  <a:lnTo>
                    <a:pt x="18404" y="2583"/>
                  </a:lnTo>
                  <a:lnTo>
                    <a:pt x="18364" y="2551"/>
                  </a:lnTo>
                  <a:lnTo>
                    <a:pt x="18364" y="15273"/>
                  </a:lnTo>
                  <a:lnTo>
                    <a:pt x="18333" y="15298"/>
                  </a:lnTo>
                  <a:lnTo>
                    <a:pt x="18121" y="15464"/>
                  </a:lnTo>
                  <a:lnTo>
                    <a:pt x="17905" y="15624"/>
                  </a:lnTo>
                  <a:lnTo>
                    <a:pt x="17859" y="15656"/>
                  </a:lnTo>
                  <a:lnTo>
                    <a:pt x="18121" y="15464"/>
                  </a:lnTo>
                  <a:lnTo>
                    <a:pt x="18364" y="15273"/>
                  </a:lnTo>
                  <a:lnTo>
                    <a:pt x="18364" y="2551"/>
                  </a:lnTo>
                  <a:lnTo>
                    <a:pt x="18196" y="2417"/>
                  </a:lnTo>
                  <a:lnTo>
                    <a:pt x="17982" y="2257"/>
                  </a:lnTo>
                  <a:lnTo>
                    <a:pt x="17776" y="2108"/>
                  </a:lnTo>
                  <a:lnTo>
                    <a:pt x="17776" y="15715"/>
                  </a:lnTo>
                  <a:lnTo>
                    <a:pt x="17683" y="15779"/>
                  </a:lnTo>
                  <a:lnTo>
                    <a:pt x="17653" y="15799"/>
                  </a:lnTo>
                  <a:lnTo>
                    <a:pt x="17776" y="15715"/>
                  </a:lnTo>
                  <a:lnTo>
                    <a:pt x="17776" y="2108"/>
                  </a:lnTo>
                  <a:lnTo>
                    <a:pt x="17766" y="2101"/>
                  </a:lnTo>
                  <a:lnTo>
                    <a:pt x="17578" y="1974"/>
                  </a:lnTo>
                  <a:lnTo>
                    <a:pt x="17578" y="15850"/>
                  </a:lnTo>
                  <a:lnTo>
                    <a:pt x="17456" y="15931"/>
                  </a:lnTo>
                  <a:lnTo>
                    <a:pt x="17225" y="16077"/>
                  </a:lnTo>
                  <a:lnTo>
                    <a:pt x="16988" y="16217"/>
                  </a:lnTo>
                  <a:lnTo>
                    <a:pt x="16747" y="16353"/>
                  </a:lnTo>
                  <a:lnTo>
                    <a:pt x="16501" y="16482"/>
                  </a:lnTo>
                  <a:lnTo>
                    <a:pt x="16249" y="16608"/>
                  </a:lnTo>
                  <a:lnTo>
                    <a:pt x="15995" y="16727"/>
                  </a:lnTo>
                  <a:lnTo>
                    <a:pt x="15737" y="16841"/>
                  </a:lnTo>
                  <a:lnTo>
                    <a:pt x="15473" y="16949"/>
                  </a:lnTo>
                  <a:lnTo>
                    <a:pt x="15206" y="17051"/>
                  </a:lnTo>
                  <a:lnTo>
                    <a:pt x="14935" y="17147"/>
                  </a:lnTo>
                  <a:lnTo>
                    <a:pt x="14660" y="17237"/>
                  </a:lnTo>
                  <a:lnTo>
                    <a:pt x="14382" y="17322"/>
                  </a:lnTo>
                  <a:lnTo>
                    <a:pt x="14100" y="17401"/>
                  </a:lnTo>
                  <a:lnTo>
                    <a:pt x="13813" y="17472"/>
                  </a:lnTo>
                  <a:lnTo>
                    <a:pt x="13526" y="17538"/>
                  </a:lnTo>
                  <a:lnTo>
                    <a:pt x="13233" y="17597"/>
                  </a:lnTo>
                  <a:lnTo>
                    <a:pt x="12939" y="17650"/>
                  </a:lnTo>
                  <a:lnTo>
                    <a:pt x="12640" y="17696"/>
                  </a:lnTo>
                  <a:lnTo>
                    <a:pt x="12341" y="17734"/>
                  </a:lnTo>
                  <a:lnTo>
                    <a:pt x="12037" y="17767"/>
                  </a:lnTo>
                  <a:lnTo>
                    <a:pt x="11731" y="17792"/>
                  </a:lnTo>
                  <a:lnTo>
                    <a:pt x="11605" y="17799"/>
                  </a:lnTo>
                  <a:lnTo>
                    <a:pt x="11778" y="17788"/>
                  </a:lnTo>
                  <a:lnTo>
                    <a:pt x="12030" y="17767"/>
                  </a:lnTo>
                  <a:lnTo>
                    <a:pt x="12282" y="17740"/>
                  </a:lnTo>
                  <a:lnTo>
                    <a:pt x="12533" y="17709"/>
                  </a:lnTo>
                  <a:lnTo>
                    <a:pt x="12783" y="17673"/>
                  </a:lnTo>
                  <a:lnTo>
                    <a:pt x="13032" y="17632"/>
                  </a:lnTo>
                  <a:lnTo>
                    <a:pt x="13279" y="17587"/>
                  </a:lnTo>
                  <a:lnTo>
                    <a:pt x="13526" y="17536"/>
                  </a:lnTo>
                  <a:lnTo>
                    <a:pt x="13773" y="17480"/>
                  </a:lnTo>
                  <a:lnTo>
                    <a:pt x="14017" y="17421"/>
                  </a:lnTo>
                  <a:lnTo>
                    <a:pt x="14259" y="17356"/>
                  </a:lnTo>
                  <a:lnTo>
                    <a:pt x="14500" y="17285"/>
                  </a:lnTo>
                  <a:lnTo>
                    <a:pt x="14738" y="17211"/>
                  </a:lnTo>
                  <a:lnTo>
                    <a:pt x="14976" y="17132"/>
                  </a:lnTo>
                  <a:lnTo>
                    <a:pt x="15212" y="17048"/>
                  </a:lnTo>
                  <a:lnTo>
                    <a:pt x="15444" y="16959"/>
                  </a:lnTo>
                  <a:lnTo>
                    <a:pt x="15675" y="16865"/>
                  </a:lnTo>
                  <a:lnTo>
                    <a:pt x="15905" y="16766"/>
                  </a:lnTo>
                  <a:lnTo>
                    <a:pt x="16130" y="16664"/>
                  </a:lnTo>
                  <a:lnTo>
                    <a:pt x="16354" y="16556"/>
                  </a:lnTo>
                  <a:lnTo>
                    <a:pt x="16576" y="16442"/>
                  </a:lnTo>
                  <a:lnTo>
                    <a:pt x="16793" y="16325"/>
                  </a:lnTo>
                  <a:lnTo>
                    <a:pt x="17010" y="16204"/>
                  </a:lnTo>
                  <a:lnTo>
                    <a:pt x="17222" y="16077"/>
                  </a:lnTo>
                  <a:lnTo>
                    <a:pt x="17431" y="15945"/>
                  </a:lnTo>
                  <a:lnTo>
                    <a:pt x="17578" y="15850"/>
                  </a:lnTo>
                  <a:lnTo>
                    <a:pt x="17578" y="1974"/>
                  </a:lnTo>
                  <a:lnTo>
                    <a:pt x="17315" y="1805"/>
                  </a:lnTo>
                  <a:lnTo>
                    <a:pt x="17084" y="1664"/>
                  </a:lnTo>
                  <a:lnTo>
                    <a:pt x="16849" y="1528"/>
                  </a:lnTo>
                  <a:lnTo>
                    <a:pt x="16608" y="1398"/>
                  </a:lnTo>
                  <a:lnTo>
                    <a:pt x="16364" y="1272"/>
                  </a:lnTo>
                  <a:lnTo>
                    <a:pt x="16114" y="1154"/>
                  </a:lnTo>
                  <a:lnTo>
                    <a:pt x="15862" y="1039"/>
                  </a:lnTo>
                  <a:lnTo>
                    <a:pt x="15605" y="930"/>
                  </a:lnTo>
                  <a:lnTo>
                    <a:pt x="15346" y="828"/>
                  </a:lnTo>
                  <a:lnTo>
                    <a:pt x="15082" y="730"/>
                  </a:lnTo>
                  <a:lnTo>
                    <a:pt x="14816" y="638"/>
                  </a:lnTo>
                  <a:lnTo>
                    <a:pt x="14546" y="553"/>
                  </a:lnTo>
                  <a:lnTo>
                    <a:pt x="14272" y="472"/>
                  </a:lnTo>
                  <a:lnTo>
                    <a:pt x="13997" y="399"/>
                  </a:lnTo>
                  <a:lnTo>
                    <a:pt x="13718" y="331"/>
                  </a:lnTo>
                  <a:lnTo>
                    <a:pt x="13435" y="268"/>
                  </a:lnTo>
                  <a:lnTo>
                    <a:pt x="13152" y="212"/>
                  </a:lnTo>
                  <a:lnTo>
                    <a:pt x="12864" y="163"/>
                  </a:lnTo>
                  <a:lnTo>
                    <a:pt x="12575" y="119"/>
                  </a:lnTo>
                  <a:lnTo>
                    <a:pt x="12285" y="84"/>
                  </a:lnTo>
                  <a:lnTo>
                    <a:pt x="11991" y="54"/>
                  </a:lnTo>
                  <a:lnTo>
                    <a:pt x="11695" y="29"/>
                  </a:lnTo>
                  <a:lnTo>
                    <a:pt x="11483" y="17"/>
                  </a:lnTo>
                  <a:lnTo>
                    <a:pt x="11483" y="17807"/>
                  </a:lnTo>
                  <a:lnTo>
                    <a:pt x="11423" y="17810"/>
                  </a:lnTo>
                  <a:lnTo>
                    <a:pt x="11348" y="17812"/>
                  </a:lnTo>
                  <a:lnTo>
                    <a:pt x="11483" y="17807"/>
                  </a:lnTo>
                  <a:lnTo>
                    <a:pt x="11483" y="17"/>
                  </a:lnTo>
                  <a:lnTo>
                    <a:pt x="11398" y="12"/>
                  </a:lnTo>
                  <a:lnTo>
                    <a:pt x="11181" y="5"/>
                  </a:lnTo>
                  <a:lnTo>
                    <a:pt x="11181" y="17819"/>
                  </a:lnTo>
                  <a:lnTo>
                    <a:pt x="11112" y="17821"/>
                  </a:lnTo>
                  <a:lnTo>
                    <a:pt x="11071" y="17821"/>
                  </a:lnTo>
                  <a:lnTo>
                    <a:pt x="11181" y="17819"/>
                  </a:lnTo>
                  <a:lnTo>
                    <a:pt x="11181" y="5"/>
                  </a:lnTo>
                  <a:lnTo>
                    <a:pt x="11100" y="2"/>
                  </a:lnTo>
                  <a:lnTo>
                    <a:pt x="10800" y="0"/>
                  </a:lnTo>
                  <a:lnTo>
                    <a:pt x="10800" y="8912"/>
                  </a:lnTo>
                  <a:lnTo>
                    <a:pt x="10496" y="8874"/>
                  </a:lnTo>
                  <a:lnTo>
                    <a:pt x="10496" y="17821"/>
                  </a:lnTo>
                  <a:lnTo>
                    <a:pt x="10487" y="17821"/>
                  </a:lnTo>
                  <a:lnTo>
                    <a:pt x="10431" y="17819"/>
                  </a:lnTo>
                  <a:lnTo>
                    <a:pt x="10496" y="17821"/>
                  </a:lnTo>
                  <a:lnTo>
                    <a:pt x="10496" y="8874"/>
                  </a:lnTo>
                  <a:lnTo>
                    <a:pt x="10213" y="8839"/>
                  </a:lnTo>
                  <a:lnTo>
                    <a:pt x="10213" y="17812"/>
                  </a:lnTo>
                  <a:lnTo>
                    <a:pt x="10176" y="17810"/>
                  </a:lnTo>
                  <a:lnTo>
                    <a:pt x="10104" y="17806"/>
                  </a:lnTo>
                  <a:lnTo>
                    <a:pt x="10213" y="17812"/>
                  </a:lnTo>
                  <a:lnTo>
                    <a:pt x="10213" y="8839"/>
                  </a:lnTo>
                  <a:lnTo>
                    <a:pt x="9933" y="8804"/>
                  </a:lnTo>
                  <a:lnTo>
                    <a:pt x="9933" y="17795"/>
                  </a:lnTo>
                  <a:lnTo>
                    <a:pt x="9867" y="17792"/>
                  </a:lnTo>
                  <a:lnTo>
                    <a:pt x="9796" y="17786"/>
                  </a:lnTo>
                  <a:lnTo>
                    <a:pt x="9933" y="17795"/>
                  </a:lnTo>
                  <a:lnTo>
                    <a:pt x="9933" y="8804"/>
                  </a:lnTo>
                  <a:lnTo>
                    <a:pt x="9679" y="8772"/>
                  </a:lnTo>
                  <a:lnTo>
                    <a:pt x="9679" y="17777"/>
                  </a:lnTo>
                  <a:lnTo>
                    <a:pt x="9562" y="17767"/>
                  </a:lnTo>
                  <a:lnTo>
                    <a:pt x="9502" y="17761"/>
                  </a:lnTo>
                  <a:lnTo>
                    <a:pt x="9679" y="17777"/>
                  </a:lnTo>
                  <a:lnTo>
                    <a:pt x="9679" y="8772"/>
                  </a:lnTo>
                  <a:lnTo>
                    <a:pt x="9464" y="8745"/>
                  </a:lnTo>
                  <a:lnTo>
                    <a:pt x="9464" y="17757"/>
                  </a:lnTo>
                  <a:lnTo>
                    <a:pt x="9257" y="17734"/>
                  </a:lnTo>
                  <a:lnTo>
                    <a:pt x="8957" y="17696"/>
                  </a:lnTo>
                  <a:lnTo>
                    <a:pt x="8659" y="17650"/>
                  </a:lnTo>
                  <a:lnTo>
                    <a:pt x="8365" y="17597"/>
                  </a:lnTo>
                  <a:lnTo>
                    <a:pt x="8072" y="17538"/>
                  </a:lnTo>
                  <a:lnTo>
                    <a:pt x="7784" y="17472"/>
                  </a:lnTo>
                  <a:lnTo>
                    <a:pt x="7498" y="17401"/>
                  </a:lnTo>
                  <a:lnTo>
                    <a:pt x="7217" y="17322"/>
                  </a:lnTo>
                  <a:lnTo>
                    <a:pt x="6939" y="17237"/>
                  </a:lnTo>
                  <a:lnTo>
                    <a:pt x="6664" y="17147"/>
                  </a:lnTo>
                  <a:lnTo>
                    <a:pt x="6392" y="17051"/>
                  </a:lnTo>
                  <a:lnTo>
                    <a:pt x="6124" y="16949"/>
                  </a:lnTo>
                  <a:lnTo>
                    <a:pt x="5862" y="16841"/>
                  </a:lnTo>
                  <a:lnTo>
                    <a:pt x="5603" y="16727"/>
                  </a:lnTo>
                  <a:lnTo>
                    <a:pt x="5349" y="16608"/>
                  </a:lnTo>
                  <a:lnTo>
                    <a:pt x="5098" y="16482"/>
                  </a:lnTo>
                  <a:lnTo>
                    <a:pt x="4851" y="16353"/>
                  </a:lnTo>
                  <a:lnTo>
                    <a:pt x="4610" y="16217"/>
                  </a:lnTo>
                  <a:lnTo>
                    <a:pt x="4373" y="16077"/>
                  </a:lnTo>
                  <a:lnTo>
                    <a:pt x="4142" y="15931"/>
                  </a:lnTo>
                  <a:lnTo>
                    <a:pt x="4122" y="15918"/>
                  </a:lnTo>
                  <a:lnTo>
                    <a:pt x="4382" y="16082"/>
                  </a:lnTo>
                  <a:lnTo>
                    <a:pt x="4668" y="16249"/>
                  </a:lnTo>
                  <a:lnTo>
                    <a:pt x="4961" y="16411"/>
                  </a:lnTo>
                  <a:lnTo>
                    <a:pt x="5262" y="16564"/>
                  </a:lnTo>
                  <a:lnTo>
                    <a:pt x="5570" y="16711"/>
                  </a:lnTo>
                  <a:lnTo>
                    <a:pt x="5804" y="16814"/>
                  </a:lnTo>
                  <a:lnTo>
                    <a:pt x="6039" y="16913"/>
                  </a:lnTo>
                  <a:lnTo>
                    <a:pt x="6278" y="17006"/>
                  </a:lnTo>
                  <a:lnTo>
                    <a:pt x="6517" y="17094"/>
                  </a:lnTo>
                  <a:lnTo>
                    <a:pt x="6758" y="17177"/>
                  </a:lnTo>
                  <a:lnTo>
                    <a:pt x="7000" y="17255"/>
                  </a:lnTo>
                  <a:lnTo>
                    <a:pt x="7244" y="17329"/>
                  </a:lnTo>
                  <a:lnTo>
                    <a:pt x="7491" y="17397"/>
                  </a:lnTo>
                  <a:lnTo>
                    <a:pt x="7738" y="17459"/>
                  </a:lnTo>
                  <a:lnTo>
                    <a:pt x="7986" y="17518"/>
                  </a:lnTo>
                  <a:lnTo>
                    <a:pt x="8235" y="17570"/>
                  </a:lnTo>
                  <a:lnTo>
                    <a:pt x="8486" y="17617"/>
                  </a:lnTo>
                  <a:lnTo>
                    <a:pt x="8737" y="17661"/>
                  </a:lnTo>
                  <a:lnTo>
                    <a:pt x="8988" y="17699"/>
                  </a:lnTo>
                  <a:lnTo>
                    <a:pt x="9241" y="17732"/>
                  </a:lnTo>
                  <a:lnTo>
                    <a:pt x="9464" y="17757"/>
                  </a:lnTo>
                  <a:lnTo>
                    <a:pt x="9464" y="8745"/>
                  </a:lnTo>
                  <a:lnTo>
                    <a:pt x="4031" y="8066"/>
                  </a:lnTo>
                  <a:lnTo>
                    <a:pt x="4031" y="15856"/>
                  </a:lnTo>
                  <a:lnTo>
                    <a:pt x="3915" y="15779"/>
                  </a:lnTo>
                  <a:lnTo>
                    <a:pt x="3883" y="15756"/>
                  </a:lnTo>
                  <a:lnTo>
                    <a:pt x="4031" y="15856"/>
                  </a:lnTo>
                  <a:lnTo>
                    <a:pt x="4031" y="8066"/>
                  </a:lnTo>
                  <a:lnTo>
                    <a:pt x="3757" y="8033"/>
                  </a:lnTo>
                  <a:lnTo>
                    <a:pt x="3757" y="15669"/>
                  </a:lnTo>
                  <a:lnTo>
                    <a:pt x="3694" y="15624"/>
                  </a:lnTo>
                  <a:lnTo>
                    <a:pt x="3645" y="15588"/>
                  </a:lnTo>
                  <a:lnTo>
                    <a:pt x="3757" y="15669"/>
                  </a:lnTo>
                  <a:lnTo>
                    <a:pt x="3757" y="8033"/>
                  </a:lnTo>
                  <a:lnTo>
                    <a:pt x="3512" y="8002"/>
                  </a:lnTo>
                  <a:lnTo>
                    <a:pt x="3512" y="15489"/>
                  </a:lnTo>
                  <a:lnTo>
                    <a:pt x="3476" y="15464"/>
                  </a:lnTo>
                  <a:lnTo>
                    <a:pt x="3420" y="15419"/>
                  </a:lnTo>
                  <a:lnTo>
                    <a:pt x="3512" y="15489"/>
                  </a:lnTo>
                  <a:lnTo>
                    <a:pt x="3512" y="8002"/>
                  </a:lnTo>
                  <a:lnTo>
                    <a:pt x="3279" y="7972"/>
                  </a:lnTo>
                  <a:lnTo>
                    <a:pt x="3279" y="15308"/>
                  </a:lnTo>
                  <a:lnTo>
                    <a:pt x="3266" y="15298"/>
                  </a:lnTo>
                  <a:lnTo>
                    <a:pt x="3205" y="15249"/>
                  </a:lnTo>
                  <a:lnTo>
                    <a:pt x="3279" y="15308"/>
                  </a:lnTo>
                  <a:lnTo>
                    <a:pt x="3279" y="7972"/>
                  </a:lnTo>
                  <a:lnTo>
                    <a:pt x="2742" y="7905"/>
                  </a:lnTo>
                  <a:lnTo>
                    <a:pt x="2742" y="14846"/>
                  </a:lnTo>
                  <a:lnTo>
                    <a:pt x="2665" y="14776"/>
                  </a:lnTo>
                  <a:lnTo>
                    <a:pt x="2645" y="14757"/>
                  </a:lnTo>
                  <a:lnTo>
                    <a:pt x="2742" y="14846"/>
                  </a:lnTo>
                  <a:lnTo>
                    <a:pt x="2742" y="7905"/>
                  </a:lnTo>
                  <a:lnTo>
                    <a:pt x="2545" y="7880"/>
                  </a:lnTo>
                  <a:lnTo>
                    <a:pt x="2545" y="14659"/>
                  </a:lnTo>
                  <a:lnTo>
                    <a:pt x="2476" y="14592"/>
                  </a:lnTo>
                  <a:lnTo>
                    <a:pt x="2432" y="14546"/>
                  </a:lnTo>
                  <a:lnTo>
                    <a:pt x="2545" y="14659"/>
                  </a:lnTo>
                  <a:lnTo>
                    <a:pt x="2545" y="7880"/>
                  </a:lnTo>
                  <a:lnTo>
                    <a:pt x="2353" y="7856"/>
                  </a:lnTo>
                  <a:lnTo>
                    <a:pt x="2353" y="14467"/>
                  </a:lnTo>
                  <a:lnTo>
                    <a:pt x="2294" y="14406"/>
                  </a:lnTo>
                  <a:lnTo>
                    <a:pt x="2213" y="14318"/>
                  </a:lnTo>
                  <a:lnTo>
                    <a:pt x="2353" y="14467"/>
                  </a:lnTo>
                  <a:lnTo>
                    <a:pt x="2353" y="7856"/>
                  </a:lnTo>
                  <a:lnTo>
                    <a:pt x="2164" y="7833"/>
                  </a:lnTo>
                  <a:lnTo>
                    <a:pt x="2164" y="14265"/>
                  </a:lnTo>
                  <a:lnTo>
                    <a:pt x="2117" y="14215"/>
                  </a:lnTo>
                  <a:lnTo>
                    <a:pt x="1947" y="14018"/>
                  </a:lnTo>
                  <a:lnTo>
                    <a:pt x="1782" y="13819"/>
                  </a:lnTo>
                  <a:lnTo>
                    <a:pt x="1624" y="13616"/>
                  </a:lnTo>
                  <a:lnTo>
                    <a:pt x="1474" y="13411"/>
                  </a:lnTo>
                  <a:lnTo>
                    <a:pt x="1329" y="13200"/>
                  </a:lnTo>
                  <a:lnTo>
                    <a:pt x="1060" y="12769"/>
                  </a:lnTo>
                  <a:lnTo>
                    <a:pt x="820" y="12324"/>
                  </a:lnTo>
                  <a:lnTo>
                    <a:pt x="608" y="11868"/>
                  </a:lnTo>
                  <a:lnTo>
                    <a:pt x="425" y="11399"/>
                  </a:lnTo>
                  <a:lnTo>
                    <a:pt x="274" y="10921"/>
                  </a:lnTo>
                  <a:lnTo>
                    <a:pt x="155" y="10431"/>
                  </a:lnTo>
                  <a:lnTo>
                    <a:pt x="70" y="9933"/>
                  </a:lnTo>
                  <a:lnTo>
                    <a:pt x="65" y="9894"/>
                  </a:lnTo>
                  <a:lnTo>
                    <a:pt x="105" y="10165"/>
                  </a:lnTo>
                  <a:lnTo>
                    <a:pt x="159" y="10446"/>
                  </a:lnTo>
                  <a:lnTo>
                    <a:pt x="300" y="10999"/>
                  </a:lnTo>
                  <a:lnTo>
                    <a:pt x="481" y="11544"/>
                  </a:lnTo>
                  <a:lnTo>
                    <a:pt x="586" y="11812"/>
                  </a:lnTo>
                  <a:lnTo>
                    <a:pt x="702" y="12076"/>
                  </a:lnTo>
                  <a:lnTo>
                    <a:pt x="829" y="12338"/>
                  </a:lnTo>
                  <a:lnTo>
                    <a:pt x="964" y="12595"/>
                  </a:lnTo>
                  <a:lnTo>
                    <a:pt x="1111" y="12849"/>
                  </a:lnTo>
                  <a:lnTo>
                    <a:pt x="1265" y="13100"/>
                  </a:lnTo>
                  <a:lnTo>
                    <a:pt x="1431" y="13346"/>
                  </a:lnTo>
                  <a:lnTo>
                    <a:pt x="1604" y="13587"/>
                  </a:lnTo>
                  <a:lnTo>
                    <a:pt x="1788" y="13825"/>
                  </a:lnTo>
                  <a:lnTo>
                    <a:pt x="1981" y="14058"/>
                  </a:lnTo>
                  <a:lnTo>
                    <a:pt x="2164" y="14265"/>
                  </a:lnTo>
                  <a:lnTo>
                    <a:pt x="2164" y="7833"/>
                  </a:lnTo>
                  <a:lnTo>
                    <a:pt x="120" y="7577"/>
                  </a:lnTo>
                  <a:lnTo>
                    <a:pt x="73" y="7868"/>
                  </a:lnTo>
                  <a:lnTo>
                    <a:pt x="58" y="7999"/>
                  </a:lnTo>
                  <a:lnTo>
                    <a:pt x="58" y="9833"/>
                  </a:lnTo>
                  <a:lnTo>
                    <a:pt x="38" y="9681"/>
                  </a:lnTo>
                  <a:lnTo>
                    <a:pt x="35" y="9637"/>
                  </a:lnTo>
                  <a:lnTo>
                    <a:pt x="58" y="9833"/>
                  </a:lnTo>
                  <a:lnTo>
                    <a:pt x="58" y="7999"/>
                  </a:lnTo>
                  <a:lnTo>
                    <a:pt x="38" y="8159"/>
                  </a:lnTo>
                  <a:lnTo>
                    <a:pt x="24" y="8316"/>
                  </a:lnTo>
                  <a:lnTo>
                    <a:pt x="24" y="9515"/>
                  </a:lnTo>
                  <a:lnTo>
                    <a:pt x="16" y="9426"/>
                  </a:lnTo>
                  <a:lnTo>
                    <a:pt x="15" y="9378"/>
                  </a:lnTo>
                  <a:lnTo>
                    <a:pt x="24" y="9515"/>
                  </a:lnTo>
                  <a:lnTo>
                    <a:pt x="24" y="8316"/>
                  </a:lnTo>
                  <a:lnTo>
                    <a:pt x="14" y="8448"/>
                  </a:lnTo>
                  <a:lnTo>
                    <a:pt x="7" y="8608"/>
                  </a:lnTo>
                  <a:lnTo>
                    <a:pt x="7" y="9229"/>
                  </a:lnTo>
                  <a:lnTo>
                    <a:pt x="4" y="9170"/>
                  </a:lnTo>
                  <a:lnTo>
                    <a:pt x="3" y="9114"/>
                  </a:lnTo>
                  <a:lnTo>
                    <a:pt x="7" y="9229"/>
                  </a:lnTo>
                  <a:lnTo>
                    <a:pt x="7" y="8608"/>
                  </a:lnTo>
                  <a:lnTo>
                    <a:pt x="0" y="8738"/>
                  </a:lnTo>
                  <a:lnTo>
                    <a:pt x="0" y="8952"/>
                  </a:lnTo>
                  <a:lnTo>
                    <a:pt x="0" y="8912"/>
                  </a:lnTo>
                  <a:lnTo>
                    <a:pt x="0" y="12686"/>
                  </a:lnTo>
                  <a:lnTo>
                    <a:pt x="4" y="12945"/>
                  </a:lnTo>
                  <a:lnTo>
                    <a:pt x="38" y="13455"/>
                  </a:lnTo>
                  <a:lnTo>
                    <a:pt x="108" y="13958"/>
                  </a:lnTo>
                  <a:lnTo>
                    <a:pt x="211" y="14453"/>
                  </a:lnTo>
                  <a:lnTo>
                    <a:pt x="347" y="14936"/>
                  </a:lnTo>
                  <a:lnTo>
                    <a:pt x="512" y="15411"/>
                  </a:lnTo>
                  <a:lnTo>
                    <a:pt x="710" y="15872"/>
                  </a:lnTo>
                  <a:lnTo>
                    <a:pt x="937" y="16324"/>
                  </a:lnTo>
                  <a:lnTo>
                    <a:pt x="1191" y="16761"/>
                  </a:lnTo>
                  <a:lnTo>
                    <a:pt x="1474" y="17185"/>
                  </a:lnTo>
                  <a:lnTo>
                    <a:pt x="1624" y="17392"/>
                  </a:lnTo>
                  <a:lnTo>
                    <a:pt x="1782" y="17595"/>
                  </a:lnTo>
                  <a:lnTo>
                    <a:pt x="1947" y="17794"/>
                  </a:lnTo>
                  <a:lnTo>
                    <a:pt x="2117" y="17989"/>
                  </a:lnTo>
                  <a:lnTo>
                    <a:pt x="2294" y="18181"/>
                  </a:lnTo>
                  <a:lnTo>
                    <a:pt x="2476" y="18368"/>
                  </a:lnTo>
                  <a:lnTo>
                    <a:pt x="2665" y="18551"/>
                  </a:lnTo>
                  <a:lnTo>
                    <a:pt x="2859" y="18729"/>
                  </a:lnTo>
                  <a:lnTo>
                    <a:pt x="3061" y="18904"/>
                  </a:lnTo>
                  <a:lnTo>
                    <a:pt x="3266" y="19073"/>
                  </a:lnTo>
                  <a:lnTo>
                    <a:pt x="3476" y="19239"/>
                  </a:lnTo>
                  <a:lnTo>
                    <a:pt x="3694" y="19399"/>
                  </a:lnTo>
                  <a:lnTo>
                    <a:pt x="3915" y="19555"/>
                  </a:lnTo>
                  <a:lnTo>
                    <a:pt x="4142" y="19706"/>
                  </a:lnTo>
                  <a:lnTo>
                    <a:pt x="4373" y="19850"/>
                  </a:lnTo>
                  <a:lnTo>
                    <a:pt x="4610" y="19992"/>
                  </a:lnTo>
                  <a:lnTo>
                    <a:pt x="4851" y="20128"/>
                  </a:lnTo>
                  <a:lnTo>
                    <a:pt x="5098" y="20258"/>
                  </a:lnTo>
                  <a:lnTo>
                    <a:pt x="5349" y="20383"/>
                  </a:lnTo>
                  <a:lnTo>
                    <a:pt x="5603" y="20502"/>
                  </a:lnTo>
                  <a:lnTo>
                    <a:pt x="5862" y="20616"/>
                  </a:lnTo>
                  <a:lnTo>
                    <a:pt x="6124" y="20724"/>
                  </a:lnTo>
                  <a:lnTo>
                    <a:pt x="6392" y="20826"/>
                  </a:lnTo>
                  <a:lnTo>
                    <a:pt x="6664" y="20923"/>
                  </a:lnTo>
                  <a:lnTo>
                    <a:pt x="6939" y="21013"/>
                  </a:lnTo>
                  <a:lnTo>
                    <a:pt x="7217" y="21098"/>
                  </a:lnTo>
                  <a:lnTo>
                    <a:pt x="7498" y="21176"/>
                  </a:lnTo>
                  <a:lnTo>
                    <a:pt x="7784" y="21247"/>
                  </a:lnTo>
                  <a:lnTo>
                    <a:pt x="8072" y="21313"/>
                  </a:lnTo>
                  <a:lnTo>
                    <a:pt x="8365" y="21372"/>
                  </a:lnTo>
                  <a:lnTo>
                    <a:pt x="8659" y="21425"/>
                  </a:lnTo>
                  <a:lnTo>
                    <a:pt x="8957" y="21471"/>
                  </a:lnTo>
                  <a:lnTo>
                    <a:pt x="9257" y="21510"/>
                  </a:lnTo>
                  <a:lnTo>
                    <a:pt x="9562" y="21542"/>
                  </a:lnTo>
                  <a:lnTo>
                    <a:pt x="9867" y="21567"/>
                  </a:lnTo>
                  <a:lnTo>
                    <a:pt x="10176" y="21585"/>
                  </a:lnTo>
                  <a:lnTo>
                    <a:pt x="10487" y="21596"/>
                  </a:lnTo>
                  <a:lnTo>
                    <a:pt x="10800" y="21600"/>
                  </a:lnTo>
                  <a:lnTo>
                    <a:pt x="11112" y="21596"/>
                  </a:lnTo>
                  <a:lnTo>
                    <a:pt x="11423" y="21585"/>
                  </a:lnTo>
                  <a:lnTo>
                    <a:pt x="11731" y="21567"/>
                  </a:lnTo>
                  <a:lnTo>
                    <a:pt x="12037" y="21542"/>
                  </a:lnTo>
                  <a:lnTo>
                    <a:pt x="12341" y="21510"/>
                  </a:lnTo>
                  <a:lnTo>
                    <a:pt x="12640" y="21471"/>
                  </a:lnTo>
                  <a:lnTo>
                    <a:pt x="12939" y="21425"/>
                  </a:lnTo>
                  <a:lnTo>
                    <a:pt x="13233" y="21372"/>
                  </a:lnTo>
                  <a:lnTo>
                    <a:pt x="13526" y="21313"/>
                  </a:lnTo>
                  <a:lnTo>
                    <a:pt x="13813" y="21247"/>
                  </a:lnTo>
                  <a:lnTo>
                    <a:pt x="14100" y="21176"/>
                  </a:lnTo>
                  <a:lnTo>
                    <a:pt x="14382" y="21098"/>
                  </a:lnTo>
                  <a:lnTo>
                    <a:pt x="14660" y="21013"/>
                  </a:lnTo>
                  <a:lnTo>
                    <a:pt x="14935" y="20923"/>
                  </a:lnTo>
                  <a:lnTo>
                    <a:pt x="15206" y="20826"/>
                  </a:lnTo>
                  <a:lnTo>
                    <a:pt x="15473" y="20724"/>
                  </a:lnTo>
                  <a:lnTo>
                    <a:pt x="15737" y="20616"/>
                  </a:lnTo>
                  <a:lnTo>
                    <a:pt x="15995" y="20502"/>
                  </a:lnTo>
                  <a:lnTo>
                    <a:pt x="16249" y="20383"/>
                  </a:lnTo>
                  <a:lnTo>
                    <a:pt x="16501" y="20258"/>
                  </a:lnTo>
                  <a:lnTo>
                    <a:pt x="16747" y="20128"/>
                  </a:lnTo>
                  <a:lnTo>
                    <a:pt x="16988" y="19992"/>
                  </a:lnTo>
                  <a:lnTo>
                    <a:pt x="17225" y="19850"/>
                  </a:lnTo>
                  <a:lnTo>
                    <a:pt x="17456" y="19706"/>
                  </a:lnTo>
                  <a:lnTo>
                    <a:pt x="17683" y="19555"/>
                  </a:lnTo>
                  <a:lnTo>
                    <a:pt x="17905" y="19399"/>
                  </a:lnTo>
                  <a:lnTo>
                    <a:pt x="18121" y="19239"/>
                  </a:lnTo>
                  <a:lnTo>
                    <a:pt x="18333" y="19073"/>
                  </a:lnTo>
                  <a:lnTo>
                    <a:pt x="18538" y="18904"/>
                  </a:lnTo>
                  <a:lnTo>
                    <a:pt x="18739" y="18729"/>
                  </a:lnTo>
                  <a:lnTo>
                    <a:pt x="18933" y="18551"/>
                  </a:lnTo>
                  <a:lnTo>
                    <a:pt x="19122" y="18368"/>
                  </a:lnTo>
                  <a:lnTo>
                    <a:pt x="19304" y="18181"/>
                  </a:lnTo>
                  <a:lnTo>
                    <a:pt x="19481" y="17989"/>
                  </a:lnTo>
                  <a:lnTo>
                    <a:pt x="19651" y="17794"/>
                  </a:lnTo>
                  <a:lnTo>
                    <a:pt x="19816" y="17595"/>
                  </a:lnTo>
                  <a:lnTo>
                    <a:pt x="19974" y="17392"/>
                  </a:lnTo>
                  <a:lnTo>
                    <a:pt x="20125" y="17185"/>
                  </a:lnTo>
                  <a:lnTo>
                    <a:pt x="20269" y="16975"/>
                  </a:lnTo>
                  <a:lnTo>
                    <a:pt x="20538" y="16543"/>
                  </a:lnTo>
                  <a:lnTo>
                    <a:pt x="20779" y="16100"/>
                  </a:lnTo>
                  <a:lnTo>
                    <a:pt x="20991" y="15642"/>
                  </a:lnTo>
                  <a:lnTo>
                    <a:pt x="21172" y="15175"/>
                  </a:lnTo>
                  <a:lnTo>
                    <a:pt x="21324" y="14696"/>
                  </a:lnTo>
                  <a:lnTo>
                    <a:pt x="21443" y="14207"/>
                  </a:lnTo>
                  <a:lnTo>
                    <a:pt x="21529" y="13708"/>
                  </a:lnTo>
                  <a:lnTo>
                    <a:pt x="21582" y="13201"/>
                  </a:lnTo>
                  <a:lnTo>
                    <a:pt x="21600" y="12686"/>
                  </a:lnTo>
                  <a:lnTo>
                    <a:pt x="21600" y="8912"/>
                  </a:lnTo>
                  <a:close/>
                </a:path>
              </a:pathLst>
            </a:custGeom>
            <a:solidFill>
              <a:srgbClr val="9D403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37" name="曲线"/>
            <p:cNvSpPr>
              <a:spLocks/>
            </p:cNvSpPr>
            <p:nvPr/>
          </p:nvSpPr>
          <p:spPr>
            <a:xfrm>
              <a:off x="8851982" y="5410200"/>
              <a:ext cx="4368800" cy="21596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1099" y="4"/>
                  </a:lnTo>
                  <a:lnTo>
                    <a:pt x="11397" y="15"/>
                  </a:lnTo>
                  <a:lnTo>
                    <a:pt x="11694" y="37"/>
                  </a:lnTo>
                  <a:lnTo>
                    <a:pt x="11991" y="65"/>
                  </a:lnTo>
                  <a:lnTo>
                    <a:pt x="12284" y="102"/>
                  </a:lnTo>
                  <a:lnTo>
                    <a:pt x="12575" y="146"/>
                  </a:lnTo>
                  <a:lnTo>
                    <a:pt x="12864" y="198"/>
                  </a:lnTo>
                  <a:lnTo>
                    <a:pt x="13151" y="258"/>
                  </a:lnTo>
                  <a:lnTo>
                    <a:pt x="13435" y="326"/>
                  </a:lnTo>
                  <a:lnTo>
                    <a:pt x="13717" y="399"/>
                  </a:lnTo>
                  <a:lnTo>
                    <a:pt x="13996" y="483"/>
                  </a:lnTo>
                  <a:lnTo>
                    <a:pt x="14272" y="573"/>
                  </a:lnTo>
                  <a:lnTo>
                    <a:pt x="14545" y="668"/>
                  </a:lnTo>
                  <a:lnTo>
                    <a:pt x="14816" y="774"/>
                  </a:lnTo>
                  <a:lnTo>
                    <a:pt x="15082" y="885"/>
                  </a:lnTo>
                  <a:lnTo>
                    <a:pt x="15346" y="1002"/>
                  </a:lnTo>
                  <a:lnTo>
                    <a:pt x="15605" y="1127"/>
                  </a:lnTo>
                  <a:lnTo>
                    <a:pt x="15861" y="1259"/>
                  </a:lnTo>
                  <a:lnTo>
                    <a:pt x="16115" y="1398"/>
                  </a:lnTo>
                  <a:lnTo>
                    <a:pt x="16362" y="1543"/>
                  </a:lnTo>
                  <a:lnTo>
                    <a:pt x="16608" y="1693"/>
                  </a:lnTo>
                  <a:lnTo>
                    <a:pt x="16848" y="1851"/>
                  </a:lnTo>
                  <a:lnTo>
                    <a:pt x="17083" y="2016"/>
                  </a:lnTo>
                  <a:lnTo>
                    <a:pt x="17315" y="2186"/>
                  </a:lnTo>
                  <a:lnTo>
                    <a:pt x="17542" y="2362"/>
                  </a:lnTo>
                  <a:lnTo>
                    <a:pt x="17765" y="2545"/>
                  </a:lnTo>
                  <a:lnTo>
                    <a:pt x="17982" y="2734"/>
                  </a:lnTo>
                  <a:lnTo>
                    <a:pt x="18196" y="2928"/>
                  </a:lnTo>
                  <a:lnTo>
                    <a:pt x="18403" y="3128"/>
                  </a:lnTo>
                  <a:lnTo>
                    <a:pt x="18606" y="3335"/>
                  </a:lnTo>
                  <a:lnTo>
                    <a:pt x="18802" y="3545"/>
                  </a:lnTo>
                  <a:lnTo>
                    <a:pt x="18994" y="3762"/>
                  </a:lnTo>
                  <a:lnTo>
                    <a:pt x="19180" y="3984"/>
                  </a:lnTo>
                  <a:lnTo>
                    <a:pt x="19360" y="4213"/>
                  </a:lnTo>
                  <a:lnTo>
                    <a:pt x="19533" y="4445"/>
                  </a:lnTo>
                  <a:lnTo>
                    <a:pt x="19703" y="4684"/>
                  </a:lnTo>
                  <a:lnTo>
                    <a:pt x="19865" y="4926"/>
                  </a:lnTo>
                  <a:lnTo>
                    <a:pt x="20021" y="5174"/>
                  </a:lnTo>
                  <a:lnTo>
                    <a:pt x="20169" y="5428"/>
                  </a:lnTo>
                  <a:lnTo>
                    <a:pt x="20312" y="5686"/>
                  </a:lnTo>
                  <a:lnTo>
                    <a:pt x="20578" y="6214"/>
                  </a:lnTo>
                  <a:lnTo>
                    <a:pt x="20816" y="6761"/>
                  </a:lnTo>
                  <a:lnTo>
                    <a:pt x="21049" y="7395"/>
                  </a:lnTo>
                  <a:lnTo>
                    <a:pt x="21161" y="7752"/>
                  </a:lnTo>
                  <a:lnTo>
                    <a:pt x="21260" y="8110"/>
                  </a:lnTo>
                  <a:lnTo>
                    <a:pt x="21346" y="8468"/>
                  </a:lnTo>
                  <a:lnTo>
                    <a:pt x="21419" y="8830"/>
                  </a:lnTo>
                  <a:lnTo>
                    <a:pt x="21480" y="9191"/>
                  </a:lnTo>
                  <a:lnTo>
                    <a:pt x="21564" y="9917"/>
                  </a:lnTo>
                  <a:lnTo>
                    <a:pt x="21599" y="10641"/>
                  </a:lnTo>
                  <a:lnTo>
                    <a:pt x="21598" y="11004"/>
                  </a:lnTo>
                  <a:lnTo>
                    <a:pt x="21558" y="11724"/>
                  </a:lnTo>
                  <a:lnTo>
                    <a:pt x="21473" y="12440"/>
                  </a:lnTo>
                  <a:lnTo>
                    <a:pt x="21340" y="13146"/>
                  </a:lnTo>
                  <a:lnTo>
                    <a:pt x="21256" y="13496"/>
                  </a:lnTo>
                  <a:lnTo>
                    <a:pt x="21159" y="13841"/>
                  </a:lnTo>
                  <a:lnTo>
                    <a:pt x="21053" y="14184"/>
                  </a:lnTo>
                  <a:lnTo>
                    <a:pt x="20935" y="14525"/>
                  </a:lnTo>
                  <a:lnTo>
                    <a:pt x="20805" y="14860"/>
                  </a:lnTo>
                  <a:lnTo>
                    <a:pt x="20664" y="15192"/>
                  </a:lnTo>
                  <a:lnTo>
                    <a:pt x="20512" y="15518"/>
                  </a:lnTo>
                  <a:lnTo>
                    <a:pt x="20347" y="15841"/>
                  </a:lnTo>
                  <a:lnTo>
                    <a:pt x="20173" y="16158"/>
                  </a:lnTo>
                  <a:lnTo>
                    <a:pt x="19987" y="16469"/>
                  </a:lnTo>
                  <a:lnTo>
                    <a:pt x="19792" y="16776"/>
                  </a:lnTo>
                  <a:lnTo>
                    <a:pt x="19585" y="17076"/>
                  </a:lnTo>
                  <a:lnTo>
                    <a:pt x="19367" y="17369"/>
                  </a:lnTo>
                  <a:lnTo>
                    <a:pt x="19139" y="17657"/>
                  </a:lnTo>
                  <a:lnTo>
                    <a:pt x="18901" y="17936"/>
                  </a:lnTo>
                  <a:lnTo>
                    <a:pt x="18651" y="18210"/>
                  </a:lnTo>
                  <a:lnTo>
                    <a:pt x="18390" y="18475"/>
                  </a:lnTo>
                  <a:lnTo>
                    <a:pt x="18120" y="18733"/>
                  </a:lnTo>
                  <a:lnTo>
                    <a:pt x="17840" y="18981"/>
                  </a:lnTo>
                  <a:lnTo>
                    <a:pt x="17638" y="19153"/>
                  </a:lnTo>
                  <a:lnTo>
                    <a:pt x="17431" y="19316"/>
                  </a:lnTo>
                  <a:lnTo>
                    <a:pt x="17222" y="19476"/>
                  </a:lnTo>
                  <a:lnTo>
                    <a:pt x="17010" y="19630"/>
                  </a:lnTo>
                  <a:lnTo>
                    <a:pt x="16793" y="19777"/>
                  </a:lnTo>
                  <a:lnTo>
                    <a:pt x="16576" y="19920"/>
                  </a:lnTo>
                  <a:lnTo>
                    <a:pt x="16354" y="20055"/>
                  </a:lnTo>
                  <a:lnTo>
                    <a:pt x="16130" y="20186"/>
                  </a:lnTo>
                  <a:lnTo>
                    <a:pt x="15903" y="20311"/>
                  </a:lnTo>
                  <a:lnTo>
                    <a:pt x="15675" y="20430"/>
                  </a:lnTo>
                  <a:lnTo>
                    <a:pt x="15444" y="20544"/>
                  </a:lnTo>
                  <a:lnTo>
                    <a:pt x="15211" y="20651"/>
                  </a:lnTo>
                  <a:lnTo>
                    <a:pt x="14976" y="20754"/>
                  </a:lnTo>
                  <a:lnTo>
                    <a:pt x="14738" y="20850"/>
                  </a:lnTo>
                  <a:lnTo>
                    <a:pt x="14499" y="20939"/>
                  </a:lnTo>
                  <a:lnTo>
                    <a:pt x="14258" y="21025"/>
                  </a:lnTo>
                  <a:lnTo>
                    <a:pt x="14016" y="21103"/>
                  </a:lnTo>
                  <a:lnTo>
                    <a:pt x="13772" y="21175"/>
                  </a:lnTo>
                  <a:lnTo>
                    <a:pt x="13526" y="21243"/>
                  </a:lnTo>
                  <a:lnTo>
                    <a:pt x="13280" y="21305"/>
                  </a:lnTo>
                  <a:lnTo>
                    <a:pt x="13032" y="21360"/>
                  </a:lnTo>
                  <a:lnTo>
                    <a:pt x="12783" y="21409"/>
                  </a:lnTo>
                  <a:lnTo>
                    <a:pt x="12532" y="21452"/>
                  </a:lnTo>
                  <a:lnTo>
                    <a:pt x="12281" y="21491"/>
                  </a:lnTo>
                  <a:lnTo>
                    <a:pt x="12030" y="21523"/>
                  </a:lnTo>
                  <a:lnTo>
                    <a:pt x="11777" y="21549"/>
                  </a:lnTo>
                  <a:lnTo>
                    <a:pt x="11524" y="21568"/>
                  </a:lnTo>
                  <a:lnTo>
                    <a:pt x="11271" y="21583"/>
                  </a:lnTo>
                  <a:lnTo>
                    <a:pt x="11017" y="21591"/>
                  </a:lnTo>
                  <a:lnTo>
                    <a:pt x="10763" y="21593"/>
                  </a:lnTo>
                  <a:lnTo>
                    <a:pt x="10509" y="21589"/>
                  </a:lnTo>
                  <a:lnTo>
                    <a:pt x="10255" y="21580"/>
                  </a:lnTo>
                  <a:lnTo>
                    <a:pt x="10001" y="21563"/>
                  </a:lnTo>
                  <a:lnTo>
                    <a:pt x="9747" y="21542"/>
                  </a:lnTo>
                  <a:lnTo>
                    <a:pt x="9493" y="21513"/>
                  </a:lnTo>
                  <a:lnTo>
                    <a:pt x="9241" y="21481"/>
                  </a:lnTo>
                  <a:lnTo>
                    <a:pt x="8988" y="21440"/>
                  </a:lnTo>
                  <a:lnTo>
                    <a:pt x="8736" y="21395"/>
                  </a:lnTo>
                  <a:lnTo>
                    <a:pt x="8485" y="21343"/>
                  </a:lnTo>
                  <a:lnTo>
                    <a:pt x="8235" y="21285"/>
                  </a:lnTo>
                  <a:lnTo>
                    <a:pt x="7985" y="21221"/>
                  </a:lnTo>
                  <a:lnTo>
                    <a:pt x="7737" y="21150"/>
                  </a:lnTo>
                  <a:lnTo>
                    <a:pt x="7489" y="21075"/>
                  </a:lnTo>
                  <a:lnTo>
                    <a:pt x="7245" y="20992"/>
                  </a:lnTo>
                  <a:lnTo>
                    <a:pt x="7000" y="20904"/>
                  </a:lnTo>
                  <a:lnTo>
                    <a:pt x="6757" y="20809"/>
                  </a:lnTo>
                  <a:lnTo>
                    <a:pt x="6517" y="20707"/>
                  </a:lnTo>
                  <a:lnTo>
                    <a:pt x="6276" y="20601"/>
                  </a:lnTo>
                  <a:lnTo>
                    <a:pt x="6040" y="20488"/>
                  </a:lnTo>
                  <a:lnTo>
                    <a:pt x="5803" y="20369"/>
                  </a:lnTo>
                  <a:lnTo>
                    <a:pt x="5569" y="20244"/>
                  </a:lnTo>
                  <a:lnTo>
                    <a:pt x="5262" y="20066"/>
                  </a:lnTo>
                  <a:lnTo>
                    <a:pt x="4961" y="19879"/>
                  </a:lnTo>
                  <a:lnTo>
                    <a:pt x="4668" y="19685"/>
                  </a:lnTo>
                  <a:lnTo>
                    <a:pt x="4382" y="19482"/>
                  </a:lnTo>
                  <a:lnTo>
                    <a:pt x="4104" y="19270"/>
                  </a:lnTo>
                  <a:lnTo>
                    <a:pt x="3836" y="19049"/>
                  </a:lnTo>
                  <a:lnTo>
                    <a:pt x="3574" y="18821"/>
                  </a:lnTo>
                  <a:lnTo>
                    <a:pt x="3320" y="18587"/>
                  </a:lnTo>
                  <a:lnTo>
                    <a:pt x="3075" y="18345"/>
                  </a:lnTo>
                  <a:lnTo>
                    <a:pt x="2839" y="18094"/>
                  </a:lnTo>
                  <a:lnTo>
                    <a:pt x="2611" y="17838"/>
                  </a:lnTo>
                  <a:lnTo>
                    <a:pt x="2391" y="17575"/>
                  </a:lnTo>
                  <a:lnTo>
                    <a:pt x="2182" y="17304"/>
                  </a:lnTo>
                  <a:lnTo>
                    <a:pt x="1979" y="17028"/>
                  </a:lnTo>
                  <a:lnTo>
                    <a:pt x="1788" y="16747"/>
                  </a:lnTo>
                  <a:lnTo>
                    <a:pt x="1604" y="16460"/>
                  </a:lnTo>
                  <a:lnTo>
                    <a:pt x="1430" y="16167"/>
                  </a:lnTo>
                  <a:lnTo>
                    <a:pt x="1264" y="15869"/>
                  </a:lnTo>
                  <a:lnTo>
                    <a:pt x="1110" y="15566"/>
                  </a:lnTo>
                  <a:lnTo>
                    <a:pt x="964" y="15259"/>
                  </a:lnTo>
                  <a:lnTo>
                    <a:pt x="829" y="14946"/>
                  </a:lnTo>
                  <a:lnTo>
                    <a:pt x="702" y="14629"/>
                  </a:lnTo>
                  <a:lnTo>
                    <a:pt x="586" y="14309"/>
                  </a:lnTo>
                  <a:lnTo>
                    <a:pt x="481" y="13984"/>
                  </a:lnTo>
                  <a:lnTo>
                    <a:pt x="299" y="13326"/>
                  </a:lnTo>
                  <a:lnTo>
                    <a:pt x="159" y="12653"/>
                  </a:lnTo>
                  <a:lnTo>
                    <a:pt x="62" y="11972"/>
                  </a:lnTo>
                  <a:lnTo>
                    <a:pt x="8" y="11283"/>
                  </a:lnTo>
                  <a:lnTo>
                    <a:pt x="0" y="10934"/>
                  </a:lnTo>
                  <a:lnTo>
                    <a:pt x="0" y="10585"/>
                  </a:lnTo>
                  <a:lnTo>
                    <a:pt x="38" y="9885"/>
                  </a:lnTo>
                  <a:lnTo>
                    <a:pt x="120" y="9180"/>
                  </a:lnTo>
                  <a:lnTo>
                    <a:pt x="10799" y="10795"/>
                  </a:lnTo>
                  <a:lnTo>
                    <a:pt x="10799" y="0"/>
                  </a:lnTo>
                  <a:close/>
                </a:path>
              </a:pathLst>
            </a:custGeom>
            <a:noFill/>
            <a:ln w="12699" cap="flat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8" name="曲线"/>
            <p:cNvSpPr>
              <a:spLocks/>
            </p:cNvSpPr>
            <p:nvPr/>
          </p:nvSpPr>
          <p:spPr>
            <a:xfrm>
              <a:off x="8876502" y="5441581"/>
              <a:ext cx="2160270" cy="10483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21593"/>
                  </a:moveTo>
                  <a:lnTo>
                    <a:pt x="0" y="18265"/>
                  </a:lnTo>
                  <a:lnTo>
                    <a:pt x="107" y="17601"/>
                  </a:lnTo>
                  <a:lnTo>
                    <a:pt x="235" y="16943"/>
                  </a:lnTo>
                  <a:lnTo>
                    <a:pt x="548" y="15648"/>
                  </a:lnTo>
                  <a:lnTo>
                    <a:pt x="931" y="14385"/>
                  </a:lnTo>
                  <a:lnTo>
                    <a:pt x="1385" y="13154"/>
                  </a:lnTo>
                  <a:lnTo>
                    <a:pt x="1638" y="12553"/>
                  </a:lnTo>
                  <a:lnTo>
                    <a:pt x="1907" y="11958"/>
                  </a:lnTo>
                  <a:lnTo>
                    <a:pt x="2193" y="11376"/>
                  </a:lnTo>
                  <a:lnTo>
                    <a:pt x="2495" y="10802"/>
                  </a:lnTo>
                  <a:lnTo>
                    <a:pt x="2813" y="10237"/>
                  </a:lnTo>
                  <a:lnTo>
                    <a:pt x="3147" y="9685"/>
                  </a:lnTo>
                  <a:lnTo>
                    <a:pt x="3496" y="9143"/>
                  </a:lnTo>
                  <a:lnTo>
                    <a:pt x="3859" y="8611"/>
                  </a:lnTo>
                  <a:lnTo>
                    <a:pt x="4239" y="8091"/>
                  </a:lnTo>
                  <a:lnTo>
                    <a:pt x="4632" y="7582"/>
                  </a:lnTo>
                  <a:lnTo>
                    <a:pt x="5039" y="7087"/>
                  </a:lnTo>
                  <a:lnTo>
                    <a:pt x="5460" y="6602"/>
                  </a:lnTo>
                  <a:lnTo>
                    <a:pt x="5895" y="6131"/>
                  </a:lnTo>
                  <a:lnTo>
                    <a:pt x="6343" y="5672"/>
                  </a:lnTo>
                  <a:lnTo>
                    <a:pt x="6805" y="5228"/>
                  </a:lnTo>
                  <a:lnTo>
                    <a:pt x="7278" y="4796"/>
                  </a:lnTo>
                  <a:lnTo>
                    <a:pt x="7765" y="4379"/>
                  </a:lnTo>
                  <a:lnTo>
                    <a:pt x="8263" y="3976"/>
                  </a:lnTo>
                  <a:lnTo>
                    <a:pt x="8774" y="3587"/>
                  </a:lnTo>
                  <a:lnTo>
                    <a:pt x="9296" y="3213"/>
                  </a:lnTo>
                  <a:lnTo>
                    <a:pt x="9829" y="2853"/>
                  </a:lnTo>
                  <a:lnTo>
                    <a:pt x="10374" y="2511"/>
                  </a:lnTo>
                  <a:lnTo>
                    <a:pt x="10930" y="2183"/>
                  </a:lnTo>
                  <a:lnTo>
                    <a:pt x="11495" y="1871"/>
                  </a:lnTo>
                  <a:lnTo>
                    <a:pt x="12072" y="1577"/>
                  </a:lnTo>
                  <a:lnTo>
                    <a:pt x="12657" y="1298"/>
                  </a:lnTo>
                  <a:lnTo>
                    <a:pt x="13253" y="1037"/>
                  </a:lnTo>
                  <a:lnTo>
                    <a:pt x="13858" y="793"/>
                  </a:lnTo>
                  <a:lnTo>
                    <a:pt x="14473" y="567"/>
                  </a:lnTo>
                  <a:lnTo>
                    <a:pt x="15096" y="360"/>
                  </a:lnTo>
                  <a:lnTo>
                    <a:pt x="15727" y="170"/>
                  </a:lnTo>
                  <a:lnTo>
                    <a:pt x="16367" y="0"/>
                  </a:lnTo>
                  <a:lnTo>
                    <a:pt x="21595" y="21593"/>
                  </a:lnTo>
                  <a:close/>
                </a:path>
              </a:pathLst>
            </a:custGeom>
            <a:solidFill>
              <a:srgbClr val="BF4F4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39" name="曲线"/>
            <p:cNvSpPr>
              <a:spLocks/>
            </p:cNvSpPr>
            <p:nvPr/>
          </p:nvSpPr>
          <p:spPr>
            <a:xfrm>
              <a:off x="8876502" y="5441581"/>
              <a:ext cx="2160270" cy="10483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18265"/>
                  </a:moveTo>
                  <a:lnTo>
                    <a:pt x="235" y="16943"/>
                  </a:lnTo>
                  <a:lnTo>
                    <a:pt x="548" y="15648"/>
                  </a:lnTo>
                  <a:lnTo>
                    <a:pt x="931" y="14385"/>
                  </a:lnTo>
                  <a:lnTo>
                    <a:pt x="1385" y="13154"/>
                  </a:lnTo>
                  <a:lnTo>
                    <a:pt x="1638" y="12553"/>
                  </a:lnTo>
                  <a:lnTo>
                    <a:pt x="1907" y="11958"/>
                  </a:lnTo>
                  <a:lnTo>
                    <a:pt x="2193" y="11376"/>
                  </a:lnTo>
                  <a:lnTo>
                    <a:pt x="2495" y="10802"/>
                  </a:lnTo>
                  <a:lnTo>
                    <a:pt x="2813" y="10237"/>
                  </a:lnTo>
                  <a:lnTo>
                    <a:pt x="3147" y="9685"/>
                  </a:lnTo>
                  <a:lnTo>
                    <a:pt x="3496" y="9143"/>
                  </a:lnTo>
                  <a:lnTo>
                    <a:pt x="3859" y="8611"/>
                  </a:lnTo>
                  <a:lnTo>
                    <a:pt x="4239" y="8091"/>
                  </a:lnTo>
                  <a:lnTo>
                    <a:pt x="4632" y="7582"/>
                  </a:lnTo>
                  <a:lnTo>
                    <a:pt x="5039" y="7087"/>
                  </a:lnTo>
                  <a:lnTo>
                    <a:pt x="5460" y="6602"/>
                  </a:lnTo>
                  <a:lnTo>
                    <a:pt x="5895" y="6131"/>
                  </a:lnTo>
                  <a:lnTo>
                    <a:pt x="6343" y="5672"/>
                  </a:lnTo>
                  <a:lnTo>
                    <a:pt x="6805" y="5228"/>
                  </a:lnTo>
                  <a:lnTo>
                    <a:pt x="7278" y="4796"/>
                  </a:lnTo>
                  <a:lnTo>
                    <a:pt x="7765" y="4379"/>
                  </a:lnTo>
                  <a:lnTo>
                    <a:pt x="8263" y="3976"/>
                  </a:lnTo>
                  <a:lnTo>
                    <a:pt x="8774" y="3587"/>
                  </a:lnTo>
                  <a:lnTo>
                    <a:pt x="9296" y="3213"/>
                  </a:lnTo>
                  <a:lnTo>
                    <a:pt x="9829" y="2853"/>
                  </a:lnTo>
                  <a:lnTo>
                    <a:pt x="10374" y="2511"/>
                  </a:lnTo>
                  <a:lnTo>
                    <a:pt x="10930" y="2183"/>
                  </a:lnTo>
                  <a:lnTo>
                    <a:pt x="11495" y="1871"/>
                  </a:lnTo>
                  <a:lnTo>
                    <a:pt x="12072" y="1577"/>
                  </a:lnTo>
                  <a:lnTo>
                    <a:pt x="12657" y="1298"/>
                  </a:lnTo>
                  <a:lnTo>
                    <a:pt x="13253" y="1037"/>
                  </a:lnTo>
                  <a:lnTo>
                    <a:pt x="13858" y="793"/>
                  </a:lnTo>
                  <a:lnTo>
                    <a:pt x="14473" y="567"/>
                  </a:lnTo>
                  <a:lnTo>
                    <a:pt x="15096" y="360"/>
                  </a:lnTo>
                  <a:lnTo>
                    <a:pt x="15727" y="170"/>
                  </a:lnTo>
                  <a:lnTo>
                    <a:pt x="16367" y="0"/>
                  </a:lnTo>
                  <a:lnTo>
                    <a:pt x="21595" y="21593"/>
                  </a:lnTo>
                  <a:lnTo>
                    <a:pt x="0" y="18265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40" name="曲线"/>
            <p:cNvSpPr>
              <a:spLocks/>
            </p:cNvSpPr>
            <p:nvPr/>
          </p:nvSpPr>
          <p:spPr>
            <a:xfrm>
              <a:off x="10513427" y="5410200"/>
              <a:ext cx="523240" cy="1079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83" y="21600"/>
                  </a:moveTo>
                  <a:lnTo>
                    <a:pt x="0" y="626"/>
                  </a:lnTo>
                  <a:lnTo>
                    <a:pt x="2123" y="507"/>
                  </a:lnTo>
                  <a:lnTo>
                    <a:pt x="4257" y="401"/>
                  </a:lnTo>
                  <a:lnTo>
                    <a:pt x="6402" y="308"/>
                  </a:lnTo>
                  <a:lnTo>
                    <a:pt x="8552" y="226"/>
                  </a:lnTo>
                  <a:lnTo>
                    <a:pt x="10712" y="157"/>
                  </a:lnTo>
                  <a:lnTo>
                    <a:pt x="12878" y="99"/>
                  </a:lnTo>
                  <a:lnTo>
                    <a:pt x="15048" y="55"/>
                  </a:lnTo>
                  <a:lnTo>
                    <a:pt x="17223" y="24"/>
                  </a:lnTo>
                  <a:lnTo>
                    <a:pt x="19402" y="6"/>
                  </a:lnTo>
                  <a:lnTo>
                    <a:pt x="21583" y="0"/>
                  </a:lnTo>
                  <a:lnTo>
                    <a:pt x="21583" y="21600"/>
                  </a:lnTo>
                  <a:close/>
                </a:path>
              </a:pathLst>
            </a:custGeom>
            <a:solidFill>
              <a:srgbClr val="D9AAA8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41" name="曲线"/>
            <p:cNvSpPr>
              <a:spLocks/>
            </p:cNvSpPr>
            <p:nvPr/>
          </p:nvSpPr>
          <p:spPr>
            <a:xfrm>
              <a:off x="10513427" y="5410200"/>
              <a:ext cx="523240" cy="1079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626"/>
                  </a:moveTo>
                  <a:lnTo>
                    <a:pt x="2123" y="507"/>
                  </a:lnTo>
                  <a:lnTo>
                    <a:pt x="4257" y="401"/>
                  </a:lnTo>
                  <a:lnTo>
                    <a:pt x="6402" y="308"/>
                  </a:lnTo>
                  <a:lnTo>
                    <a:pt x="8552" y="226"/>
                  </a:lnTo>
                  <a:lnTo>
                    <a:pt x="10712" y="157"/>
                  </a:lnTo>
                  <a:lnTo>
                    <a:pt x="12878" y="99"/>
                  </a:lnTo>
                  <a:lnTo>
                    <a:pt x="15048" y="55"/>
                  </a:lnTo>
                  <a:lnTo>
                    <a:pt x="17223" y="24"/>
                  </a:lnTo>
                  <a:lnTo>
                    <a:pt x="19402" y="6"/>
                  </a:lnTo>
                  <a:lnTo>
                    <a:pt x="21583" y="0"/>
                  </a:lnTo>
                  <a:lnTo>
                    <a:pt x="21583" y="21600"/>
                  </a:lnTo>
                  <a:lnTo>
                    <a:pt x="0" y="626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243" name="矩形"/>
          <p:cNvSpPr>
            <a:spLocks/>
          </p:cNvSpPr>
          <p:nvPr/>
        </p:nvSpPr>
        <p:spPr>
          <a:xfrm>
            <a:off x="11836399" y="6858000"/>
            <a:ext cx="620394" cy="3746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77.4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244" name="矩形"/>
          <p:cNvSpPr>
            <a:spLocks/>
          </p:cNvSpPr>
          <p:nvPr/>
        </p:nvSpPr>
        <p:spPr>
          <a:xfrm>
            <a:off x="9537700" y="5816600"/>
            <a:ext cx="589913" cy="3746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18.8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245" name="矩形"/>
          <p:cNvSpPr>
            <a:spLocks/>
          </p:cNvSpPr>
          <p:nvPr/>
        </p:nvSpPr>
        <p:spPr>
          <a:xfrm>
            <a:off x="10591800" y="5473700"/>
            <a:ext cx="462913" cy="3746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3.8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246" name="矩形"/>
          <p:cNvSpPr>
            <a:spLocks/>
          </p:cNvSpPr>
          <p:nvPr/>
        </p:nvSpPr>
        <p:spPr>
          <a:xfrm>
            <a:off x="10490200" y="4229100"/>
            <a:ext cx="3222625" cy="889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Percentage</a:t>
            </a:r>
            <a:r>
              <a:rPr lang="en-US" altLang="zh-CN" sz="2900" b="0" i="0" u="none" strike="noStrike" kern="0" cap="none" spc="-28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900" b="0" i="0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analysis</a:t>
            </a:r>
            <a:endParaRPr lang="zh-CN" altLang="en-US" sz="29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grpSp>
        <p:nvGrpSpPr>
          <p:cNvPr id="250" name="组合"/>
          <p:cNvGrpSpPr>
            <a:grpSpLocks/>
          </p:cNvGrpSpPr>
          <p:nvPr/>
        </p:nvGrpSpPr>
        <p:grpSpPr>
          <a:xfrm>
            <a:off x="13995400" y="6070600"/>
            <a:ext cx="165100" cy="1308100"/>
            <a:chOff x="13995400" y="6070600"/>
            <a:chExt cx="165100" cy="1308100"/>
          </a:xfrm>
        </p:grpSpPr>
        <p:sp>
          <p:nvSpPr>
            <p:cNvPr id="247" name="曲线"/>
            <p:cNvSpPr>
              <a:spLocks/>
            </p:cNvSpPr>
            <p:nvPr/>
          </p:nvSpPr>
          <p:spPr>
            <a:xfrm>
              <a:off x="13995400" y="6070600"/>
              <a:ext cx="165100" cy="1651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D403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48" name="曲线"/>
            <p:cNvSpPr>
              <a:spLocks/>
            </p:cNvSpPr>
            <p:nvPr/>
          </p:nvSpPr>
          <p:spPr>
            <a:xfrm>
              <a:off x="13995400" y="6642100"/>
              <a:ext cx="165100" cy="1651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F4F4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49" name="曲线"/>
            <p:cNvSpPr>
              <a:spLocks/>
            </p:cNvSpPr>
            <p:nvPr/>
          </p:nvSpPr>
          <p:spPr>
            <a:xfrm>
              <a:off x="13995400" y="7213600"/>
              <a:ext cx="165100" cy="1651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AAA8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251" name="矩形"/>
          <p:cNvSpPr>
            <a:spLocks/>
          </p:cNvSpPr>
          <p:nvPr/>
        </p:nvSpPr>
        <p:spPr>
          <a:xfrm>
            <a:off x="14211300" y="5712459"/>
            <a:ext cx="1414780" cy="22712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5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5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Bachelors </a:t>
            </a:r>
            <a:r>
              <a:rPr lang="en-US" altLang="zh-CN" sz="2400" b="0" i="0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Masters </a:t>
            </a:r>
            <a:r>
              <a:rPr lang="en-US" altLang="zh-CN" sz="2400" b="0" i="0" u="none" strike="noStrike" kern="0" cap="none" spc="22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PHD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252" name="文本框"/>
          <p:cNvSpPr>
            <a:spLocks noGrp="1"/>
          </p:cNvSpPr>
          <p:nvPr>
            <p:ph type="title"/>
          </p:nvPr>
        </p:nvSpPr>
        <p:spPr>
          <a:xfrm>
            <a:off x="609600" y="214883"/>
            <a:ext cx="3496310" cy="1899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6200" b="0" i="0" u="none" strike="noStrike" kern="0" cap="none" spc="48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6200" b="0" i="0" u="none" strike="noStrike" kern="0" cap="none" spc="6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6200" b="0" i="0" u="none" strike="noStrike" kern="0" cap="none" spc="5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6200" b="0" i="0" u="none" strike="noStrike" kern="0" cap="none" spc="54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6200" b="0" i="0" u="none" strike="noStrike" kern="0" cap="none" spc="13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6200" b="0" i="0" u="none" strike="noStrike" kern="0" cap="none" spc="45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6200" b="0" i="0" u="none" strike="noStrike" kern="0" cap="none" spc="66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endParaRPr lang="zh-CN" altLang="en-US" sz="6200" b="0" i="0" u="none" strike="noStrike" kern="0" cap="none" spc="0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9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文本框"/>
          <p:cNvSpPr>
            <a:spLocks noGrp="1"/>
          </p:cNvSpPr>
          <p:nvPr>
            <p:ph type="title"/>
          </p:nvPr>
        </p:nvSpPr>
        <p:spPr>
          <a:xfrm>
            <a:off x="1104900" y="469900"/>
            <a:ext cx="7063739" cy="984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0" i="0" u="none" strike="noStrike" kern="0" cap="none" spc="3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6400" b="0" i="0" u="none" strike="noStrike" kern="0" cap="none" spc="300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54" name="矩形"/>
          <p:cNvSpPr>
            <a:spLocks/>
          </p:cNvSpPr>
          <p:nvPr/>
        </p:nvSpPr>
        <p:spPr>
          <a:xfrm>
            <a:off x="1473200" y="1849450"/>
            <a:ext cx="11976736" cy="77806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>
              <a:avLst/>
            </a:prstTxWarp>
            <a:spAutoFit/>
          </a:bodyPr>
          <a:lstStyle/>
          <a:p>
            <a:pPr marL="12700" indent="317500" algn="l">
              <a:lnSpc>
                <a:spcPct val="15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</a:t>
            </a:r>
            <a:r>
              <a:rPr lang="en-US" altLang="zh-CN" sz="2800" b="0" i="0" u="none" strike="noStrike" kern="0" cap="none" spc="-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</a:t>
            </a:r>
            <a:r>
              <a:rPr lang="en-US" altLang="zh-CN" sz="2800" b="0" i="0" u="none" strike="noStrike" kern="0" cap="none" spc="-1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Analysis</a:t>
            </a:r>
            <a:r>
              <a:rPr lang="en-US" altLang="zh-CN" sz="2800" b="0" i="0" u="none" strike="noStrike" kern="0" cap="none" spc="-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effectively</a:t>
            </a:r>
            <a:r>
              <a:rPr lang="en-US" altLang="zh-CN" sz="28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aligns</a:t>
            </a:r>
            <a:r>
              <a:rPr lang="en-US" altLang="zh-CN" sz="2800" b="0" i="0" u="none" strike="noStrike" kern="0" cap="none" spc="-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qualifications</a:t>
            </a:r>
            <a:r>
              <a:rPr lang="en-US" altLang="zh-CN" sz="28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with</a:t>
            </a:r>
            <a:r>
              <a:rPr lang="en-US" altLang="zh-CN" sz="2800" b="0" i="0" u="none" strike="noStrike" kern="0" cap="none" spc="-1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job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requirements,</a:t>
            </a:r>
            <a:r>
              <a:rPr lang="en-US" altLang="zh-CN" sz="28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identifying</a:t>
            </a:r>
            <a:r>
              <a:rPr lang="en-US" altLang="zh-CN" sz="28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ski</a:t>
            </a:r>
            <a:r>
              <a:rPr lang="en-US" altLang="zh-CN" sz="2800" b="0" i="0" u="none" strike="noStrike" kern="0" cap="none" spc="-3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1" i="0" u="none" strike="noStrike" kern="0" cap="none" spc="-21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l</a:t>
            </a:r>
            <a:r>
              <a:rPr lang="en-US" altLang="zh-CN" sz="2800" b="1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20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gaps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promotion opportunities.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330200" indent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Using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2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Excel’s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tools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</a:t>
            </a:r>
            <a:r>
              <a:rPr lang="en-US" altLang="zh-CN" sz="28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data</a:t>
            </a:r>
            <a:r>
              <a:rPr lang="en-US" altLang="zh-CN" sz="28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organization,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analysis,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reporting,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0" algn="l">
              <a:lnSpc>
                <a:spcPct val="154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process</a:t>
            </a:r>
            <a:r>
              <a:rPr lang="en-US" altLang="zh-CN" sz="2800" b="0" i="0" u="none" strike="noStrike" kern="0" cap="none" spc="-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delivers</a:t>
            </a:r>
            <a:r>
              <a:rPr lang="en-US" altLang="zh-CN" sz="2800" b="0" i="0" u="none" strike="noStrike" kern="0" cap="none" spc="-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actionable</a:t>
            </a:r>
            <a:r>
              <a:rPr lang="en-US" altLang="zh-CN" sz="2800" b="0" i="0" u="none" strike="noStrike" kern="0" cap="none" spc="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insights</a:t>
            </a:r>
            <a:r>
              <a:rPr lang="en-US" altLang="zh-CN" sz="2800" b="0" i="0" u="none" strike="noStrike" kern="0" cap="none" spc="-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HR,</a:t>
            </a:r>
            <a:r>
              <a:rPr lang="en-US" altLang="zh-CN" sz="28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supporting</a:t>
            </a:r>
            <a:r>
              <a:rPr lang="en-US" altLang="zh-CN" sz="28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better</a:t>
            </a:r>
            <a:r>
              <a:rPr lang="en-US" altLang="zh-CN" sz="2800" b="0" i="0" u="none" strike="noStrike" kern="0" cap="none" spc="-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talent </a:t>
            </a:r>
            <a:r>
              <a:rPr lang="en-US" altLang="zh-CN" sz="2800" b="0" i="0" u="none" strike="noStrike" kern="0" cap="none" spc="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management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strategic</a:t>
            </a:r>
            <a:r>
              <a:rPr lang="en-US" altLang="zh-CN" sz="28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workforce</a:t>
            </a:r>
            <a:r>
              <a:rPr lang="en-US" altLang="zh-CN" sz="28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planning.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317500" algn="l">
              <a:lnSpc>
                <a:spcPct val="154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2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interactive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dashboards</a:t>
            </a:r>
            <a:r>
              <a:rPr lang="en-US" altLang="zh-CN" sz="28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automated</a:t>
            </a:r>
            <a:r>
              <a:rPr lang="en-US" altLang="zh-CN" sz="2800" b="0" i="0" u="none" strike="noStrike" kern="0" cap="none" spc="-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reports</a:t>
            </a:r>
            <a:r>
              <a:rPr lang="en-US" altLang="zh-CN" sz="28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offer</a:t>
            </a:r>
            <a:r>
              <a:rPr lang="en-US" altLang="zh-CN" sz="28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user-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friendly </a:t>
            </a:r>
            <a:r>
              <a:rPr lang="en-US" altLang="zh-CN" sz="2800" b="0" i="0" u="none" strike="noStrike" kern="0" cap="none" spc="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way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visualize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act</a:t>
            </a:r>
            <a:r>
              <a:rPr lang="en-US" altLang="zh-CN" sz="2800" b="0" i="0" u="none" strike="noStrike" kern="0" cap="none" spc="-21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on</a:t>
            </a:r>
            <a:r>
              <a:rPr lang="en-US" altLang="zh-CN" sz="2800" b="0" i="0" u="none" strike="noStrike" kern="0" cap="none" spc="-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findings.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406400" algn="l">
              <a:lnSpc>
                <a:spcPct val="15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Overa</a:t>
            </a:r>
            <a:r>
              <a:rPr lang="en-US" altLang="zh-CN" sz="2800" b="0" i="0" u="none" strike="noStrike" kern="0" cap="none" spc="-2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1" i="0" u="none" strike="noStrike" kern="0" cap="none" spc="-229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l</a:t>
            </a:r>
            <a:r>
              <a:rPr lang="en-US" altLang="zh-CN" sz="2800" b="0" i="0" u="none" strike="noStrike" kern="0" cap="none" spc="-229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,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this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analysis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not</a:t>
            </a:r>
            <a:r>
              <a:rPr lang="en-US" altLang="zh-CN" sz="28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only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supports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strategic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workforce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planning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but </a:t>
            </a:r>
            <a:r>
              <a:rPr lang="en-US" altLang="zh-CN" sz="2800" b="0" i="0" u="none" strike="noStrike" kern="0" cap="none" spc="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also</a:t>
            </a:r>
            <a:r>
              <a:rPr lang="en-US" altLang="zh-CN" sz="28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enhances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organization’s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ability</a:t>
            </a:r>
            <a:r>
              <a:rPr lang="en-US" altLang="zh-CN" sz="28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nurture</a:t>
            </a:r>
            <a:r>
              <a:rPr lang="en-US" altLang="zh-CN" sz="2800" b="0" i="0" u="none" strike="noStrike" kern="0" cap="none" spc="-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talent</a:t>
            </a:r>
            <a:r>
              <a:rPr lang="en-US" altLang="zh-CN" sz="28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maintain</a:t>
            </a:r>
            <a:r>
              <a:rPr lang="en-US" altLang="zh-CN" sz="2800" b="0" i="0" u="none" strike="noStrike" kern="0" cap="none" spc="-1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competitive</a:t>
            </a:r>
            <a:r>
              <a:rPr lang="en-US" altLang="zh-CN" sz="2800" b="0" i="0" u="none" strike="noStrike" kern="0" cap="none" spc="-1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edge.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ctrTitle"/>
          </p:nvPr>
        </p:nvSpPr>
        <p:spPr>
          <a:xfrm>
            <a:off x="711200" y="812800"/>
            <a:ext cx="5586730" cy="1955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0" i="0" u="none" strike="noStrike" kern="0" cap="none" spc="1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6400" b="0" i="0" u="none" strike="noStrike" kern="0" cap="none" spc="8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6400" b="0" i="0" u="none" strike="noStrike" kern="0" cap="none" spc="5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6400" b="0" i="0" u="none" strike="noStrike" kern="0" cap="none" spc="23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J</a:t>
            </a:r>
            <a:r>
              <a:rPr lang="en-US" altLang="zh-CN" sz="6400" b="0" i="0" u="none" strike="noStrike" kern="0" cap="none" spc="204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6400" b="0" i="0" u="none" strike="noStrike" kern="0" cap="none" spc="3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C</a:t>
            </a:r>
            <a:r>
              <a:rPr lang="en-US" altLang="zh-CN" sz="6400" b="0" i="0" u="none" strike="noStrike" kern="0" cap="none" spc="5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6400" b="0" i="0" u="none" strike="noStrike" kern="0" cap="none" spc="-8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6400" b="0" i="0" u="none" strike="noStrike" kern="0" cap="none" spc="-229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6400" b="0" i="0" u="none" strike="noStrike" kern="0" cap="none" spc="10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6400" b="0" i="0" u="none" strike="noStrike" kern="0" cap="none" spc="-229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64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6400" b="0" i="0" u="none" strike="noStrike" kern="0" cap="none" spc="2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endParaRPr lang="zh-CN" altLang="en-US" sz="6400" b="0" i="0" u="none" strike="noStrike" kern="0" cap="none" spc="285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57" name="矩形"/>
          <p:cNvSpPr>
            <a:spLocks/>
          </p:cNvSpPr>
          <p:nvPr/>
        </p:nvSpPr>
        <p:spPr>
          <a:xfrm>
            <a:off x="1663700" y="2768600"/>
            <a:ext cx="10474325" cy="16332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63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5300" b="0" i="0" u="none" strike="noStrike" kern="0" cap="none" spc="3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</a:t>
            </a:r>
            <a:r>
              <a:rPr lang="en-US" altLang="zh-CN" sz="53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5300" b="0" i="0" u="none" strike="noStrike" kern="0" cap="none" spc="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</a:t>
            </a:r>
            <a:r>
              <a:rPr lang="en-US" altLang="zh-CN" sz="53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5300" b="0" i="0" u="none" strike="noStrike" kern="0" cap="none" spc="3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Analysis </a:t>
            </a:r>
            <a:r>
              <a:rPr lang="en-US" altLang="zh-CN" sz="5300" b="0" i="0" u="none" strike="noStrike" kern="0" cap="none" spc="3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using</a:t>
            </a:r>
            <a:r>
              <a:rPr lang="en-US" altLang="zh-CN" sz="53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5300" b="0" i="0" u="none" strike="noStrike" kern="0" cap="none" spc="2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Excel</a:t>
            </a:r>
            <a:endParaRPr lang="zh-CN" altLang="en-US" sz="53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clr" r:id="rId2">
            <p14:nvContentPartPr>
              <p14:cNvPr id="58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1073133" y="937064"/>
              <a:ext cx="3704714" cy="1051362"/>
            </p14:xfrm>
          </p:contentPart>
        </mc:Choice>
        <mc:Fallback xmlns=""/>
      </mc:AlternateContent>
    </p:spTree>
    <p:extLst>
      <p:ext uri="{BB962C8B-B14F-4D97-AF65-F5344CB8AC3E}">
        <p14:creationId xmlns:p14="http://schemas.microsoft.com/office/powerpoint/2010/main" val="79103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>
            <a:off x="1092200" y="812800"/>
            <a:ext cx="2767330" cy="1965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556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76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6400" b="0" i="0" u="none" strike="noStrike" kern="0" cap="none" spc="3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AGEND </a:t>
            </a:r>
            <a:r>
              <a:rPr lang="en-US" altLang="zh-CN" sz="6400" b="0" i="0" u="none" strike="noStrike" kern="0" cap="none" spc="81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endParaRPr lang="zh-CN" altLang="en-US" sz="6400" b="0" i="0" u="none" strike="noStrike" kern="0" cap="none" spc="815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>
            <a:off x="3657600" y="2743200"/>
            <a:ext cx="5528945" cy="3819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90576" indent="-290195" algn="l">
              <a:lnSpc>
                <a:spcPts val="3659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90830" algn="l"/>
              </a:tabLst>
            </a:pPr>
            <a:r>
              <a:rPr lang="en-US" altLang="zh-CN" sz="31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Problem</a:t>
            </a:r>
            <a:r>
              <a:rPr lang="en-US" altLang="zh-CN" sz="3100" b="0" i="0" u="none" strike="noStrike" kern="0" cap="none" spc="1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Statement</a:t>
            </a:r>
            <a:endParaRPr lang="en-US" altLang="zh-CN" sz="3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354330" indent="-34163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54330" algn="l"/>
              </a:tabLst>
            </a:pPr>
            <a:r>
              <a:rPr lang="en-US" altLang="zh-CN" sz="3100" b="0" i="0" u="none" strike="noStrike" kern="0" cap="none" spc="-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Project</a:t>
            </a:r>
            <a:r>
              <a:rPr lang="en-US" altLang="zh-CN" sz="3100" b="0" i="0" u="none" strike="noStrike" kern="0" cap="none" spc="-1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Overview</a:t>
            </a:r>
            <a:endParaRPr lang="en-US" altLang="zh-CN" sz="3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354330" indent="-34163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54330" algn="l"/>
              </a:tabLst>
            </a:pPr>
            <a:r>
              <a:rPr lang="en-US" altLang="zh-CN" sz="3100" b="0" i="0" u="none" strike="noStrike" kern="0" cap="none" spc="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End</a:t>
            </a:r>
            <a:r>
              <a:rPr lang="en-US" altLang="zh-CN" sz="31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Users</a:t>
            </a:r>
            <a:endParaRPr lang="en-US" altLang="zh-CN" sz="3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367030" indent="-35433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7030" algn="l"/>
              </a:tabLst>
            </a:pPr>
            <a:r>
              <a:rPr lang="en-US" altLang="zh-CN" sz="3100" b="0" i="0" u="none" strike="noStrike" kern="0" cap="none" spc="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Our</a:t>
            </a:r>
            <a:r>
              <a:rPr lang="en-US" altLang="zh-CN" sz="31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Solution</a:t>
            </a:r>
            <a:r>
              <a:rPr lang="en-US" altLang="zh-CN" sz="31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31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Proposition</a:t>
            </a:r>
            <a:endParaRPr lang="en-US" altLang="zh-CN" sz="3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341630" algn="l">
              <a:lnSpc>
                <a:spcPts val="3600"/>
              </a:lnSpc>
              <a:spcBef>
                <a:spcPts val="160"/>
              </a:spcBef>
              <a:spcAft>
                <a:spcPts val="0"/>
              </a:spcAft>
              <a:buClrTx/>
              <a:buAutoNum type="arabicPeriod"/>
              <a:tabLst>
                <a:tab pos="354330" algn="l"/>
              </a:tabLst>
            </a:pPr>
            <a:r>
              <a:rPr lang="en-US" altLang="zh-CN" sz="31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Dataset</a:t>
            </a:r>
            <a:r>
              <a:rPr lang="en-US" altLang="zh-CN" sz="31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Description </a:t>
            </a:r>
            <a:r>
              <a:rPr lang="en-US" altLang="zh-CN" sz="31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6.Modelling</a:t>
            </a:r>
            <a:r>
              <a:rPr lang="en-US" altLang="zh-CN" sz="3100" b="0" i="0" u="none" strike="noStrike" kern="0" cap="none" spc="3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Approach</a:t>
            </a:r>
            <a:endParaRPr lang="en-US" altLang="zh-CN" sz="3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7.Results</a:t>
            </a:r>
            <a:r>
              <a:rPr lang="en-US" altLang="zh-CN" sz="31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3100" b="0" i="0" u="none" strike="noStrike" kern="0" cap="none" spc="-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3100" b="0" i="0" u="none" strike="noStrike" kern="0" cap="none" spc="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Discussion </a:t>
            </a:r>
            <a:r>
              <a:rPr lang="en-US" altLang="zh-CN" sz="31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8.Conclusion</a:t>
            </a:r>
            <a:endParaRPr lang="zh-CN" altLang="en-US" sz="3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pic>
        <p:nvPicPr>
          <p:cNvPr id="6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21099"/>
            <a:ext cx="7429500" cy="5422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324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14040091" y="7429610"/>
            <a:ext cx="610233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grpSp>
        <p:nvGrpSpPr>
          <p:cNvPr id="65" name="组合"/>
          <p:cNvGrpSpPr>
            <a:grpSpLocks/>
          </p:cNvGrpSpPr>
          <p:nvPr/>
        </p:nvGrpSpPr>
        <p:grpSpPr>
          <a:xfrm>
            <a:off x="12230100" y="4191000"/>
            <a:ext cx="3683000" cy="4343400"/>
            <a:chOff x="12230100" y="4191000"/>
            <a:chExt cx="3683000" cy="4343400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>
              <a:off x="14040091" y="8140820"/>
              <a:ext cx="241300" cy="241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D936A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6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0100" y="4191000"/>
              <a:ext cx="3683000" cy="43434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6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>
            <a:off x="1104900" y="698500"/>
            <a:ext cx="7557134" cy="1746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700" b="0" i="0" u="none" strike="noStrike" kern="0" cap="none" spc="3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PROBLEM</a:t>
            </a:r>
            <a:r>
              <a:rPr lang="en-US" altLang="zh-CN" sz="5700" b="0" i="0" u="none" strike="noStrike" kern="0" cap="none" spc="7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5700" b="0" i="0" u="none" strike="noStrike" kern="0" cap="none" spc="2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5700" b="0" i="0" u="none" strike="noStrike" kern="0" cap="none" spc="-36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5700" b="0" i="0" u="none" strike="noStrike" kern="0" cap="none" spc="-2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5700" b="0" i="0" u="none" strike="noStrike" kern="0" cap="none" spc="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5700" b="0" i="0" u="none" strike="noStrike" kern="0" cap="none" spc="21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5700" b="0" i="0" u="none" strike="noStrike" kern="0" cap="none" spc="9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5700" b="0" i="0" u="none" strike="noStrike" kern="0" cap="none" spc="13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5700" b="0" i="0" u="none" strike="noStrike" kern="0" cap="none" spc="1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5700" b="0" i="0" u="none" strike="noStrike" kern="0" cap="none" spc="5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endParaRPr lang="zh-CN" altLang="en-US" sz="5700" b="0" i="0" u="none" strike="noStrike" kern="0" cap="none" spc="0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6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0" y="8623300"/>
            <a:ext cx="2857500" cy="266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9" name="矩形"/>
          <p:cNvSpPr>
            <a:spLocks/>
          </p:cNvSpPr>
          <p:nvPr/>
        </p:nvSpPr>
        <p:spPr>
          <a:xfrm>
            <a:off x="15163800" y="8597900"/>
            <a:ext cx="143508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8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4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70" name="矩形"/>
          <p:cNvSpPr>
            <a:spLocks/>
          </p:cNvSpPr>
          <p:nvPr/>
        </p:nvSpPr>
        <p:spPr>
          <a:xfrm>
            <a:off x="1587500" y="2373248"/>
            <a:ext cx="11474450" cy="8712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Every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organization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aims</a:t>
            </a:r>
            <a:r>
              <a:rPr lang="en-US" altLang="zh-CN" sz="28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optimize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allocation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</a:t>
            </a:r>
            <a:r>
              <a:rPr lang="en-US" altLang="zh-CN" sz="28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human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resources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>
            <a:off x="1282700" y="2789250"/>
            <a:ext cx="11737340" cy="60194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57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by</a:t>
            </a:r>
            <a:r>
              <a:rPr lang="en-US" altLang="zh-CN" sz="2800" b="0" i="0" u="none" strike="noStrike" kern="0" cap="none" spc="-2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analyzing</a:t>
            </a:r>
            <a:r>
              <a:rPr lang="en-US" altLang="zh-CN" sz="2800" b="0" i="0" u="none" strike="noStrike" kern="0" cap="none" spc="-1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qualifications</a:t>
            </a:r>
            <a:r>
              <a:rPr lang="en-US" altLang="zh-CN" sz="2800" b="0" i="0" u="none" strike="noStrike" kern="0" cap="none" spc="-1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employees</a:t>
            </a:r>
            <a:r>
              <a:rPr lang="en-US" altLang="zh-CN" sz="28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across</a:t>
            </a:r>
            <a:r>
              <a:rPr lang="en-US" altLang="zh-CN" sz="2800" b="0" i="0" u="none" strike="noStrike" kern="0" cap="none" spc="-1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various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departments.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304800" algn="l">
              <a:lnSpc>
                <a:spcPts val="53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25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We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need</a:t>
            </a:r>
            <a:r>
              <a:rPr lang="en-US" altLang="zh-CN" sz="28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identify</a:t>
            </a:r>
            <a:r>
              <a:rPr lang="en-US" altLang="zh-CN" sz="2800" b="0" i="0" u="none" strike="noStrike" kern="0" cap="none" spc="-229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skill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gaps,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training</a:t>
            </a:r>
            <a:r>
              <a:rPr lang="en-US" altLang="zh-CN" sz="28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needs,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potential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</a:t>
            </a:r>
            <a:r>
              <a:rPr lang="en-US" altLang="zh-CN" sz="28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internal </a:t>
            </a:r>
            <a:r>
              <a:rPr lang="en-US" altLang="zh-CN" sz="2800" b="0" i="0" u="none" strike="noStrike" kern="0" cap="none" spc="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promotions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improve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overa</a:t>
            </a:r>
            <a:r>
              <a:rPr lang="en-US" altLang="zh-CN" sz="2800" b="0" i="0" u="none" strike="noStrike" kern="0" cap="none" spc="-3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1" i="0" u="none" strike="noStrike" kern="0" cap="none" spc="-21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l</a:t>
            </a:r>
            <a:r>
              <a:rPr lang="en-US" altLang="zh-CN" sz="2800" b="1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efficiency</a:t>
            </a:r>
            <a:r>
              <a:rPr lang="en-US" altLang="zh-CN" sz="28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productivity.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317500" indent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analysis</a:t>
            </a:r>
            <a:r>
              <a:rPr lang="en-US" altLang="zh-CN" sz="2800" b="0" i="0" u="none" strike="noStrike" kern="0" cap="none" spc="-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wi</a:t>
            </a:r>
            <a:r>
              <a:rPr lang="en-US" altLang="zh-CN" sz="2800" b="0" i="0" u="none" strike="noStrike" kern="0" cap="none" spc="-3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1" i="0" u="none" strike="noStrike" kern="0" cap="none" spc="-21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l</a:t>
            </a:r>
            <a:r>
              <a:rPr lang="en-US" altLang="zh-CN" sz="2800" b="1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involve</a:t>
            </a:r>
            <a:r>
              <a:rPr lang="en-US" altLang="zh-CN" sz="2800" b="0" i="0" u="none" strike="noStrike" kern="0" cap="none" spc="-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assessing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employees'</a:t>
            </a:r>
            <a:r>
              <a:rPr lang="en-US" altLang="zh-CN" sz="28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educational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0" algn="l">
              <a:lnSpc>
                <a:spcPct val="154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backgrounds,</a:t>
            </a:r>
            <a:r>
              <a:rPr lang="en-US" altLang="zh-CN" sz="28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certifications,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years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</a:t>
            </a:r>
            <a:r>
              <a:rPr lang="en-US" altLang="zh-CN" sz="28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experience,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performance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ratings.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304800" algn="l">
              <a:lnSpc>
                <a:spcPct val="154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goal</a:t>
            </a:r>
            <a:r>
              <a:rPr lang="en-US" altLang="zh-CN" sz="2800" b="0" i="0" u="none" strike="noStrike" kern="0" cap="none" spc="-21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is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categorize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employees</a:t>
            </a:r>
            <a:r>
              <a:rPr lang="en-US" altLang="zh-CN" sz="28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based</a:t>
            </a:r>
            <a:r>
              <a:rPr lang="en-US" altLang="zh-CN" sz="28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on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their</a:t>
            </a:r>
            <a:r>
              <a:rPr lang="en-US" altLang="zh-CN" sz="28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qualifications, </a:t>
            </a:r>
            <a:r>
              <a:rPr lang="en-US" altLang="zh-CN" sz="2800" b="0" i="0" u="none" strike="noStrike" kern="0" cap="none" spc="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compare</a:t>
            </a:r>
            <a:r>
              <a:rPr lang="en-US" altLang="zh-CN" sz="28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them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against</a:t>
            </a:r>
            <a:r>
              <a:rPr lang="en-US" altLang="zh-CN" sz="2800" b="0" i="0" u="none" strike="noStrike" kern="0" cap="none" spc="-20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job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role</a:t>
            </a:r>
            <a:r>
              <a:rPr lang="en-US" altLang="zh-CN" sz="2800" b="0" i="0" u="none" strike="noStrike" kern="0" cap="none" spc="-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requirements,</a:t>
            </a:r>
            <a:r>
              <a:rPr lang="en-US" altLang="zh-CN" sz="28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provide</a:t>
            </a:r>
            <a:r>
              <a:rPr lang="en-US" altLang="zh-CN" sz="28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actionable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2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曲线"/>
          <p:cNvSpPr>
            <a:spLocks/>
          </p:cNvSpPr>
          <p:nvPr/>
        </p:nvSpPr>
        <p:spPr>
          <a:xfrm>
            <a:off x="12471589" y="7150209"/>
            <a:ext cx="610233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grpSp>
        <p:nvGrpSpPr>
          <p:cNvPr id="75" name="组合"/>
          <p:cNvGrpSpPr>
            <a:grpSpLocks/>
          </p:cNvGrpSpPr>
          <p:nvPr/>
        </p:nvGrpSpPr>
        <p:grpSpPr>
          <a:xfrm>
            <a:off x="11544300" y="3530600"/>
            <a:ext cx="4711700" cy="5079998"/>
            <a:chOff x="11544300" y="3530600"/>
            <a:chExt cx="4711700" cy="5079998"/>
          </a:xfrm>
        </p:grpSpPr>
        <p:sp>
          <p:nvSpPr>
            <p:cNvPr id="73" name="曲线"/>
            <p:cNvSpPr>
              <a:spLocks/>
            </p:cNvSpPr>
            <p:nvPr/>
          </p:nvSpPr>
          <p:spPr>
            <a:xfrm>
              <a:off x="12471589" y="7861419"/>
              <a:ext cx="241300" cy="241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D936A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7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79998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76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>
            <a:off x="977900" y="1028700"/>
            <a:ext cx="7109459" cy="2613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3517265" algn="l"/>
              </a:tabLst>
            </a:pPr>
            <a:r>
              <a:rPr lang="en-US" altLang="zh-CN" sz="5700" b="0" i="0" u="none" strike="noStrike" kern="0" cap="none" spc="1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57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5700" b="0" i="0" u="none" strike="noStrike" kern="0" cap="none" spc="19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5700" b="0" i="0" u="none" strike="noStrike" kern="0" cap="none" spc="0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7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0" y="8623300"/>
            <a:ext cx="2857500" cy="266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79" name="矩形"/>
          <p:cNvSpPr>
            <a:spLocks/>
          </p:cNvSpPr>
          <p:nvPr/>
        </p:nvSpPr>
        <p:spPr>
          <a:xfrm>
            <a:off x="15163800" y="8597900"/>
            <a:ext cx="137795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4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5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>
            <a:off x="1371600" y="2643207"/>
            <a:ext cx="10536554" cy="5350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just">
              <a:lnSpc>
                <a:spcPct val="151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-2010" baseline="0">
                <a:solidFill>
                  <a:srgbClr val="FFFFFF"/>
                </a:solidFill>
                <a:latin typeface="Segoe UI Symbol" charset="0"/>
                <a:ea typeface="Droid Sans" charset="0"/>
                <a:cs typeface="Segoe UI Symbol" charset="0"/>
              </a:rPr>
              <a:t>❖</a:t>
            </a:r>
            <a:r>
              <a:rPr lang="en-US" altLang="zh-CN" sz="4800" b="0" i="0" u="none" strike="noStrike" kern="0" cap="none" spc="-44" baseline="30000">
                <a:solidFill>
                  <a:srgbClr val="0D0D0D"/>
                </a:solidFill>
                <a:latin typeface="Trebuchet MS" charset="0"/>
                <a:ea typeface="Droid Sans" charset="0"/>
                <a:cs typeface="Trebuchet MS" charset="0"/>
              </a:rPr>
              <a:t>•</a:t>
            </a:r>
            <a:r>
              <a:rPr lang="en-US" altLang="zh-CN" sz="4800" b="0" i="0" u="none" strike="noStrike" kern="0" cap="none" spc="-750" baseline="30000">
                <a:solidFill>
                  <a:srgbClr val="0D0D0D"/>
                </a:solidFill>
                <a:latin typeface="Trebuchet MS" charset="0"/>
                <a:ea typeface="Droid Sans" charset="0"/>
                <a:cs typeface="Trebuchet MS" charset="0"/>
              </a:rPr>
              <a:t>.</a:t>
            </a:r>
            <a:r>
              <a:rPr lang="en-US" altLang="zh-CN" sz="2800" b="0" i="0" u="none" strike="noStrike" kern="0" cap="none" spc="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</a:t>
            </a:r>
            <a:r>
              <a:rPr lang="en-US" altLang="zh-CN" sz="2800" b="0" i="0" u="none" strike="noStrike" kern="0" cap="none" spc="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</a:t>
            </a:r>
            <a:r>
              <a:rPr lang="en-US" altLang="zh-CN" sz="2800" b="0" i="0" u="none" strike="noStrike" kern="0" cap="none" spc="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</a:t>
            </a:r>
            <a:r>
              <a:rPr lang="en-US" altLang="zh-CN" sz="2800" b="0" i="0" u="none" strike="noStrike" kern="0" cap="none" spc="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</a:t>
            </a: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</a:t>
            </a:r>
            <a:r>
              <a:rPr lang="en-US" altLang="zh-CN" sz="2800" b="0" i="0" u="none" strike="noStrike" kern="0" cap="none" spc="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nin</a:t>
            </a: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</a:t>
            </a:r>
            <a:r>
              <a:rPr lang="en-US" altLang="zh-CN" sz="2800" b="0" i="0" u="none" strike="noStrike" kern="0" cap="none" spc="-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tailored</a:t>
            </a:r>
            <a:r>
              <a:rPr lang="en-US" altLang="zh-CN" sz="28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training</a:t>
            </a:r>
            <a:r>
              <a:rPr lang="en-US" altLang="zh-CN" sz="28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program</a:t>
            </a:r>
            <a:r>
              <a:rPr lang="en-US" altLang="zh-CN" sz="28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that</a:t>
            </a:r>
            <a:r>
              <a:rPr lang="en-US" altLang="zh-CN" sz="28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includes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modules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on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basic,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intermediate,</a:t>
            </a:r>
            <a:r>
              <a:rPr lang="en-US" altLang="zh-CN" sz="28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advanced</a:t>
            </a:r>
            <a:r>
              <a:rPr lang="en-US" altLang="zh-CN" sz="28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Excel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functions,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such</a:t>
            </a:r>
            <a:r>
              <a:rPr lang="en-US" altLang="zh-CN" sz="28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20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as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data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entry,</a:t>
            </a:r>
            <a:r>
              <a:rPr lang="en-US" altLang="zh-CN" sz="28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formulas,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pivot</a:t>
            </a:r>
            <a:r>
              <a:rPr lang="en-US" altLang="zh-CN" sz="28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tables,</a:t>
            </a:r>
            <a:r>
              <a:rPr lang="en-US" altLang="zh-CN" sz="28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data</a:t>
            </a:r>
            <a:r>
              <a:rPr lang="en-US" altLang="zh-CN" sz="2800" b="0" i="0" u="none" strike="noStrike" kern="0" cap="none" spc="-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visualization.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392430" algn="l">
              <a:lnSpc>
                <a:spcPts val="5300"/>
              </a:lnSpc>
              <a:spcBef>
                <a:spcPts val="400"/>
              </a:spcBef>
              <a:spcAft>
                <a:spcPts val="0"/>
              </a:spcAft>
              <a:buFont typeface="Segoe UI Symbol" charset="0"/>
              <a:buChar char="❖"/>
              <a:tabLst>
                <a:tab pos="405130" algn="l"/>
              </a:tabLst>
            </a:pP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Conducting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baseline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assessment</a:t>
            </a:r>
            <a:r>
              <a:rPr lang="en-US" altLang="zh-CN" sz="28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identify</a:t>
            </a:r>
            <a:r>
              <a:rPr lang="en-US" altLang="zh-CN" sz="28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employees'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existing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Excel</a:t>
            </a:r>
            <a:r>
              <a:rPr lang="en-US" altLang="zh-CN" sz="28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skills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knowledge</a:t>
            </a:r>
            <a:r>
              <a:rPr lang="en-US" altLang="zh-CN" sz="28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gaps.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405130" indent="-39243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Font typeface="Segoe UI Symbol" charset="0"/>
              <a:buChar char="❖"/>
              <a:tabLst>
                <a:tab pos="405130" algn="l"/>
              </a:tabLst>
            </a:pPr>
            <a:r>
              <a:rPr lang="en-US" altLang="zh-CN" sz="2800" b="0" i="0" u="none" strike="noStrike" kern="0" cap="none" spc="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Assessing</a:t>
            </a:r>
            <a:r>
              <a:rPr lang="en-US" altLang="zh-CN" sz="28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effectiveness</a:t>
            </a:r>
            <a:r>
              <a:rPr lang="en-US" altLang="zh-CN" sz="28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</a:t>
            </a:r>
            <a:r>
              <a:rPr lang="en-US" altLang="zh-CN" sz="2800" b="0" i="0" u="none" strike="noStrike" kern="0" cap="none" spc="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training</a:t>
            </a:r>
            <a:r>
              <a:rPr lang="en-US" altLang="zh-CN" sz="28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through</a:t>
            </a:r>
            <a:r>
              <a:rPr lang="en-US" altLang="zh-CN" sz="2800" b="0" i="0" u="none" strike="noStrike" kern="0" cap="none" spc="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tests,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0" algn="l">
              <a:lnSpc>
                <a:spcPct val="154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quizzes,</a:t>
            </a:r>
            <a:r>
              <a:rPr lang="en-US" altLang="zh-CN" sz="28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or</a:t>
            </a:r>
            <a:r>
              <a:rPr lang="en-US" altLang="zh-CN" sz="2800" b="0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practical</a:t>
            </a:r>
            <a:r>
              <a:rPr lang="en-US" altLang="zh-CN" sz="28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assessments,</a:t>
            </a:r>
            <a:r>
              <a:rPr lang="en-US" altLang="zh-CN" sz="28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gathering</a:t>
            </a:r>
            <a:r>
              <a:rPr lang="en-US" altLang="zh-CN" sz="28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feedback</a:t>
            </a:r>
            <a:r>
              <a:rPr lang="en-US" altLang="zh-CN" sz="28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refine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program</a:t>
            </a:r>
            <a:r>
              <a:rPr lang="en-US" altLang="zh-CN" sz="28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20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as</a:t>
            </a:r>
            <a:r>
              <a:rPr lang="en-US" altLang="zh-CN" sz="2800" b="0" i="0" u="none" strike="noStrike" kern="0" cap="none" spc="-2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needed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0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>
            <a:off x="12471589" y="7150209"/>
            <a:ext cx="610233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82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83" name="曲线"/>
          <p:cNvSpPr>
            <a:spLocks/>
          </p:cNvSpPr>
          <p:nvPr/>
        </p:nvSpPr>
        <p:spPr>
          <a:xfrm>
            <a:off x="12471589" y="7861419"/>
            <a:ext cx="241300" cy="241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D936A"/>
          </a:solidFill>
          <a:ln cap="flat" cmpd="sng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>
            <a:off x="914400" y="1130300"/>
            <a:ext cx="6773545" cy="1308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300" b="0" i="0" u="none" strike="noStrike" kern="0" cap="none" spc="3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4300" b="0" i="0" u="none" strike="noStrike" kern="0" cap="none" spc="2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4300" b="0" i="0" u="none" strike="noStrike" kern="0" cap="none" spc="919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300" b="0" i="0" u="none" strike="noStrike" kern="0" cap="none" spc="1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300" b="0" i="0" u="none" strike="noStrike" kern="0" cap="none" spc="2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300" b="0" i="0" u="none" strike="noStrike" kern="0" cap="none" spc="53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300" b="0" i="0" u="none" strike="noStrike" kern="0" cap="none" spc="-43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3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300" b="0" i="0" u="none" strike="noStrike" kern="0" cap="none" spc="-434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300" b="0" i="0" u="none" strike="noStrike" kern="0" cap="none" spc="2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END</a:t>
            </a:r>
            <a:r>
              <a:rPr lang="en-US" altLang="zh-CN" sz="4300" b="0" i="0" u="none" strike="noStrike" kern="0" cap="none" spc="-6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300" b="0" i="0" u="none" strike="noStrike" kern="0" cap="none" spc="3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USERS?</a:t>
            </a:r>
            <a:endParaRPr lang="zh-CN" altLang="en-US" sz="4300" b="0" i="0" u="none" strike="noStrike" kern="0" cap="none" spc="0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8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199" y="8229600"/>
            <a:ext cx="2908300" cy="647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6" name="矩形"/>
          <p:cNvSpPr>
            <a:spLocks/>
          </p:cNvSpPr>
          <p:nvPr/>
        </p:nvSpPr>
        <p:spPr>
          <a:xfrm>
            <a:off x="15163800" y="8597900"/>
            <a:ext cx="139698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6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6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>
            <a:off x="1282700" y="2595513"/>
            <a:ext cx="10885806" cy="53229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55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0" cap="none" spc="295" baseline="0">
                <a:solidFill>
                  <a:srgbClr val="FFFFFF"/>
                </a:solidFill>
                <a:latin typeface="Segoe UI Symbol" charset="0"/>
                <a:ea typeface="Droid Sans" charset="0"/>
                <a:cs typeface="Segoe UI Symbol" charset="0"/>
              </a:rPr>
              <a:t>▶</a:t>
            </a:r>
            <a:r>
              <a:rPr lang="en-US" altLang="zh-CN" sz="2800" b="0" i="0" u="none" strike="noStrike" kern="0" cap="none" spc="2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HR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teams</a:t>
            </a:r>
            <a:r>
              <a:rPr lang="en-US" altLang="zh-CN" sz="2800" b="0" i="0" u="none" strike="noStrike" kern="0" cap="none" spc="-1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use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information</a:t>
            </a:r>
            <a:r>
              <a:rPr lang="en-US" altLang="zh-CN" sz="2800" b="0" i="0" u="none" strike="noStrike" kern="0" cap="none" spc="-2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2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assess</a:t>
            </a:r>
            <a:r>
              <a:rPr lang="en-US" altLang="zh-CN" sz="2800" b="0" i="0" u="none" strike="noStrike" kern="0" cap="none" spc="-1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training</a:t>
            </a:r>
            <a:r>
              <a:rPr lang="en-US" altLang="zh-CN" sz="2800" b="0" i="0" u="none" strike="noStrike" kern="0" cap="none" spc="-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needs,</a:t>
            </a:r>
            <a:r>
              <a:rPr lang="en-US" altLang="zh-CN" sz="28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track </a:t>
            </a:r>
            <a:r>
              <a:rPr lang="en-US" altLang="zh-CN" sz="2800" b="0" i="0" u="none" strike="noStrike" kern="0" cap="none" spc="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development,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ensure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that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staff</a:t>
            </a:r>
            <a:r>
              <a:rPr lang="en-US" altLang="zh-CN" sz="2800" b="0" i="0" u="none" strike="noStrike" kern="0" cap="none" spc="-21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have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necessary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qualifications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their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roles.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0" algn="l">
              <a:lnSpc>
                <a:spcPct val="100000"/>
              </a:lnSpc>
              <a:spcBef>
                <a:spcPts val="1739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0" cap="none" spc="350" baseline="0">
                <a:solidFill>
                  <a:srgbClr val="FFFFFF"/>
                </a:solidFill>
                <a:latin typeface="Segoe UI Symbol" charset="0"/>
                <a:ea typeface="Droid Sans" charset="0"/>
                <a:cs typeface="Segoe UI Symbol" charset="0"/>
              </a:rPr>
              <a:t>▶</a:t>
            </a:r>
            <a:r>
              <a:rPr lang="en-US" altLang="zh-CN" sz="2900" b="0" i="0" u="none" strike="noStrike" kern="0" cap="none" spc="-35" baseline="0">
                <a:solidFill>
                  <a:srgbClr val="FFFFFF"/>
                </a:solidFill>
                <a:latin typeface="Segoe UI Symbol" charset="0"/>
                <a:ea typeface="Droid Sans" charset="0"/>
                <a:cs typeface="Segoe UI Symbol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Staff</a:t>
            </a:r>
            <a:r>
              <a:rPr lang="en-US" altLang="zh-CN" sz="28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members</a:t>
            </a:r>
            <a:r>
              <a:rPr lang="en-US" altLang="zh-CN" sz="2800" b="0" i="0" u="none" strike="noStrike" kern="0" cap="none" spc="-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can</a:t>
            </a:r>
            <a:r>
              <a:rPr lang="en-US" altLang="zh-CN" sz="2800" b="0" i="0" u="none" strike="noStrike" kern="0" cap="none" spc="-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refer</a:t>
            </a:r>
            <a:r>
              <a:rPr lang="en-US" altLang="zh-CN" sz="28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short</a:t>
            </a:r>
            <a:r>
              <a:rPr lang="en-US" altLang="zh-CN" sz="28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note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understand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0" algn="l">
              <a:lnSpc>
                <a:spcPct val="15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expectations</a:t>
            </a:r>
            <a:r>
              <a:rPr lang="en-US" altLang="zh-CN" sz="2800" b="0" i="0" u="none" strike="noStrike" kern="0" cap="none" spc="-1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around</a:t>
            </a:r>
            <a:r>
              <a:rPr lang="en-US" altLang="zh-CN" sz="28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Excel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proficiency,</a:t>
            </a:r>
            <a:r>
              <a:rPr lang="en-US" altLang="zh-CN" sz="28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identify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areas</a:t>
            </a:r>
            <a:r>
              <a:rPr lang="en-US" altLang="zh-CN" sz="28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</a:t>
            </a:r>
            <a:r>
              <a:rPr lang="en-US" altLang="zh-CN" sz="2800" b="0" i="0" u="none" strike="noStrike" kern="0" cap="none" spc="-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self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improvement,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track</a:t>
            </a:r>
            <a:r>
              <a:rPr lang="en-US" altLang="zh-CN" sz="28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their</a:t>
            </a:r>
            <a:r>
              <a:rPr lang="en-US" altLang="zh-CN" sz="2800" b="0" i="0" u="none" strike="noStrike" kern="0" cap="none" spc="-2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own</a:t>
            </a:r>
            <a:r>
              <a:rPr lang="en-US" altLang="zh-CN" sz="28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progress.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0" algn="l">
              <a:lnSpc>
                <a:spcPct val="152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0" cap="none" spc="350" baseline="0">
                <a:solidFill>
                  <a:srgbClr val="FFFFFF"/>
                </a:solidFill>
                <a:latin typeface="Segoe UI Symbol" charset="0"/>
                <a:ea typeface="Droid Sans" charset="0"/>
                <a:cs typeface="Segoe UI Symbol" charset="0"/>
              </a:rPr>
              <a:t>▶</a:t>
            </a:r>
            <a:r>
              <a:rPr lang="en-US" altLang="zh-CN" sz="2900" b="0" i="0" u="none" strike="noStrike" kern="0" cap="none" spc="-60" baseline="0">
                <a:solidFill>
                  <a:srgbClr val="FFFFFF"/>
                </a:solidFill>
                <a:latin typeface="Segoe UI Symbol" charset="0"/>
                <a:ea typeface="Droid Sans" charset="0"/>
                <a:cs typeface="Segoe UI Symbol" charset="0"/>
              </a:rPr>
              <a:t> </a:t>
            </a:r>
            <a:r>
              <a:rPr lang="en-US" altLang="zh-CN" sz="28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These</a:t>
            </a:r>
            <a:r>
              <a:rPr lang="en-US" altLang="zh-CN" sz="28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professionals</a:t>
            </a:r>
            <a:r>
              <a:rPr lang="en-US" altLang="zh-CN" sz="2800" b="0" i="0" u="none" strike="noStrike" kern="0" cap="none" spc="-1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rely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on</a:t>
            </a:r>
            <a:r>
              <a:rPr lang="en-US" altLang="zh-CN" sz="2800" b="0" i="0" u="none" strike="noStrike" kern="0" cap="none" spc="-2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short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note</a:t>
            </a:r>
            <a:r>
              <a:rPr lang="en-US" altLang="zh-CN" sz="2800" b="0" i="0" u="none" strike="noStrike" kern="0" cap="none" spc="-1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design,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implement,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evaluate</a:t>
            </a:r>
            <a:r>
              <a:rPr lang="en-US" altLang="zh-CN" sz="2800" b="0" i="0" u="none" strike="noStrike" kern="0" cap="none" spc="-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training</a:t>
            </a:r>
            <a:r>
              <a:rPr lang="en-US" altLang="zh-CN" sz="28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programs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aimed</a:t>
            </a:r>
            <a:r>
              <a:rPr lang="en-US" altLang="zh-CN" sz="2800" b="0" i="0" u="none" strike="noStrike" kern="0" cap="none" spc="-25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at</a:t>
            </a:r>
            <a:r>
              <a:rPr lang="en-US" altLang="zh-CN" sz="2800" b="0" i="0" u="none" strike="noStrike" kern="0" cap="none" spc="-229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improving</a:t>
            </a:r>
            <a:r>
              <a:rPr lang="en-US" altLang="zh-CN" sz="28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employees'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3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曲线"/>
          <p:cNvSpPr>
            <a:spLocks/>
          </p:cNvSpPr>
          <p:nvPr/>
        </p:nvSpPr>
        <p:spPr>
          <a:xfrm>
            <a:off x="12471589" y="7150209"/>
            <a:ext cx="610233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89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90" name="曲线"/>
          <p:cNvSpPr>
            <a:spLocks/>
          </p:cNvSpPr>
          <p:nvPr/>
        </p:nvSpPr>
        <p:spPr>
          <a:xfrm>
            <a:off x="12471589" y="7861419"/>
            <a:ext cx="241300" cy="241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D936A"/>
          </a:solidFill>
          <a:ln cap="flat" cmpd="sng">
            <a:noFill/>
            <a:prstDash val="solid"/>
            <a:miter/>
          </a:ln>
        </p:spPr>
      </p: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736600" y="1079500"/>
            <a:ext cx="12498070" cy="1460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2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800" b="0" i="0" u="none" strike="noStrike" kern="0" cap="none" spc="-58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0" i="0" u="none" strike="noStrike" kern="0" cap="none" spc="2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0" i="0" u="none" strike="noStrike" kern="0" cap="none" spc="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0" i="0" u="none" strike="noStrike" kern="0" cap="none" spc="3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0" i="0" u="none" strike="noStrike" kern="0" cap="none" spc="1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0" i="0" u="none" strike="noStrike" kern="0" cap="none" spc="114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800" b="0" i="0" u="none" strike="noStrike" kern="0" cap="none" spc="1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0" i="0" u="none" strike="noStrike" kern="0" cap="none" spc="13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0" i="0" u="none" strike="noStrike" kern="0" cap="none" spc="7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0" i="0" u="none" strike="noStrike" kern="0" cap="none" spc="1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0" i="0" u="none" strike="noStrike" kern="0" cap="none" spc="1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0" i="0" u="none" strike="noStrike" kern="0" cap="none" spc="48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0" i="0" u="none" strike="noStrike" kern="0" cap="none" spc="-6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0" i="0" u="none" strike="noStrike" kern="0" cap="none" spc="13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ITS</a:t>
            </a:r>
            <a:r>
              <a:rPr lang="en-US" altLang="zh-CN" sz="4800" b="0" i="0" u="none" strike="noStrike" kern="0" cap="none" spc="-509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0" i="0" u="none" strike="noStrike" kern="0" cap="none" spc="-26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4800" b="0" i="0" u="none" strike="noStrike" kern="0" cap="none" spc="1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0" i="0" u="none" strike="noStrike" kern="0" cap="none" spc="1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0" i="0" u="none" strike="noStrike" kern="0" cap="none" spc="19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0" i="0" u="none" strike="noStrike" kern="0" cap="none" spc="43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0" i="0" u="none" strike="noStrike" kern="0" cap="none" spc="-63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0" i="0" u="none" strike="noStrike" kern="0" cap="none" spc="10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PROPOSITION</a:t>
            </a:r>
            <a:endParaRPr lang="zh-CN" altLang="en-US" sz="4800" b="0" i="0" u="none" strike="noStrike" kern="0" cap="none" spc="0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>
            <a:off x="15163800" y="8597900"/>
            <a:ext cx="130173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7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body" idx="1"/>
          </p:nvPr>
        </p:nvSpPr>
        <p:spPr>
          <a:xfrm>
            <a:off x="3759200" y="2250922"/>
            <a:ext cx="9970770" cy="58888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8415" rIns="0" bIns="0" anchor="t" anchorCtr="0">
            <a:prstTxWarp prst="textNoShape">
              <a:avLst/>
            </a:prstTxWarp>
            <a:spAutoFit/>
          </a:bodyPr>
          <a:lstStyle/>
          <a:p>
            <a:pPr marL="12700" indent="279400" algn="l">
              <a:lnSpc>
                <a:spcPct val="149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2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We</a:t>
            </a:r>
            <a:r>
              <a:rPr lang="en-US" altLang="zh-CN" sz="2600" b="0" i="0" u="none" strike="noStrike" kern="0" cap="none" spc="-14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develop</a:t>
            </a:r>
            <a:r>
              <a:rPr lang="en-US" altLang="zh-CN" sz="2600" b="0" i="0" u="none" strike="noStrike" kern="0" cap="none" spc="-1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interactive</a:t>
            </a:r>
            <a:r>
              <a:rPr lang="en-US" altLang="zh-CN" sz="2600" b="0" i="0" u="none" strike="noStrike" kern="0" cap="none" spc="-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Excel</a:t>
            </a:r>
            <a:r>
              <a:rPr lang="en-US" altLang="zh-CN" sz="2600" b="0" i="0" u="none" strike="noStrike" kern="0" cap="none" spc="-1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8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dashboards</a:t>
            </a:r>
            <a:r>
              <a:rPr lang="en-US" altLang="zh-CN" sz="2600" b="0" i="0" u="none" strike="noStrike" kern="0" cap="none" spc="-3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9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that</a:t>
            </a:r>
            <a:r>
              <a:rPr lang="en-US" altLang="zh-CN" sz="2600" b="0" i="0" u="none" strike="noStrike" kern="0" cap="none" spc="-13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provide</a:t>
            </a:r>
            <a:r>
              <a:rPr lang="en-US" altLang="zh-CN" sz="2600" b="0" i="0" u="none" strike="noStrike" kern="0" cap="none" spc="-14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real-</a:t>
            </a:r>
            <a:r>
              <a:rPr lang="en-US" altLang="zh-CN" sz="2600" b="0" i="0" u="none" strike="noStrike" kern="0" cap="none" spc="-2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time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insights</a:t>
            </a:r>
            <a:r>
              <a:rPr lang="en-US" altLang="zh-CN" sz="2600" b="0" i="0" u="none" strike="noStrike" kern="0" cap="none" spc="-1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into</a:t>
            </a:r>
            <a:r>
              <a:rPr lang="en-US" altLang="zh-CN" sz="2600" b="0" i="0" u="none" strike="noStrike" kern="0" cap="none" spc="-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employee</a:t>
            </a:r>
            <a:r>
              <a:rPr lang="en-US" altLang="zh-CN" sz="2600" b="0" i="0" u="none" strike="noStrike" kern="0" cap="none" spc="-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qualifications,</a:t>
            </a:r>
            <a:r>
              <a:rPr lang="en-US" altLang="zh-CN" sz="2600" b="0" i="0" u="none" strike="noStrike" kern="0" cap="none" spc="-1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helping</a:t>
            </a:r>
            <a:r>
              <a:rPr lang="en-US" altLang="zh-CN" sz="2600" b="0" i="0" u="none" strike="noStrike" kern="0" cap="none" spc="-1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9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managers</a:t>
            </a:r>
            <a:r>
              <a:rPr lang="en-US" altLang="zh-CN" sz="2600" b="0" i="0" u="none" strike="noStrike" kern="0" cap="none" spc="-1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identify </a:t>
            </a:r>
            <a:r>
              <a:rPr lang="en-US" altLang="zh-CN" sz="2600" b="0" i="0" u="none" strike="noStrike" kern="0" cap="none" spc="1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gaps</a:t>
            </a:r>
            <a:r>
              <a:rPr lang="en-US" altLang="zh-CN" sz="2600" b="0" i="0" u="none" strike="noStrike" kern="0" cap="none" spc="-2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8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strengths</a:t>
            </a:r>
            <a:r>
              <a:rPr lang="en-US" altLang="zh-CN" sz="2600" b="0" i="0" u="none" strike="noStrike" kern="0" cap="none" spc="-12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9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at</a:t>
            </a:r>
            <a:r>
              <a:rPr lang="en-US" altLang="zh-CN" sz="2600" b="0" i="0" u="none" strike="noStrike" kern="0" cap="none" spc="-2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2600" b="0" i="0" u="none" strike="noStrike" kern="0" cap="none" spc="-10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glance.</a:t>
            </a:r>
          </a:p>
          <a:p>
            <a:pPr marL="12700" indent="279400" algn="l">
              <a:lnSpc>
                <a:spcPct val="149000"/>
              </a:lnSpc>
              <a:spcBef>
                <a:spcPts val="50"/>
              </a:spcBef>
              <a:spcAft>
                <a:spcPts val="0"/>
              </a:spcAft>
              <a:buNone/>
              <a:tabLst>
                <a:tab pos="964438" algn="l"/>
              </a:tabLst>
            </a:pPr>
            <a:r>
              <a:rPr lang="en-US" altLang="zh-CN" sz="2600" b="0" i="0" u="none" strike="noStrike" kern="0" cap="none" spc="2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We</a:t>
            </a:r>
            <a:r>
              <a:rPr lang="en-US" altLang="zh-CN" sz="2600" b="0" i="0" u="none" strike="noStrike" kern="0" cap="none" spc="-204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create</a:t>
            </a:r>
            <a:r>
              <a:rPr lang="en-US" altLang="zh-CN" sz="2600" b="0" i="0" u="none" strike="noStrike" kern="0" cap="none" spc="-2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2600" b="0" i="0" u="none" strike="noStrike" kern="0" cap="none" spc="-8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centralized,</a:t>
            </a:r>
            <a:r>
              <a:rPr lang="en-US" altLang="zh-CN" sz="2600" b="0" i="0" u="none" strike="noStrike" kern="0" cap="none" spc="-22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easily</a:t>
            </a:r>
            <a:r>
              <a:rPr lang="en-US" altLang="zh-CN" sz="2600" b="0" i="0" u="none" strike="noStrike" kern="0" cap="none" spc="-1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accessible</a:t>
            </a:r>
            <a:r>
              <a:rPr lang="en-US" altLang="zh-CN" sz="2600" b="0" i="0" u="none" strike="noStrike" kern="0" cap="none" spc="-2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Excel-</a:t>
            </a:r>
            <a:r>
              <a:rPr lang="en-US" altLang="zh-CN" sz="2600" b="0" i="0" u="none" strike="noStrike" kern="0" cap="none" spc="10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based</a:t>
            </a:r>
            <a:r>
              <a:rPr lang="en-US" altLang="zh-CN" sz="2600" b="0" i="0" u="none" strike="noStrike" kern="0" cap="none" spc="-16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3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database </a:t>
            </a:r>
            <a:r>
              <a:rPr lang="en-US" altLang="zh-CN" sz="2600" b="0" i="0" u="none" strike="noStrike" kern="0" cap="none" spc="-9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that</a:t>
            </a:r>
            <a:r>
              <a:rPr lang="en-US" altLang="zh-CN" sz="2600" b="0" i="0" u="none" strike="noStrike" kern="0" cap="none" spc="-1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records</a:t>
            </a:r>
            <a:r>
              <a:rPr lang="en-US" altLang="zh-CN" sz="2600" b="0" i="0" u="none" strike="noStrike" kern="0" cap="none" spc="-1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2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all</a:t>
            </a:r>
            <a:r>
              <a:rPr lang="en-US" altLang="zh-CN" sz="2600" b="0" i="0" u="none" strike="noStrike" kern="0" cap="none" spc="-19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4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relevant</a:t>
            </a:r>
            <a:r>
              <a:rPr lang="en-US" altLang="zh-CN" sz="2600" b="0" i="0" u="none" strike="noStrike" kern="0" cap="none" spc="-1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employee</a:t>
            </a:r>
            <a:r>
              <a:rPr lang="en-US" altLang="zh-CN" sz="2600" b="0" i="0" u="none" strike="noStrike" kern="0" cap="none" spc="-5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qualifications,</a:t>
            </a:r>
            <a:r>
              <a:rPr lang="en-US" altLang="zh-CN" sz="2600" b="0" i="0" u="none" strike="noStrike" kern="0" cap="none" spc="-1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certifications,</a:t>
            </a:r>
            <a:r>
              <a:rPr lang="en-US" altLang="zh-CN" sz="2600" b="0" i="0" u="none" strike="noStrike" kern="0" cap="none" spc="-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and </a:t>
            </a:r>
            <a:r>
              <a:rPr lang="en-US" altLang="zh-CN" sz="2600" b="0" i="0" u="none" strike="noStrike" kern="0" cap="none" spc="-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skills.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2600" b="0" i="0" u="none" strike="noStrike" kern="0" cap="none" spc="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Excel-</a:t>
            </a:r>
            <a:r>
              <a:rPr lang="en-US" altLang="zh-CN" sz="2600" b="0" i="0" u="none" strike="noStrike" kern="0" cap="none" spc="10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based</a:t>
            </a:r>
            <a:r>
              <a:rPr lang="en-US" altLang="zh-CN" sz="2600" b="0" i="0" u="none" strike="noStrike" kern="0" cap="none" spc="-18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r>
              <a:rPr lang="en-US" altLang="zh-CN" sz="2600" b="0" i="0" u="none" strike="noStrike" kern="0" cap="none" spc="-21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streamlines</a:t>
            </a:r>
            <a:r>
              <a:rPr lang="en-US" altLang="zh-CN" sz="2600" b="0" i="0" u="none" strike="noStrike" kern="0" cap="none" spc="-21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2600" b="0" i="0" u="none" strike="noStrike" kern="0" cap="none" spc="-1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qualification</a:t>
            </a:r>
            <a:r>
              <a:rPr lang="en-US" altLang="zh-CN" sz="2600" b="0" i="0" u="none" strike="noStrike" kern="0" cap="none" spc="-114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tracking </a:t>
            </a:r>
            <a:r>
              <a:rPr lang="en-US" altLang="zh-CN" sz="2600" b="0" i="0" u="none" strike="noStrike" kern="0" cap="none" spc="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process,</a:t>
            </a:r>
            <a:r>
              <a:rPr lang="en-US" altLang="zh-CN" sz="2600" b="0" i="0" u="none" strike="noStrike" kern="0" cap="none" spc="-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reducing</a:t>
            </a:r>
            <a:r>
              <a:rPr lang="en-US" altLang="zh-CN" sz="2600" b="0" i="0" u="none" strike="noStrike" kern="0" cap="none" spc="-2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manual</a:t>
            </a:r>
            <a:r>
              <a:rPr lang="en-US" altLang="zh-CN" sz="2600" b="0" i="0" u="none" strike="noStrike" kern="0" cap="none" spc="-1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errors</a:t>
            </a:r>
            <a:r>
              <a:rPr lang="en-US" altLang="zh-CN" sz="2600" b="0" i="0" u="none" strike="noStrike" kern="0" cap="none" spc="-1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4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8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saving</a:t>
            </a:r>
            <a:r>
              <a:rPr lang="en-US" altLang="zh-CN" sz="2600" b="0" i="0" u="none" strike="noStrike" kern="0" cap="none" spc="-14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time</a:t>
            </a:r>
            <a:r>
              <a:rPr lang="en-US" altLang="zh-CN" sz="2600" b="0" i="0" u="none" strike="noStrike" kern="0" cap="none" spc="-6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for</a:t>
            </a:r>
            <a:r>
              <a:rPr lang="en-US" altLang="zh-CN" sz="2600" b="0" i="0" u="none" strike="noStrike" kern="0" cap="none" spc="-6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22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HR</a:t>
            </a:r>
            <a:r>
              <a:rPr lang="en-US" altLang="zh-CN" sz="2600" b="0" i="0" u="none" strike="noStrike" kern="0" cap="none" spc="-2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teams</a:t>
            </a:r>
            <a:r>
              <a:rPr lang="en-US" altLang="zh-CN" sz="2600" b="0" i="0" u="none" strike="noStrike" kern="0" cap="none" spc="-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and managers.</a:t>
            </a:r>
          </a:p>
          <a:p>
            <a:pPr marL="12700" indent="368300" algn="l">
              <a:lnSpc>
                <a:spcPts val="47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2600" b="0" i="0" u="none" strike="noStrike" kern="0" cap="none" spc="-21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r>
              <a:rPr lang="en-US" altLang="zh-CN" sz="2600" b="0" i="0" u="none" strike="noStrike" kern="0" cap="none" spc="-22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is</a:t>
            </a:r>
            <a:r>
              <a:rPr lang="en-US" altLang="zh-CN" sz="2600" b="0" i="0" u="none" strike="noStrike" kern="0" cap="none" spc="-22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scalable,</a:t>
            </a:r>
            <a:r>
              <a:rPr lang="en-US" altLang="zh-CN" sz="2600" b="0" i="0" u="none" strike="noStrike" kern="0" cap="none" spc="-1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allowing</a:t>
            </a:r>
            <a:r>
              <a:rPr lang="en-US" altLang="zh-CN" sz="2600" b="0" i="0" u="none" strike="noStrike" kern="0" cap="none" spc="-1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29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it</a:t>
            </a:r>
            <a:r>
              <a:rPr lang="en-US" altLang="zh-CN" sz="2600" b="0" i="0" u="none" strike="noStrike" kern="0" cap="none" spc="-10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to</a:t>
            </a:r>
            <a:r>
              <a:rPr lang="en-US" altLang="zh-CN" sz="2600" b="0" i="0" u="none" strike="noStrike" kern="0" cap="none" spc="-1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9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grow</a:t>
            </a:r>
            <a:r>
              <a:rPr lang="en-US" altLang="zh-CN" sz="2600" b="0" i="0" u="none" strike="noStrike" kern="0" cap="none" spc="-2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with</a:t>
            </a:r>
            <a:r>
              <a:rPr lang="en-US" altLang="zh-CN" sz="2600" b="0" i="0" u="none" strike="noStrike" kern="0" cap="none" spc="-12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2600" b="0" i="0" u="none" strike="noStrike" kern="0" cap="none" spc="-2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organization, </a:t>
            </a:r>
            <a:r>
              <a:rPr lang="en-US" altLang="zh-CN" sz="2600" b="0" i="0" u="none" strike="noStrike" kern="0" cap="none" spc="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flexible</a:t>
            </a:r>
            <a:r>
              <a:rPr lang="en-US" altLang="zh-CN" sz="2600" b="0" i="0" u="none" strike="noStrike" kern="0" cap="none" spc="-1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9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enough</a:t>
            </a:r>
            <a:r>
              <a:rPr lang="en-US" altLang="zh-CN" sz="2600" b="0" i="0" u="none" strike="noStrike" kern="0" cap="none" spc="-1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to</a:t>
            </a:r>
            <a:r>
              <a:rPr lang="en-US" altLang="zh-CN" sz="2600" b="0" i="0" u="none" strike="noStrike" kern="0" cap="none" spc="-2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adapt</a:t>
            </a:r>
            <a:r>
              <a:rPr lang="en-US" altLang="zh-CN" sz="2600" b="0" i="0" u="none" strike="noStrike" kern="0" cap="none" spc="-1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to</a:t>
            </a:r>
            <a:r>
              <a:rPr lang="en-US" altLang="zh-CN" sz="2600" b="0" i="0" u="none" strike="noStrike" kern="0" cap="none" spc="-13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7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different</a:t>
            </a:r>
            <a:r>
              <a:rPr lang="en-US" altLang="zh-CN" sz="2600" b="0" i="0" u="none" strike="noStrike" kern="0" cap="none" spc="-1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industries,</a:t>
            </a:r>
            <a:r>
              <a:rPr lang="en-US" altLang="zh-CN" sz="2600" b="0" i="0" u="none" strike="noStrike" kern="0" cap="none" spc="-2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3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roles,</a:t>
            </a:r>
            <a:r>
              <a:rPr lang="en-US" altLang="zh-CN" sz="2600" b="0" i="0" u="none" strike="noStrike" kern="0" cap="none" spc="-20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8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endParaRPr lang="zh-CN" altLang="en-US" sz="2600" b="0" i="0" u="none" strike="noStrike" kern="0" cap="none" spc="85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>
            <a:off x="3759200" y="8354186"/>
            <a:ext cx="5124450" cy="4057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specific</a:t>
            </a:r>
            <a:r>
              <a:rPr lang="en-US" altLang="zh-CN" sz="26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</a:t>
            </a:r>
            <a:r>
              <a:rPr lang="en-US" altLang="zh-CN" sz="26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requirements</a:t>
            </a:r>
            <a:endParaRPr lang="zh-CN" altLang="en-US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pic>
        <p:nvPicPr>
          <p:cNvPr id="9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16100"/>
            <a:ext cx="4864100" cy="63880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9181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"/>
          <p:cNvSpPr>
            <a:spLocks noGrp="1"/>
          </p:cNvSpPr>
          <p:nvPr>
            <p:ph type="title"/>
          </p:nvPr>
        </p:nvSpPr>
        <p:spPr>
          <a:xfrm>
            <a:off x="1104900" y="469900"/>
            <a:ext cx="7063739" cy="1955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400" b="0" i="0" u="none" strike="noStrike" kern="0" cap="none" spc="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Dataset</a:t>
            </a:r>
            <a:r>
              <a:rPr lang="en-US" altLang="zh-CN" sz="6400" b="0" i="0" u="none" strike="noStrike" kern="0" cap="none" spc="-5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6400" b="0" i="0" u="none" strike="noStrike" kern="0" cap="none" spc="-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Description</a:t>
            </a:r>
            <a:endParaRPr lang="zh-CN" altLang="en-US" sz="6400" b="0" i="0" u="none" strike="noStrike" kern="0" cap="none" spc="-10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>
            <a:off x="1943100" y="1849450"/>
            <a:ext cx="10900408" cy="77169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905" rIns="0" bIns="0" anchor="t" anchorCtr="0">
            <a:prstTxWarp prst="textNoShape">
              <a:avLst/>
            </a:prstTxWarp>
            <a:spAutoFit/>
          </a:bodyPr>
          <a:lstStyle/>
          <a:p>
            <a:pPr marL="12700" indent="304165" algn="l">
              <a:lnSpc>
                <a:spcPct val="152000"/>
              </a:lnSpc>
              <a:spcBef>
                <a:spcPts val="15"/>
              </a:spcBef>
              <a:spcAft>
                <a:spcPts val="0"/>
              </a:spcAft>
              <a:buFont typeface="Segoe UI Symbol" charset="0"/>
              <a:buChar char="✓"/>
              <a:tabLst>
                <a:tab pos="316865" algn="l"/>
              </a:tabLst>
            </a:pP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Information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on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specific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qualifications</a:t>
            </a:r>
            <a:r>
              <a:rPr lang="en-US" altLang="zh-CN" sz="28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or</a:t>
            </a:r>
            <a:r>
              <a:rPr lang="en-US" altLang="zh-CN" sz="28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certifications</a:t>
            </a:r>
            <a:r>
              <a:rPr lang="en-US" altLang="zh-CN" sz="28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each </a:t>
            </a:r>
            <a:r>
              <a:rPr lang="en-US" altLang="zh-CN" sz="2800" b="0" i="0" u="none" strike="noStrike" kern="0" cap="none" spc="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</a:t>
            </a:r>
            <a:r>
              <a:rPr lang="en-US" altLang="zh-CN" sz="28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holds,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including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course</a:t>
            </a:r>
            <a:r>
              <a:rPr lang="en-US" altLang="zh-CN" sz="28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names,</a:t>
            </a:r>
            <a:r>
              <a:rPr lang="en-US" altLang="zh-CN" sz="28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certification</a:t>
            </a:r>
            <a:r>
              <a:rPr lang="en-US" altLang="zh-CN" sz="28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levels,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0" algn="l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date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</a:t>
            </a:r>
            <a:r>
              <a:rPr lang="en-US" altLang="zh-CN" sz="28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attainment.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406400" indent="-393700" algn="l">
              <a:lnSpc>
                <a:spcPct val="100000"/>
              </a:lnSpc>
              <a:spcBef>
                <a:spcPts val="1839"/>
              </a:spcBef>
              <a:spcAft>
                <a:spcPts val="0"/>
              </a:spcAft>
              <a:buFont typeface="Segoe UI Symbol" charset="0"/>
              <a:buChar char="✓"/>
              <a:tabLst>
                <a:tab pos="406400" algn="l"/>
              </a:tabLst>
            </a:pP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Documentation</a:t>
            </a:r>
            <a:r>
              <a:rPr lang="en-US" altLang="zh-CN" sz="28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any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training</a:t>
            </a:r>
            <a:r>
              <a:rPr lang="en-US" altLang="zh-CN" sz="28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programs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or</a:t>
            </a:r>
            <a:r>
              <a:rPr lang="en-US" altLang="zh-CN" sz="2800" b="0" i="0" u="none" strike="noStrike" kern="0" cap="none" spc="-2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workshops</a:t>
            </a:r>
            <a:r>
              <a:rPr lang="en-US" altLang="zh-CN" sz="28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attended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0" algn="l">
              <a:lnSpc>
                <a:spcPct val="154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by</a:t>
            </a:r>
            <a:r>
              <a:rPr lang="en-US" altLang="zh-CN" sz="28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employees,</a:t>
            </a:r>
            <a:r>
              <a:rPr lang="en-US" altLang="zh-CN" sz="28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including</a:t>
            </a:r>
            <a:r>
              <a:rPr lang="en-US" altLang="zh-CN" sz="28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dates,</a:t>
            </a:r>
            <a:r>
              <a:rPr lang="en-US" altLang="zh-CN" sz="28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topics</a:t>
            </a:r>
            <a:r>
              <a:rPr lang="en-US" altLang="zh-CN" sz="28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covered,</a:t>
            </a:r>
            <a:r>
              <a:rPr lang="en-US" altLang="zh-CN" sz="28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800" b="0" i="0" u="none" strike="noStrike" kern="0" cap="none" spc="-1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outcomes</a:t>
            </a:r>
            <a:r>
              <a:rPr lang="en-US" altLang="zh-CN" sz="28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or </a:t>
            </a:r>
            <a:r>
              <a:rPr lang="en-US" altLang="zh-CN" sz="28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scores.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393700" algn="l">
              <a:lnSpc>
                <a:spcPct val="154000"/>
              </a:lnSpc>
              <a:spcBef>
                <a:spcPts val="100"/>
              </a:spcBef>
              <a:spcAft>
                <a:spcPts val="0"/>
              </a:spcAft>
              <a:buFont typeface="Segoe UI Symbol" charset="0"/>
              <a:buChar char="✓"/>
              <a:tabLst>
                <a:tab pos="406400" algn="l"/>
              </a:tabLst>
            </a:pPr>
            <a:r>
              <a:rPr lang="en-US" altLang="zh-CN" sz="2800" b="0" i="0" u="none" strike="noStrike" kern="0" cap="none" spc="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Basic</a:t>
            </a:r>
            <a:r>
              <a:rPr lang="en-US" altLang="zh-CN" sz="2800" b="0" i="0" u="none" strike="noStrike" kern="0" cap="none" spc="-25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details</a:t>
            </a:r>
            <a:r>
              <a:rPr lang="en-US" altLang="zh-CN" sz="2800" b="0" i="0" u="none" strike="noStrike" kern="0" cap="none" spc="-1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such</a:t>
            </a:r>
            <a:r>
              <a:rPr lang="en-US" altLang="zh-CN" sz="28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20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as</a:t>
            </a:r>
            <a:r>
              <a:rPr lang="en-US" altLang="zh-CN" sz="2800" b="0" i="0" u="none" strike="noStrike" kern="0" cap="none" spc="-1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</a:t>
            </a:r>
            <a:r>
              <a:rPr lang="en-US" altLang="zh-CN" sz="2800" b="0" i="0" u="none" strike="noStrike" kern="0" cap="none" spc="-1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ID,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name,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department,</a:t>
            </a:r>
            <a:r>
              <a:rPr lang="en-US" altLang="zh-CN" sz="28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role,</a:t>
            </a:r>
            <a:r>
              <a:rPr lang="en-US" altLang="zh-CN" sz="28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date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</a:t>
            </a:r>
            <a:r>
              <a:rPr lang="en-US" altLang="zh-CN" sz="28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hire.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304165" algn="l">
              <a:lnSpc>
                <a:spcPct val="152000"/>
              </a:lnSpc>
              <a:spcBef>
                <a:spcPts val="20"/>
              </a:spcBef>
              <a:spcAft>
                <a:spcPts val="0"/>
              </a:spcAft>
              <a:buFont typeface="Segoe UI Symbol" charset="0"/>
              <a:buChar char="✓"/>
              <a:tabLst>
                <a:tab pos="316865" algn="l"/>
              </a:tabLst>
            </a:pP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Visual</a:t>
            </a:r>
            <a:r>
              <a:rPr lang="en-US" altLang="zh-CN" sz="2800" b="0" i="0" u="none" strike="noStrike" kern="0" cap="none" spc="-1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cues</a:t>
            </a:r>
            <a:r>
              <a:rPr lang="en-US" altLang="zh-CN" sz="28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like</a:t>
            </a:r>
            <a:r>
              <a:rPr lang="en-US" altLang="zh-CN" sz="2800" b="0" i="0" u="none" strike="noStrike" kern="0" cap="none" spc="-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color-</a:t>
            </a:r>
            <a:r>
              <a:rPr lang="en-US" altLang="zh-CN" sz="2800" b="0" i="0" u="none" strike="noStrike" kern="0" cap="none" spc="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coding</a:t>
            </a:r>
            <a:r>
              <a:rPr lang="en-US" altLang="zh-CN" sz="28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or</a:t>
            </a:r>
            <a:r>
              <a:rPr lang="en-US" altLang="zh-CN" sz="28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conditional</a:t>
            </a:r>
            <a:r>
              <a:rPr lang="en-US" altLang="zh-CN" sz="28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formatting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8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quickly </a:t>
            </a:r>
            <a:r>
              <a:rPr lang="en-US" altLang="zh-CN" sz="28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identify</a:t>
            </a:r>
            <a:r>
              <a:rPr lang="en-US" altLang="zh-CN" sz="28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employees</a:t>
            </a:r>
            <a:r>
              <a:rPr lang="en-US" altLang="zh-CN" sz="2800" b="0" i="0" u="none" strike="noStrike" kern="0" cap="none" spc="-1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who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meet,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exceed,</a:t>
            </a:r>
            <a:r>
              <a:rPr lang="en-US" altLang="zh-CN" sz="28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or</a:t>
            </a:r>
            <a:r>
              <a:rPr lang="en-US" altLang="zh-CN" sz="2800" b="0" i="0" u="none" strike="noStrike" kern="0" cap="none" spc="-229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fa</a:t>
            </a:r>
            <a:r>
              <a:rPr lang="en-US" altLang="zh-CN" sz="2800" b="0" i="0" u="none" strike="noStrike" kern="0" cap="none" spc="-3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1" i="0" u="none" strike="noStrike" kern="0" cap="none" spc="-21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l</a:t>
            </a:r>
            <a:r>
              <a:rPr lang="en-US" altLang="zh-CN" sz="2800" b="1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below</a:t>
            </a:r>
            <a:r>
              <a:rPr lang="en-US" altLang="zh-CN" sz="28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the</a:t>
            </a:r>
            <a:r>
              <a:rPr lang="en-US" altLang="zh-CN" sz="2800" b="0" i="0" u="none" strike="noStrike" kern="0" cap="none" spc="-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required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12700" indent="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</a:t>
            </a:r>
            <a:r>
              <a:rPr lang="en-US" altLang="zh-CN" sz="28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8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standards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0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"/>
          <p:cNvSpPr>
            <a:spLocks/>
          </p:cNvSpPr>
          <p:nvPr/>
        </p:nvSpPr>
        <p:spPr>
          <a:xfrm>
            <a:off x="1003300" y="8624316"/>
            <a:ext cx="2098040" cy="2145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6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500" b="0" i="0" u="none" strike="noStrike" kern="0" cap="none" spc="43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500" b="0" i="0" u="none" strike="noStrike" kern="0" cap="none" spc="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500" b="0" i="0" u="none" strike="noStrike" kern="0" cap="none" spc="-31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500" b="0" i="0" u="none" strike="noStrike" kern="0" cap="none" spc="-2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Revie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>
            <a:off x="3086100" y="8597900"/>
            <a:ext cx="193039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15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w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>
            <a:off x="12471589" y="7150209"/>
            <a:ext cx="610233" cy="6102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>
            <a:off x="8928235" y="2260634"/>
            <a:ext cx="419100" cy="4324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>
            <a:off x="12471589" y="7861419"/>
            <a:ext cx="241300" cy="2413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D936A"/>
          </a:solidFill>
          <a:ln cap="flat" cmpd="sng">
            <a:noFill/>
            <a:prstDash val="solid"/>
            <a:miter/>
          </a:ln>
        </p:spPr>
      </p: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977900" y="800100"/>
            <a:ext cx="10125075" cy="1746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700" b="0" i="0" u="none" strike="noStrike" kern="0" cap="none" spc="1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5700" b="0" i="0" u="none" strike="noStrike" kern="0" cap="none" spc="-6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5700" b="0" i="0" u="none" strike="noStrike" kern="0" cap="none" spc="64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"</a:t>
            </a:r>
            <a:r>
              <a:rPr lang="en-US" altLang="zh-CN" sz="5700" b="0" i="0" u="none" strike="noStrike" kern="0" cap="none" spc="3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5700" b="0" i="0" u="none" strike="noStrike" kern="0" cap="none" spc="39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5700" b="0" i="0" u="none" strike="noStrike" kern="0" cap="none" spc="39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5700" b="0" i="0" u="none" strike="noStrike" kern="0" cap="none" spc="84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"</a:t>
            </a:r>
            <a:r>
              <a:rPr lang="en-US" altLang="zh-CN" sz="5700" b="0" i="0" u="none" strike="noStrike" kern="0" cap="none" spc="-55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5700" b="0" i="0" u="none" strike="noStrike" kern="0" cap="none" spc="33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5700" b="0" i="0" u="none" strike="noStrike" kern="0" cap="none" spc="-82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5700" b="0" i="0" u="none" strike="noStrike" kern="0" cap="none" spc="31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5700" b="0" i="0" u="none" strike="noStrike" kern="0" cap="none" spc="-760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5700" b="0" i="0" u="none" strike="noStrike" kern="0" cap="none" spc="175" baseline="0">
                <a:solidFill>
                  <a:schemeClr val="bg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5700" b="0" i="0" u="none" strike="noStrike" kern="0" cap="none" spc="0" baseline="0">
              <a:solidFill>
                <a:schemeClr val="bg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15062201" y="8597900"/>
            <a:ext cx="139698" cy="231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6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9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pic>
        <p:nvPicPr>
          <p:cNvPr id="10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83100"/>
            <a:ext cx="3136900" cy="4343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6" name="矩形"/>
          <p:cNvSpPr>
            <a:spLocks/>
          </p:cNvSpPr>
          <p:nvPr/>
        </p:nvSpPr>
        <p:spPr>
          <a:xfrm>
            <a:off x="3378200" y="1844521"/>
            <a:ext cx="11744960" cy="69909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8415" rIns="0" bIns="0" anchor="t" anchorCtr="0">
            <a:prstTxWarp prst="textNoShape">
              <a:avLst/>
            </a:prstTxWarp>
            <a:spAutoFit/>
          </a:bodyPr>
          <a:lstStyle/>
          <a:p>
            <a:pPr marL="469900" indent="-457200" algn="just">
              <a:lnSpc>
                <a:spcPct val="149000"/>
              </a:lnSpc>
              <a:spcBef>
                <a:spcPts val="145"/>
              </a:spcBef>
              <a:spcAft>
                <a:spcPts val="0"/>
              </a:spcAft>
              <a:buClrTx/>
              <a:buAutoNum type="arabicPeriod"/>
              <a:tabLst>
                <a:tab pos="469900" algn="l"/>
              </a:tabLst>
            </a:pP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Interactive</a:t>
            </a:r>
            <a:r>
              <a:rPr lang="en-US" altLang="zh-CN" sz="26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Dashboard: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25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</a:t>
            </a:r>
            <a:r>
              <a:rPr lang="en-US" altLang="zh-CN" sz="26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dynamic</a:t>
            </a:r>
            <a:r>
              <a:rPr lang="en-US" altLang="zh-CN" sz="26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Excel</a:t>
            </a:r>
            <a:r>
              <a:rPr lang="en-US" altLang="zh-CN" sz="26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dashboard</a:t>
            </a:r>
            <a:r>
              <a:rPr lang="en-US" altLang="zh-CN" sz="26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that</a:t>
            </a:r>
            <a:r>
              <a:rPr lang="en-US" altLang="zh-CN" sz="26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updates</a:t>
            </a:r>
            <a:r>
              <a:rPr lang="en-US" altLang="zh-CN" sz="2600" b="0" i="0" u="none" strike="noStrike" kern="0" cap="none" spc="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real-</a:t>
            </a:r>
            <a:r>
              <a:rPr lang="en-US" altLang="zh-CN" sz="26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time,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offering</a:t>
            </a:r>
            <a:r>
              <a:rPr lang="en-US" altLang="zh-CN" sz="2600" b="0" i="0" u="none" strike="noStrike" kern="0" cap="none" spc="-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easy-</a:t>
            </a:r>
            <a:r>
              <a:rPr lang="en-US" altLang="zh-CN" sz="2600" b="0" i="0" u="none" strike="noStrike" kern="0" cap="none" spc="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to-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navigate</a:t>
            </a:r>
            <a:r>
              <a:rPr lang="en-US" altLang="zh-CN" sz="2600" b="0" i="0" u="none" strike="noStrike" kern="0" cap="none" spc="3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visuals</a:t>
            </a:r>
            <a:r>
              <a:rPr lang="en-US" altLang="zh-CN" sz="26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instant</a:t>
            </a:r>
            <a:r>
              <a:rPr lang="en-US" altLang="zh-CN" sz="26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insights</a:t>
            </a:r>
            <a:r>
              <a:rPr lang="en-US" altLang="zh-CN" sz="26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into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employee</a:t>
            </a:r>
            <a:r>
              <a:rPr lang="en-US" altLang="zh-CN" sz="2600" b="0" i="0" u="none" strike="noStrike" kern="0" cap="none" spc="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qualifications</a:t>
            </a:r>
            <a:r>
              <a:rPr lang="en-US" altLang="zh-CN" sz="26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gaps.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469900" indent="-457200" algn="l">
              <a:lnSpc>
                <a:spcPct val="149000"/>
              </a:lnSpc>
              <a:spcBef>
                <a:spcPts val="50"/>
              </a:spcBef>
              <a:spcAft>
                <a:spcPts val="0"/>
              </a:spcAft>
              <a:buClrTx/>
              <a:buAutoNum type="arabicPeriod"/>
              <a:tabLst>
                <a:tab pos="469900" algn="l"/>
              </a:tabLst>
            </a:pPr>
            <a:r>
              <a:rPr lang="en-US" altLang="zh-CN" sz="2600" b="0" i="0" u="none" strike="noStrike" kern="0" cap="none" spc="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Automated</a:t>
            </a:r>
            <a:r>
              <a:rPr lang="en-US" altLang="zh-CN" sz="2600" b="0" i="0" u="none" strike="noStrike" kern="0" cap="none" spc="-20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Reports:</a:t>
            </a:r>
            <a:r>
              <a:rPr lang="en-US" altLang="zh-CN" sz="2600" b="0" i="0" u="none" strike="noStrike" kern="0" cap="none" spc="-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Automated</a:t>
            </a:r>
            <a:r>
              <a:rPr lang="en-US" altLang="zh-CN" sz="26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generation</a:t>
            </a:r>
            <a:r>
              <a:rPr lang="en-US" altLang="zh-CN" sz="2600" b="0" i="0" u="none" strike="noStrike" kern="0" cap="none" spc="-1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</a:t>
            </a:r>
            <a:r>
              <a:rPr lang="en-US" altLang="zh-CN" sz="26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tailored</a:t>
            </a:r>
            <a:r>
              <a:rPr lang="en-US" altLang="zh-CN" sz="2600" b="0" i="0" u="none" strike="noStrike" kern="0" cap="none" spc="-2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reports</a:t>
            </a:r>
            <a:r>
              <a:rPr lang="en-US" altLang="zh-CN" sz="26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</a:t>
            </a:r>
            <a:r>
              <a:rPr lang="en-US" altLang="zh-CN" sz="2600" b="0" i="0" u="none" strike="noStrike" kern="0" cap="none" spc="-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different departments,</a:t>
            </a:r>
            <a:r>
              <a:rPr lang="en-US" altLang="zh-CN" sz="26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highlighting</a:t>
            </a:r>
            <a:r>
              <a:rPr lang="en-US" altLang="zh-CN" sz="26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key</a:t>
            </a:r>
            <a:r>
              <a:rPr lang="en-US" altLang="zh-CN" sz="26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findings,</a:t>
            </a:r>
            <a:r>
              <a:rPr lang="en-US" altLang="zh-CN" sz="26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training</a:t>
            </a:r>
            <a:r>
              <a:rPr lang="en-US" altLang="zh-CN" sz="26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needs,</a:t>
            </a:r>
            <a:r>
              <a:rPr lang="en-US" altLang="zh-CN" sz="26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promotion opportunities.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469265" indent="-456565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Tx/>
              <a:buAutoNum type="arabicPeriod"/>
              <a:tabLst>
                <a:tab pos="469265" algn="l"/>
              </a:tabLst>
            </a:pPr>
            <a:r>
              <a:rPr lang="en-US" altLang="zh-CN" sz="2600" b="0" i="0" u="none" strike="noStrike" kern="0" cap="none" spc="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Advanced</a:t>
            </a:r>
            <a:r>
              <a:rPr lang="en-US" altLang="zh-CN" sz="26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14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Analysis</a:t>
            </a:r>
            <a:r>
              <a:rPr lang="en-US" altLang="zh-CN" sz="26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Tools:</a:t>
            </a:r>
            <a:r>
              <a:rPr lang="en-US" altLang="zh-CN" sz="2600" b="0" i="0" u="none" strike="noStrike" kern="0" cap="none" spc="-21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Use</a:t>
            </a:r>
            <a:r>
              <a:rPr lang="en-US" altLang="zh-CN" sz="2600" b="0" i="0" u="none" strike="noStrike" kern="0" cap="none" spc="-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of</a:t>
            </a:r>
            <a:r>
              <a:rPr lang="en-US" altLang="zh-CN" sz="2600" b="0" i="0" u="none" strike="noStrike" kern="0" cap="none" spc="-1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advanced</a:t>
            </a:r>
            <a:r>
              <a:rPr lang="en-US" altLang="zh-CN" sz="2600" b="0" i="0" u="none" strike="noStrike" kern="0" cap="none" spc="-2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Excel</a:t>
            </a:r>
            <a:r>
              <a:rPr lang="en-US" altLang="zh-CN" sz="26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functions</a:t>
            </a:r>
            <a:r>
              <a:rPr lang="en-US" altLang="zh-CN" sz="2600" b="0" i="0" u="none" strike="noStrike" kern="0" cap="none" spc="-1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like</a:t>
            </a:r>
            <a:r>
              <a:rPr lang="en-US" altLang="zh-CN" sz="2600" b="0" i="0" u="none" strike="noStrike" kern="0" cap="none" spc="-1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Power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469900" indent="0" algn="l">
              <a:lnSpc>
                <a:spcPct val="147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Query</a:t>
            </a:r>
            <a:r>
              <a:rPr lang="en-US" altLang="zh-CN" sz="26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Power</a:t>
            </a:r>
            <a:r>
              <a:rPr lang="en-US" altLang="zh-CN" sz="26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Pivot</a:t>
            </a:r>
            <a:r>
              <a:rPr lang="en-US" altLang="zh-CN" sz="26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for</a:t>
            </a:r>
            <a:r>
              <a:rPr lang="en-US" altLang="zh-CN" sz="26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deeper</a:t>
            </a:r>
            <a:r>
              <a:rPr lang="en-US" altLang="zh-CN" sz="2600" b="0" i="0" u="none" strike="noStrike" kern="0" cap="none" spc="-13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insights,</a:t>
            </a:r>
            <a:r>
              <a:rPr lang="en-US" altLang="zh-CN" sz="26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enabling</a:t>
            </a:r>
            <a:r>
              <a:rPr lang="en-US" altLang="zh-CN" sz="2600" b="0" i="0" u="none" strike="noStrike" kern="0" cap="none" spc="-1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predictive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analysis</a:t>
            </a:r>
            <a:r>
              <a:rPr lang="en-US" altLang="zh-CN" sz="26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scenario</a:t>
            </a:r>
            <a:r>
              <a:rPr lang="en-US" altLang="zh-CN" sz="2600" b="0" i="0" u="none" strike="noStrike" kern="0" cap="none" spc="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planning.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  <a:p>
            <a:pPr marL="469900" indent="-457200" algn="l">
              <a:lnSpc>
                <a:spcPct val="147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469900" algn="l"/>
              </a:tabLst>
            </a:pPr>
            <a:r>
              <a:rPr lang="en-US" altLang="zh-CN" sz="2600" b="0" i="0" u="none" strike="noStrike" kern="0" cap="none" spc="2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User-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Friendly</a:t>
            </a:r>
            <a:r>
              <a:rPr lang="en-US" altLang="zh-CN" sz="2600" b="0" i="0" u="none" strike="noStrike" kern="0" cap="none" spc="-1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Interface:</a:t>
            </a:r>
            <a:r>
              <a:rPr lang="en-US" altLang="zh-CN" sz="2600" b="0" i="0" u="none" strike="noStrike" kern="0" cap="none" spc="-2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18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</a:t>
            </a:r>
            <a:r>
              <a:rPr lang="en-US" altLang="zh-CN" sz="2600" b="0" i="0" u="none" strike="noStrike" kern="0" cap="none" spc="-20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intuitive</a:t>
            </a:r>
            <a:r>
              <a:rPr lang="en-US" altLang="zh-CN" sz="2600" b="0" i="0" u="none" strike="noStrike" kern="0" cap="none" spc="-8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4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interface</a:t>
            </a:r>
            <a:r>
              <a:rPr lang="en-US" altLang="zh-CN" sz="2600" b="0" i="0" u="none" strike="noStrike" kern="0" cap="none" spc="-9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allowing</a:t>
            </a:r>
            <a:r>
              <a:rPr lang="en-US" altLang="zh-CN" sz="2600" b="0" i="0" u="none" strike="noStrike" kern="0" cap="none" spc="-1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2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HR</a:t>
            </a:r>
            <a:r>
              <a:rPr lang="en-US" altLang="zh-CN" sz="2600" b="0" i="0" u="none" strike="noStrike" kern="0" cap="none" spc="-2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teams</a:t>
            </a:r>
            <a:r>
              <a:rPr lang="en-US" altLang="zh-CN" sz="2600" b="0" i="0" u="none" strike="noStrike" kern="0" cap="none" spc="-9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600" b="0" i="0" u="none" strike="noStrike" kern="0" cap="none" spc="-1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filter, </a:t>
            </a:r>
            <a:r>
              <a:rPr lang="en-US" altLang="zh-CN" sz="2600" b="0" i="0" u="none" strike="noStrike" kern="0" cap="none" spc="-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sort,</a:t>
            </a:r>
            <a:r>
              <a:rPr lang="en-US" altLang="zh-CN" sz="26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and</a:t>
            </a:r>
            <a:r>
              <a:rPr lang="en-US" altLang="zh-CN" sz="26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explore</a:t>
            </a:r>
            <a:r>
              <a:rPr lang="en-US" altLang="zh-CN" sz="2600" b="0" i="0" u="none" strike="noStrike" kern="0" cap="none" spc="-4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data</a:t>
            </a:r>
            <a:r>
              <a:rPr lang="en-US" altLang="zh-CN" sz="26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effortlessly,</a:t>
            </a:r>
            <a:r>
              <a:rPr lang="en-US" altLang="zh-CN" sz="2600" b="0" i="0" u="none" strike="noStrike" kern="0" cap="none" spc="-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7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making</a:t>
            </a:r>
            <a:r>
              <a:rPr lang="en-US" altLang="zh-CN" sz="2600" b="0" i="0" u="none" strike="noStrike" kern="0" cap="none" spc="-1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complex</a:t>
            </a:r>
            <a:r>
              <a:rPr lang="en-US" altLang="zh-CN" sz="2600" b="0" i="0" u="none" strike="noStrike" kern="0" cap="none" spc="-1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analysis</a:t>
            </a:r>
            <a:r>
              <a:rPr lang="en-US" altLang="zh-CN" sz="2600" b="0" i="0" u="none" strike="noStrike" kern="0" cap="none" spc="-16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5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accessible</a:t>
            </a:r>
            <a:r>
              <a:rPr lang="en-US" altLang="zh-CN" sz="2600" b="0" i="0" u="none" strike="noStrike" kern="0" cap="none" spc="-16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to</a:t>
            </a:r>
            <a:r>
              <a:rPr lang="en-US" altLang="zh-CN" sz="2600" b="0" i="0" u="none" strike="noStrike" kern="0" cap="none" spc="-1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2600" b="0" i="0" u="none" strike="noStrike" kern="0" cap="none" spc="-25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all</a:t>
            </a:r>
            <a:endParaRPr lang="zh-CN" altLang="en-US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>
            <a:off x="3835400" y="8544686"/>
            <a:ext cx="927100" cy="4057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-10" baseline="0">
                <a:solidFill>
                  <a:srgbClr val="FFFFFF"/>
                </a:solidFill>
                <a:latin typeface="Trebuchet MS" charset="0"/>
                <a:ea typeface="Droid Sans" charset="0"/>
                <a:cs typeface="Trebuchet MS" charset="0"/>
              </a:rPr>
              <a:t>users.</a:t>
            </a:r>
            <a:endParaRPr lang="zh-CN" altLang="en-US" sz="26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2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</vt:lpstr>
      <vt:lpstr>AGEND A</vt:lpstr>
      <vt:lpstr>PROBLEM STATEMENT</vt:lpstr>
      <vt:lpstr>PROJECT OVERVIEW</vt:lpstr>
      <vt:lpstr>WHOARE THE END USERS?</vt:lpstr>
      <vt:lpstr>OUR SOLUTIONAND ITS VALUE PROPOSITION</vt:lpstr>
      <vt:lpstr>Dataset Description</vt:lpstr>
      <vt:lpstr>THE "WOW" IN OUR SOLUTION</vt:lpstr>
      <vt:lpstr>MODELLIN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msarves01@gmail.com</cp:lastModifiedBy>
  <cp:revision>1</cp:revision>
  <dcterms:created xsi:type="dcterms:W3CDTF">2024-09-07T02:28:41Z</dcterms:created>
  <dcterms:modified xsi:type="dcterms:W3CDTF">2024-09-09T08:21:59Z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