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ld Standard TT"/>
      <p:regular r:id="rId26"/>
      <p:bold r:id="rId27"/>
      <p:italic r:id="rId28"/>
    </p:embeddedFont>
    <p:embeddedFont>
      <p:font typeface="DM Serif Display"/>
      <p:regular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erif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erifDispl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d569372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d569372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d569372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d569372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70a7878e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70a7878e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0a7878e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0a7878e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70a7878e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70a7878e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d0cdfad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d0cdfad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0a7878e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0a7878e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70a7878e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70a7878e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70a7878e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70a7878e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56937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56937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d569372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d569372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yro.a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3075" y="1093450"/>
            <a:ext cx="6034500" cy="24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M Serif Display"/>
                <a:ea typeface="DM Serif Display"/>
                <a:cs typeface="DM Serif Display"/>
                <a:sym typeface="DM Serif Display"/>
              </a:rPr>
              <a:t>Semantic Analysis of </a:t>
            </a:r>
            <a:endParaRPr sz="41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M Serif Display"/>
                <a:ea typeface="DM Serif Display"/>
                <a:cs typeface="DM Serif Display"/>
                <a:sym typeface="DM Serif Display"/>
              </a:rPr>
              <a:t>Text Implemented in Pyro </a:t>
            </a:r>
            <a:endParaRPr sz="41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3916125"/>
            <a:ext cx="42285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Shah Rahil </a:t>
            </a: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Kirankumar - 2020B2A71677G</a:t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Shivam Thakur - 2020B4A71581G</a:t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B Sarvesh - 2020B5A71839G</a:t>
            </a:r>
            <a:endParaRPr b="1"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0" y="1214675"/>
            <a:ext cx="4247475" cy="27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75" y="1183050"/>
            <a:ext cx="4145149" cy="2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7000"/>
            <a:ext cx="4223588" cy="26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50" y="1227005"/>
            <a:ext cx="4158225" cy="2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2625725" y="728125"/>
            <a:ext cx="34332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THANK YOU</a:t>
            </a:r>
            <a:endParaRPr b="1"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Overview</a:t>
            </a:r>
            <a:endParaRPr sz="33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47325" y="1654725"/>
            <a:ext cx="8074500" cy="283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7040" lvl="0" marL="5486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Aim is to do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Semantic Analysis of Text Implemented in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Pyro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47040" lvl="0" marL="5486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Reliability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- Reduces possibility of data type mismatches because we are using inference algorithms.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47040" lvl="0" marL="5486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Ease of use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- Only the model and the guide specification is needed to run the optimizer (the objective function does not need to be specified as in the PyTorch implementation).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DM Serif Display"/>
                <a:ea typeface="DM Serif Display"/>
                <a:cs typeface="DM Serif Display"/>
                <a:sym typeface="DM Serif Display"/>
              </a:rPr>
              <a:t>Why Pyro?</a:t>
            </a:r>
            <a:endParaRPr sz="34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382400" cy="333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Pyro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probabilistic programming framework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by Uber AI. It’s built on PyTorch and uses Python for defining probabilistic relationships. It supports a wide range of models, capturing uncertainty and dependencies in data, making it a powerful tool for researchers and data scientists.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DM Serif Display"/>
                <a:ea typeface="DM Serif Display"/>
                <a:cs typeface="DM Serif Display"/>
                <a:sym typeface="DM Serif Display"/>
              </a:rPr>
              <a:t>Why Pytorch for comparison?</a:t>
            </a:r>
            <a:endParaRPr sz="34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643750"/>
            <a:ext cx="7279200" cy="216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PyTorch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is a popular deep learning framework, while Pyro, built on PyTorch, is a probabilistic programming language (PPL). </a:t>
            </a:r>
            <a:r>
              <a:rPr lang="en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This combination allows for the expression of complex probabilistic relationships and model uncertainty in data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DM Serif Display"/>
                <a:ea typeface="DM Serif Display"/>
                <a:cs typeface="DM Serif Display"/>
                <a:sym typeface="DM Serif Display"/>
              </a:rPr>
              <a:t>Code Implementation</a:t>
            </a:r>
            <a:endParaRPr sz="31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26300" y="1587200"/>
            <a:ext cx="763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ollowing were used :-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Class Model: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Utilizes Pyro for implementing the neural network, showcasing the power of probabilistic programming. 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Class Neural Network: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A parallel implementation using PyTorch, demonstrating the strength of a leading deep learning framework.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These classes exemplify the integration of PyTorch and Pyro, merging deep learning and probabilistic modeling for sophisticated data analysis.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604425" y="393750"/>
            <a:ext cx="673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DM Serif Display"/>
                <a:ea typeface="DM Serif Display"/>
                <a:cs typeface="DM Serif Display"/>
                <a:sym typeface="DM Serif Display"/>
              </a:rPr>
              <a:t>Database </a:t>
            </a:r>
            <a:endParaRPr sz="35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84375"/>
            <a:ext cx="70917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Series of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sentences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divided into two  “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”  each question having 199 entries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get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quora_data_with_clusters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file that tells us whether the question entries belong to the same cluster or not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test_predictions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file that  has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predicted_is_duplicate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entry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compares same id entries of each question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file that  has a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is_duplicate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entry which compares   entries of each question ( they don't have to have the same id)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3846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DM Serif Display"/>
                <a:ea typeface="DM Serif Display"/>
                <a:cs typeface="DM Serif Display"/>
                <a:sym typeface="DM Serif Display"/>
              </a:rPr>
              <a:t>                        </a:t>
            </a:r>
            <a:r>
              <a:rPr lang="en" sz="4200">
                <a:latin typeface="DM Serif Display"/>
                <a:ea typeface="DM Serif Display"/>
                <a:cs typeface="DM Serif Display"/>
                <a:sym typeface="DM Serif Display"/>
              </a:rPr>
              <a:t>Outputs</a:t>
            </a:r>
            <a:endParaRPr sz="42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277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80486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