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2" r:id="rId7"/>
    <p:sldId id="316" r:id="rId8"/>
    <p:sldId id="313" r:id="rId9"/>
    <p:sldId id="314" r:id="rId10"/>
    <p:sldId id="3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4B9B8-5E6E-4199-A300-1BFA3A2DA264}" v="2" dt="2025-01-27T19:01:52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334301"/>
            <a:ext cx="6253317" cy="3990812"/>
          </a:xfr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r>
              <a:rPr lang="en-IN" b="1" dirty="0"/>
              <a:t>HR Analyst</a:t>
            </a:r>
            <a:br>
              <a:rPr lang="en-IN" b="1" dirty="0"/>
            </a:br>
            <a:r>
              <a:rPr lang="en-IN" b="1" dirty="0"/>
              <a:t> Dashboard</a:t>
            </a:r>
            <a:endParaRPr lang="en-US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8"/>
            <a:ext cx="6269347" cy="17378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Insights into Employee Attrition, Diversity, Tenure, and Compensation</a:t>
            </a:r>
            <a:endParaRPr lang="en-US" sz="2400" b="1" dirty="0">
              <a:solidFill>
                <a:schemeClr val="accent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D3C2-7B97-B54B-374A-E66D931D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7192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/>
              <a:t>Objective of the Dashboard: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C5F3C0-6C93-511B-0CA8-B90F3F7245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2619" y="1887795"/>
            <a:ext cx="11464413" cy="4167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Analyze HR metrics like attrition, tenure, diversity, and salary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Provide actionable insights for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 Interactive charts.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KPI cards for high-level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5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4890-413D-B29B-251C-FA58FC12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2756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b="1" dirty="0">
                <a:latin typeface="Bookman Old Style" panose="02050604050505020204" pitchFamily="18" charset="0"/>
              </a:rPr>
              <a:t>Dashboard Chart Explanations</a:t>
            </a:r>
            <a:endParaRPr lang="en-IN" b="1" i="1" dirty="0">
              <a:latin typeface="Bookman Old Style" panose="020506040505050202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4B1C60B-7029-F606-8CBD-31761F8049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8761" y="2036740"/>
            <a:ext cx="1115961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Attrition Count &amp; Rate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Attrition 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: Displays the total number of employees who left the organization (237).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Attrition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: Highlights the percentage of total employee turnover (16.12%).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accent1"/>
              </a:solidFill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2.  Years at Company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Shows the cumulative years spent by employees in the organization (37 years).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3.  Employee Count &amp; Active Employees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Employee 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: Total workforce (1,470 employees).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Active Employees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: Number of currently employed staff (1,233 employees).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4.  Average 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Indicates the average age of the workforce (36.92 years).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4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88F8-5031-7550-D165-3ADED894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555" y="108155"/>
            <a:ext cx="10133125" cy="668593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explanations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B5978A-696F-452F-318F-579FD4DA33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4465" y="894735"/>
            <a:ext cx="11523406" cy="552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5.  Education Field-Wise Attrition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Bar chart showing attrition distribution across education fields, with Life Sciences (89) and Medical (63) having the highest attrition.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6.  Gender Diversity in Attrition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Pie chart showing gender-based attrition: 150 females and 87 males.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7.  Job Satisfaction Rating by Role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Bar chart showcasing job satisfaction ratings by role, with Research Scientists (292) and Laboratory Technicians (259) having high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8.  Attrition Rate by Gender Across Age Groups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Pie charts showing attrition rates for males and females in different age groups. The 25-34 age group has the highest attrition rate (29.11%).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9.  Number of Employees by Age Group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Bar chart representing employee count by age group, with the 31-36 age range having the highest number (274 employees).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2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9D97-6D51-D69B-BD2D-6C37F8846C6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/>
              <a:t>KPIs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E2A0-BE9E-1DD2-0DF7-6AF789436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KPIs included in the dashboard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ATTRITION 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YEARS AT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ATTRITION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ACTIVE 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AVERAGE 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EMPLOYEE 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54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9CFA-B721-476C-B5F1-624F379F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200" b="1" i="1" dirty="0"/>
              <a:t>Key 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F2DBBE-CD8E-408F-7434-DF653FBEE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82" y="988908"/>
            <a:ext cx="5896798" cy="31308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91EFE-CFA9-D448-6182-C6ECB6B9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988907"/>
            <a:ext cx="5835838" cy="2779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6A0200-07CB-099D-2009-520E03A91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79" y="3768563"/>
            <a:ext cx="3037185" cy="264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7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1452-5A4C-C199-C5AE-2B918497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4410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CONCLUSION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7C4B54-77E1-6A80-F4E7-203090854B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943" y="1610233"/>
            <a:ext cx="1134642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The HR Analytics Dashboard provides actionable insights into workforce metrics such as attrition rates, employee Count, and demographics.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Key performance indicators (KPIs) highlight critical trends in employee count, Attrition Rate and workforce diversity.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Visuals like bar charts, line graphs, and pie charts simplify complex data and enable better decision-making for HR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These insights can help the organization identify areas for improvement, optimize resource allocation, and enhance employee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ookman Old Style" panose="02050604050505020204" pitchFamily="18" charset="0"/>
              </a:rPr>
              <a:t>The dashboard ensures data-driven decision-making to align HR strategies with organizational goals effectively. </a:t>
            </a:r>
          </a:p>
        </p:txBody>
      </p:sp>
    </p:spTree>
    <p:extLst>
      <p:ext uri="{BB962C8B-B14F-4D97-AF65-F5344CB8AC3E}">
        <p14:creationId xmlns:p14="http://schemas.microsoft.com/office/powerpoint/2010/main" val="40974681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{EEAFE242-C9AD-458A-B82A-B688592FCAC1}tf33845126_win32</Template>
  <TotalTime>248</TotalTime>
  <Words>418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1_RetrospectVTI</vt:lpstr>
      <vt:lpstr>HR Analyst  Dashboard</vt:lpstr>
      <vt:lpstr>Objective of the Dashboard:</vt:lpstr>
      <vt:lpstr>Dashboard Chart Explanations</vt:lpstr>
      <vt:lpstr>explanations</vt:lpstr>
      <vt:lpstr>KPIs Overview</vt:lpstr>
      <vt:lpstr>Key Visualizations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sarvesh patkar</dc:creator>
  <cp:lastModifiedBy>sarvesh patkar</cp:lastModifiedBy>
  <cp:revision>4</cp:revision>
  <dcterms:created xsi:type="dcterms:W3CDTF">2025-01-27T14:56:23Z</dcterms:created>
  <dcterms:modified xsi:type="dcterms:W3CDTF">2025-01-27T19:04:46Z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