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AAC5C-25B5-47DB-A827-1241CEB1A37C}" v="6" dt="2025-01-28T05:55:58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5A7E-C7C8-0742-0898-3F46623A1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70271"/>
            <a:ext cx="8825658" cy="1804219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Stencil" panose="040409050D0802020404" pitchFamily="82" charset="0"/>
              </a:rPr>
              <a:t>PLATO’S PIZZA SALES</a:t>
            </a:r>
            <a:endParaRPr lang="en-IN" b="1" dirty="0">
              <a:solidFill>
                <a:srgbClr val="FFFF00"/>
              </a:solidFill>
              <a:latin typeface="Stencil" panose="040409050D0802020404" pitchFamily="8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7D6689-06A5-5EAB-000E-C74D1541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2416275"/>
            <a:ext cx="11021960" cy="39771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DAB6478-DD20-C03F-7958-311CF75AC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110" y="2416276"/>
            <a:ext cx="11002296" cy="3871454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Stencil" panose="040409050D0802020404" pitchFamily="82" charset="0"/>
              </a:rPr>
              <a:t>Tools &amp; Technologies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FFFF00"/>
                </a:solidFill>
                <a:latin typeface="Stencil" panose="040409050D0802020404" pitchFamily="82" charset="0"/>
              </a:rPr>
              <a:t>Data Processing: Microsoft Excel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FFFF00"/>
                </a:solidFill>
                <a:latin typeface="Stencil" panose="040409050D0802020404" pitchFamily="82" charset="0"/>
              </a:rPr>
              <a:t>Data Visualization: Tableau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FFFF00"/>
                </a:solidFill>
                <a:latin typeface="Stencil" panose="040409050D0802020404" pitchFamily="82" charset="0"/>
              </a:rPr>
              <a:t>Data Analysis: SQL for querying sales data</a:t>
            </a:r>
          </a:p>
          <a:p>
            <a:endParaRPr lang="en-IN" sz="2800" b="1" dirty="0">
              <a:solidFill>
                <a:srgbClr val="FFFF00"/>
              </a:solidFill>
              <a:highlight>
                <a:srgbClr val="FFFF00"/>
              </a:highlight>
              <a:latin typeface="Stencil" panose="040409050D0802020404" pitchFamily="8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9FB210-F29C-6BF4-1062-7423A9C3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80" y="612057"/>
            <a:ext cx="237940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2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77E329-424C-71D2-60BA-11D3BACD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505" y="2133600"/>
            <a:ext cx="4876190" cy="472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D8EF2-2C90-CA87-8EC9-50850FE0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07923"/>
            <a:ext cx="8761413" cy="97270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Proposed Strategies</a:t>
            </a:r>
            <a:b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7068-F094-9DC7-B2FE-19D6C60E2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9239"/>
            <a:ext cx="10260298" cy="429669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Personalized Marketing Campaigns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Utilize customer data to create tailored offers (e.g., "Buy 1 Get 1 Free" during peak hours).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Engage with customers via SMS/email campaigns featuring best-selling pizzas.</a:t>
            </a:r>
          </a:p>
          <a:p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Menu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Highlight popular pizzas on the menu and optimize pricing to encourage higher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Experiment with seasonal or limited-time flavors to attract repeat customers.</a:t>
            </a:r>
          </a:p>
          <a:p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Incentives &amp; Promotions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Offer discounts on slower days or non-peak hours to boost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Introduce loyalty programs to retain customers and increase repeat orders.</a:t>
            </a:r>
          </a:p>
          <a:p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Operational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Ensure sufficient stock of ingredients for top-selling pizzas during peak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Optimize delivery operations for faster service during high-demand </a:t>
            </a:r>
            <a:r>
              <a:rPr lang="en-US" dirty="0"/>
              <a:t>hours.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68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5F99-8EDE-CA6C-80BA-940A6736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Actionable Strategies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6DA49-19B7-6D14-A69F-69CB302DE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374" y="1932037"/>
            <a:ext cx="7914968" cy="44392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18BDC-B5D6-8657-9825-40D4C4439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18735"/>
            <a:ext cx="8825659" cy="395256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400" b="1" dirty="0"/>
              <a:t>Promote top-selling pizzas and peak sales hours with targeted discounts.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Optimize inventory for popular sizes and ingredients.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Implement loyalty programs to encourage repeat purchases.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Monitor trends for dynamic marketing campaigns.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94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4A8F-B9EB-1934-6B3D-C8675B70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CF0D-D5D6-E59B-A7FD-E3D02D0E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59742"/>
            <a:ext cx="8825659" cy="4424516"/>
          </a:xfrm>
        </p:spPr>
        <p:txBody>
          <a:bodyPr>
            <a:normAutofit/>
          </a:bodyPr>
          <a:lstStyle/>
          <a:p>
            <a:r>
              <a:rPr lang="en-US" sz="2400" b="1" dirty="0"/>
              <a:t>KEY INSIGHTS</a:t>
            </a:r>
          </a:p>
          <a:p>
            <a:r>
              <a:rPr lang="en-US" sz="2400" b="1" dirty="0"/>
              <a:t>TOTAL REVENUE: ₹818K generated from 49K orders</a:t>
            </a:r>
          </a:p>
          <a:p>
            <a:r>
              <a:rPr lang="en-US" sz="2400" b="1" dirty="0"/>
              <a:t>TOP SELLING PIZZAS: The Classic Deluxe Pizza and the Barbecue Chicken Pizza</a:t>
            </a:r>
          </a:p>
          <a:p>
            <a:r>
              <a:rPr lang="en-US" sz="2400" b="1" dirty="0"/>
              <a:t>POPULAR PIZZA SIZES: Large (18,956 units) and Medium (15,635 units) are customer favorites.</a:t>
            </a:r>
          </a:p>
          <a:p>
            <a:r>
              <a:rPr lang="en-US" sz="2400" b="1" dirty="0"/>
              <a:t>PEAK SALES HOURS: Highest revenue during specific time slots (₹774K).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7888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9CF1-67EF-34FD-0864-5DCE516A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6B0D-6904-0823-C1B4-6E76D7C70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9071"/>
            <a:ext cx="8825659" cy="416887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Plato’s Pizza Sales Dashboard</a:t>
            </a:r>
          </a:p>
          <a:p>
            <a:r>
              <a:rPr lang="en-US" b="1" dirty="0">
                <a:solidFill>
                  <a:schemeClr val="tx1"/>
                </a:solidFill>
              </a:rPr>
              <a:t>Objective</a:t>
            </a:r>
          </a:p>
          <a:p>
            <a:r>
              <a:rPr lang="en-US" dirty="0">
                <a:solidFill>
                  <a:schemeClr val="accent5"/>
                </a:solidFill>
                <a:latin typeface="Stencil" panose="040409050D0802020404" pitchFamily="82" charset="0"/>
              </a:rPr>
              <a:t>To analyze and visualize the sales performance of Plato’s Pizza, providing actionable insights into revenue, order trends, pizza size preferences, and top-selling products to drive data-driven business decisions.</a:t>
            </a:r>
          </a:p>
          <a:p>
            <a:r>
              <a:rPr lang="en-US" b="1" dirty="0">
                <a:solidFill>
                  <a:schemeClr val="tx1"/>
                </a:solidFill>
              </a:rPr>
              <a:t>Key Insights Covered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Stencil" panose="040409050D0802020404" pitchFamily="82" charset="0"/>
              </a:rPr>
              <a:t>Total revenue, total orders, and average revenue per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Stencil" panose="040409050D0802020404" pitchFamily="82" charset="0"/>
              </a:rPr>
              <a:t>Peak sales hours for better operational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Stencil" panose="040409050D0802020404" pitchFamily="82" charset="0"/>
              </a:rPr>
              <a:t>Most popular pizza sizes and top-selling pizzas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Stencil" panose="040409050D0802020404" pitchFamily="82" charset="0"/>
              </a:rPr>
              <a:t>Revenue trends by month and day of the week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47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2813-3FCC-1EAB-2807-7B5B5B76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70272"/>
            <a:ext cx="8761413" cy="822110"/>
          </a:xfrm>
        </p:spPr>
        <p:txBody>
          <a:bodyPr/>
          <a:lstStyle/>
          <a:p>
            <a:pPr algn="ctr"/>
            <a:r>
              <a:rPr lang="en-US" sz="2000" b="1" dirty="0"/>
              <a:t>DASHBOARD CREATED IN MS EXCEL charts explanation</a:t>
            </a:r>
            <a:endParaRPr lang="en-IN" sz="2000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A76052F-F95B-B28F-624B-19DA5D0DE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5246" y="2660207"/>
            <a:ext cx="1129491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Top 5 Pizzas by Total Orders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Displays the most popular pizzas based on order volume, highlighting customer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Bottom 10 Selling Pizzas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Shows the least popular pizzas, providing insights for menu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Sales by Pizza 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Visualizes the distribution of sales across pizza sizes (Small, Medium, Large), useful for understanding size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Total Revenue by Day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Tracks daily revenue trends, helping identify peak sales days. </a:t>
            </a:r>
          </a:p>
        </p:txBody>
      </p:sp>
    </p:spTree>
    <p:extLst>
      <p:ext uri="{BB962C8B-B14F-4D97-AF65-F5344CB8AC3E}">
        <p14:creationId xmlns:p14="http://schemas.microsoft.com/office/powerpoint/2010/main" val="157505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35BB-7D5E-DD62-ECFB-B6649DAE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462115"/>
            <a:ext cx="10058399" cy="1555072"/>
          </a:xfrm>
        </p:spPr>
        <p:txBody>
          <a:bodyPr/>
          <a:lstStyle/>
          <a:p>
            <a:pPr algn="ctr"/>
            <a:r>
              <a:rPr lang="en-US" sz="3200" b="1" dirty="0"/>
              <a:t>PLATO’S PIZZA SALES DATA ANALYSIS IN TABLEAU</a:t>
            </a:r>
            <a:br>
              <a:rPr lang="en-US" sz="3200" b="1" dirty="0"/>
            </a:br>
            <a:r>
              <a:rPr lang="en-US" sz="3200" b="1" dirty="0"/>
              <a:t>(CALCULATED FIELDS)</a:t>
            </a: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FBDE2-313A-5F7C-EC33-143BCF4B1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02418"/>
            <a:ext cx="5437239" cy="1905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4E7504-CB3F-74AA-A975-4A1541C23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709" y="2333491"/>
            <a:ext cx="6390968" cy="1874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9A4CE5-FB30-E16C-5762-B8350FD9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24508"/>
            <a:ext cx="5614219" cy="2253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A7C8B7-D5A9-C80C-44C8-82D4D1979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709" y="4524508"/>
            <a:ext cx="6302477" cy="22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2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2C47-0CC7-CF7F-ADF6-F33E6558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CALCULATED FIELDS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321450-EF11-6C84-D3FC-2A41573532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2620" y="2603500"/>
            <a:ext cx="5547494" cy="341629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418904-3CF1-C03E-00CD-87AADCC450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712" y="2603499"/>
            <a:ext cx="5432681" cy="3416299"/>
          </a:xfrm>
        </p:spPr>
      </p:pic>
    </p:spTree>
    <p:extLst>
      <p:ext uri="{BB962C8B-B14F-4D97-AF65-F5344CB8AC3E}">
        <p14:creationId xmlns:p14="http://schemas.microsoft.com/office/powerpoint/2010/main" val="179039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3E80-5973-A6CF-F7A4-7A27ED4A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30942"/>
            <a:ext cx="9227911" cy="1149690"/>
          </a:xfrm>
        </p:spPr>
        <p:txBody>
          <a:bodyPr/>
          <a:lstStyle/>
          <a:p>
            <a:r>
              <a:rPr lang="en-US" b="1" dirty="0"/>
              <a:t>PLATO’S PIZZA SALES ANALYSIS IN MYSQL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F39A4-CCBC-D5FD-3220-CA8C57047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78" y="2241657"/>
            <a:ext cx="11223112" cy="4286961"/>
          </a:xfrm>
        </p:spPr>
      </p:pic>
    </p:spTree>
    <p:extLst>
      <p:ext uri="{BB962C8B-B14F-4D97-AF65-F5344CB8AC3E}">
        <p14:creationId xmlns:p14="http://schemas.microsoft.com/office/powerpoint/2010/main" val="251476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8BD2-6149-A083-AA05-A98E4BE7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QUERIES</a:t>
            </a:r>
            <a:endParaRPr lang="en-IN" b="1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1C4F7D7-9022-BCFD-B07C-5DB11F39A5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2" y="2300749"/>
            <a:ext cx="5373687" cy="4296696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63F07F4-2686-7774-F18E-0879D9BCC2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83458" y="2300749"/>
            <a:ext cx="5181600" cy="4296696"/>
          </a:xfrm>
        </p:spPr>
      </p:pic>
    </p:spTree>
    <p:extLst>
      <p:ext uri="{BB962C8B-B14F-4D97-AF65-F5344CB8AC3E}">
        <p14:creationId xmlns:p14="http://schemas.microsoft.com/office/powerpoint/2010/main" val="207892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AB70-C30D-B0BD-B4E8-4BEFC2B4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FOCUSED QUERIES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F76FCB-2D5B-F377-614F-5FFDC96884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9345" y="2302210"/>
            <a:ext cx="5596655" cy="416741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01508E-467B-8880-EBE9-252A8C72AF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1888" y="2302210"/>
            <a:ext cx="5517995" cy="4167415"/>
          </a:xfrm>
        </p:spPr>
      </p:pic>
    </p:spTree>
    <p:extLst>
      <p:ext uri="{BB962C8B-B14F-4D97-AF65-F5344CB8AC3E}">
        <p14:creationId xmlns:p14="http://schemas.microsoft.com/office/powerpoint/2010/main" val="151391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0965-6164-4ACE-84F6-2D2EBFEE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FROM DASHBOARD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BB9E5-9F40-9AFB-20DC-88C8F4C4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3" y="2340077"/>
            <a:ext cx="7315200" cy="462116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4A09757-E581-7D7D-42C8-E6DD5C879E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342333"/>
            <a:ext cx="10972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Stencil" panose="040409050D0802020404" pitchFamily="82" charset="0"/>
              </a:rPr>
              <a:t>Top-Selling Pizzas: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Stencil" panose="040409050D0802020404" pitchFamily="82" charset="0"/>
              </a:rPr>
              <a:t> Focus on promoting best-selling pizzas like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Stencil" panose="040409050D0802020404" pitchFamily="82" charset="0"/>
              </a:rPr>
              <a:t>The Classic Deluxe Pizza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Stencil" panose="040409050D0802020404" pitchFamily="82" charset="0"/>
              </a:rPr>
              <a:t> and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Stencil" panose="040409050D0802020404" pitchFamily="82" charset="0"/>
              </a:rPr>
              <a:t>The Barbecue Chicken Pizza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Stencil" panose="040409050D0802020404" pitchFamily="8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Stencil" panose="040409050D0802020404" pitchFamily="82" charset="0"/>
              </a:rPr>
              <a:t>Peak Sales Hours: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Stencil" panose="040409050D0802020404" pitchFamily="82" charset="0"/>
              </a:rPr>
              <a:t> Target marketing efforts during peak sales hours to maximize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Stencil" panose="040409050D0802020404" pitchFamily="82" charset="0"/>
              </a:rPr>
              <a:t>Revenue by Day of the Week: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Stencil" panose="040409050D0802020404" pitchFamily="82" charset="0"/>
              </a:rPr>
              <a:t> Leverage days with higher sales for promotional offers and discounts.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Stencil" panose="040409050D0802020404" pitchFamily="82" charset="0"/>
              </a:rPr>
              <a:t>Pizza Size Preferences: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Stencil" panose="040409050D0802020404" pitchFamily="82" charset="0"/>
              </a:rPr>
              <a:t> Cater to demand by prioritizing production and inventory for Large and Medium pizza sizes. </a:t>
            </a:r>
          </a:p>
        </p:txBody>
      </p:sp>
    </p:spTree>
    <p:extLst>
      <p:ext uri="{BB962C8B-B14F-4D97-AF65-F5344CB8AC3E}">
        <p14:creationId xmlns:p14="http://schemas.microsoft.com/office/powerpoint/2010/main" val="721663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1239</TotalTime>
  <Words>506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</vt:lpstr>
      <vt:lpstr>Century Gothic</vt:lpstr>
      <vt:lpstr>Stencil</vt:lpstr>
      <vt:lpstr>Wingdings 3</vt:lpstr>
      <vt:lpstr>Ion Boardroom</vt:lpstr>
      <vt:lpstr>PLATO’S PIZZA SALES</vt:lpstr>
      <vt:lpstr>INTRODUCTION</vt:lpstr>
      <vt:lpstr>DASHBOARD CREATED IN MS EXCEL charts explanation</vt:lpstr>
      <vt:lpstr>PLATO’S PIZZA SALES DATA ANALYSIS IN TABLEAU (CALCULATED FIELDS)</vt:lpstr>
      <vt:lpstr>CALCULATED FIELDS</vt:lpstr>
      <vt:lpstr>PLATO’S PIZZA SALES ANALYSIS IN MYSQL</vt:lpstr>
      <vt:lpstr>SQL QUERIES</vt:lpstr>
      <vt:lpstr>FOCUSED QUERIES</vt:lpstr>
      <vt:lpstr>KEY INSIGHTS FROM DASHBOARD</vt:lpstr>
      <vt:lpstr>Proposed Strategies </vt:lpstr>
      <vt:lpstr>Actionable Strategies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sarvesh patkar</dc:creator>
  <cp:lastModifiedBy>sarvesh patkar</cp:lastModifiedBy>
  <cp:revision>3</cp:revision>
  <dcterms:created xsi:type="dcterms:W3CDTF">2025-01-22T17:53:35Z</dcterms:created>
  <dcterms:modified xsi:type="dcterms:W3CDTF">2025-01-28T05:56:24Z</dcterms:modified>
</cp:coreProperties>
</file>