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rvesh-Jhawar/Climate-Risk-and-Disaster-Management.-AICTE-.gi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45596" y="1988278"/>
            <a:ext cx="69932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2"/>
                </a:solidFill>
              </a:rPr>
              <a:t>Climate Risk and Disaster Management</a:t>
            </a:r>
            <a:endParaRPr lang="en-US" sz="36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4D36297-97CD-F147-A3D9-23DC34646B9C}"/>
              </a:ext>
            </a:extLst>
          </p:cNvPr>
          <p:cNvSpPr txBox="1"/>
          <p:nvPr/>
        </p:nvSpPr>
        <p:spPr>
          <a:xfrm>
            <a:off x="4778830" y="3614785"/>
            <a:ext cx="6204856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Name: </a:t>
            </a:r>
          </a:p>
          <a:p>
            <a:r>
              <a:rPr lang="en-IN" b="1" dirty="0">
                <a:solidFill>
                  <a:schemeClr val="bg1"/>
                </a:solidFill>
              </a:rPr>
              <a:t>Sarvesh Jhawar</a:t>
            </a:r>
          </a:p>
          <a:p>
            <a:r>
              <a:rPr lang="en-IN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Student ID:</a:t>
            </a:r>
          </a:p>
          <a:p>
            <a:r>
              <a:rPr lang="en-IN" b="1" dirty="0">
                <a:solidFill>
                  <a:schemeClr val="bg1"/>
                </a:solidFill>
              </a:rPr>
              <a:t>STU684c3cd03aaeb1749826768</a:t>
            </a:r>
          </a:p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Internship ID:</a:t>
            </a:r>
          </a:p>
          <a:p>
            <a:r>
              <a:rPr lang="en-IN" b="1" dirty="0">
                <a:solidFill>
                  <a:schemeClr val="bg1"/>
                </a:solidFill>
              </a:rPr>
              <a:t>INTERNSHIP_17513641056863b20937d78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2C5F160B-EC76-9025-1465-91056B752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" y="1980377"/>
            <a:ext cx="7263674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Understanding: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Load and explore the dataset to understand its structure, statistics, and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Transformation: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Visualize data distribution, handle missing values, and engineer new features like Month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DayofWeek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Model Development: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 features and a target variable for classification. Train multiple machine learning models and evaluate their performance using accuracy and a classification report.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Prepare the trained model for deployment as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application.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BEB4E-B04B-FD25-20F8-6B6F8A9B6787}"/>
              </a:ext>
            </a:extLst>
          </p:cNvPr>
          <p:cNvSpPr txBox="1"/>
          <p:nvPr/>
        </p:nvSpPr>
        <p:spPr>
          <a:xfrm>
            <a:off x="391886" y="1509796"/>
            <a:ext cx="10961914" cy="440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Core Libraries:</a:t>
            </a:r>
          </a:p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pandas</a:t>
            </a:r>
            <a:r>
              <a:rPr lang="en-IN" dirty="0"/>
              <a:t> for data manipulation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numpy</a:t>
            </a:r>
            <a:r>
              <a:rPr lang="en-IN" dirty="0"/>
              <a:t> for numerical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scikit-learn</a:t>
            </a:r>
            <a:r>
              <a:rPr lang="en-IN" dirty="0"/>
              <a:t> for machine learning models (Random Forest, Decision Tree, Logistic Regression, etc.) and evaluation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matplotlib</a:t>
            </a:r>
            <a:r>
              <a:rPr lang="en-IN" dirty="0"/>
              <a:t> &amp; </a:t>
            </a:r>
            <a:r>
              <a:rPr lang="en-IN" b="1" dirty="0"/>
              <a:t>seaborn</a:t>
            </a:r>
            <a:r>
              <a:rPr lang="en-IN" dirty="0"/>
              <a:t> for data visualization.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Streamlit</a:t>
            </a:r>
            <a:r>
              <a:rPr lang="en-IN" dirty="0"/>
              <a:t> for building the web application interface.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b="1" dirty="0"/>
              <a:t>Development Tools:</a:t>
            </a:r>
          </a:p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Jupyter</a:t>
            </a:r>
            <a:r>
              <a:rPr lang="en-IN" b="1" dirty="0"/>
              <a:t> Notebook</a:t>
            </a:r>
            <a:r>
              <a:rPr lang="en-IN" dirty="0"/>
              <a:t> for data exploration and model development.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Git/GitHub</a:t>
            </a:r>
            <a:r>
              <a:rPr lang="en-IN" dirty="0"/>
              <a:t> for version control and repository management.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3E702-E54B-573A-7A82-D3DAFAFDCF20}"/>
              </a:ext>
            </a:extLst>
          </p:cNvPr>
          <p:cNvSpPr txBox="1"/>
          <p:nvPr/>
        </p:nvSpPr>
        <p:spPr>
          <a:xfrm>
            <a:off x="268357" y="1709058"/>
            <a:ext cx="11477330" cy="4722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Data Understanding:</a:t>
            </a:r>
            <a:r>
              <a:rPr lang="en-US" dirty="0"/>
              <a:t> The </a:t>
            </a:r>
            <a:r>
              <a:rPr lang="en-US" dirty="0">
                <a:latin typeface="Courier New" panose="02070309020205020404" pitchFamily="49" charset="0"/>
              </a:rPr>
              <a:t>Data.csv</a:t>
            </a:r>
            <a:r>
              <a:rPr lang="en-US" dirty="0"/>
              <a:t> dataset, derived from NASA’s EONET API, was loaded and explored to understand its structure and content. It contains 5,393 records with details on wildfires, severe storms, volcanoes, and sea ice.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Exploratory Data Analysis (EDA):</a:t>
            </a:r>
            <a:r>
              <a:rPr lang="en-US" dirty="0"/>
              <a:t> The number of disaster events over time was visualized, showing a high concentration of wildfires.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Transformation:</a:t>
            </a:r>
            <a:r>
              <a:rPr lang="en-US" dirty="0"/>
              <a:t> The raw data was cleaned by handling missing values and splitting the coordinate column into </a:t>
            </a:r>
            <a:r>
              <a:rPr lang="en-US" dirty="0">
                <a:latin typeface="Courier New" panose="02070309020205020404" pitchFamily="49" charset="0"/>
              </a:rPr>
              <a:t>Longitude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Latitude</a:t>
            </a:r>
            <a:r>
              <a:rPr lang="en-US" dirty="0"/>
              <a:t>. New features like </a:t>
            </a:r>
            <a:r>
              <a:rPr lang="en-US" dirty="0">
                <a:latin typeface="Courier New" panose="02070309020205020404" pitchFamily="49" charset="0"/>
              </a:rPr>
              <a:t>Month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</a:rPr>
              <a:t>DayOfWeek</a:t>
            </a:r>
            <a:r>
              <a:rPr lang="en-US" dirty="0"/>
              <a:t> were created from the date and time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Feature Selection:</a:t>
            </a:r>
            <a:r>
              <a:rPr lang="en-US" dirty="0"/>
              <a:t> Unnecessary columns such as </a:t>
            </a:r>
            <a:r>
              <a:rPr lang="en-US" dirty="0">
                <a:latin typeface="Courier New" panose="02070309020205020404" pitchFamily="49" charset="0"/>
              </a:rPr>
              <a:t>ID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Title</a:t>
            </a:r>
            <a:r>
              <a:rPr lang="en-US" dirty="0"/>
              <a:t>, and raw coordinate strings were dropped, resulting in a processed dataset ready for modeling. The final features used were: </a:t>
            </a:r>
            <a:r>
              <a:rPr lang="en-US" dirty="0">
                <a:latin typeface="Courier New" panose="02070309020205020404" pitchFamily="49" charset="0"/>
              </a:rPr>
              <a:t>Longitude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Latitude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</a:rPr>
              <a:t>Month</a:t>
            </a:r>
            <a:r>
              <a:rPr lang="en-US" dirty="0"/>
              <a:t>, and </a:t>
            </a:r>
            <a:r>
              <a:rPr lang="en-US" dirty="0" err="1">
                <a:latin typeface="Courier New" panose="02070309020205020404" pitchFamily="49" charset="0"/>
              </a:rPr>
              <a:t>DayOfWeek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Training:</a:t>
            </a:r>
            <a:r>
              <a:rPr lang="en-US" dirty="0"/>
              <a:t> Several classification models were trained and tested on the processed data to predict the </a:t>
            </a:r>
            <a:r>
              <a:rPr lang="en-US" dirty="0" err="1">
                <a:latin typeface="Courier New" panose="02070309020205020404" pitchFamily="49" charset="0"/>
              </a:rPr>
              <a:t>Category_title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Model Evaluation:</a:t>
            </a:r>
            <a:r>
              <a:rPr lang="en-US" dirty="0"/>
              <a:t> The models were evaluated using accuracy, a classification report, and a confusion matrix. The best-performing models (Random Forest, Decision Tree) achieved 100% accuracy on the test set.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58371-5CE2-08AE-50A8-8C4AAED1748B}"/>
              </a:ext>
            </a:extLst>
          </p:cNvPr>
          <p:cNvSpPr txBox="1"/>
          <p:nvPr/>
        </p:nvSpPr>
        <p:spPr>
          <a:xfrm>
            <a:off x="255105" y="1676400"/>
            <a:ext cx="11642982" cy="954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accurately classify natural disaster events based on geographical and temporal data, providing a tool that can help in disaster management and risk assessment. The project addresses the need to analyze and predict disaster categories (e.g., Wildfires, Severe Storms) from a real-world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4939E-8AD0-5684-7EFF-EE99A365EC0B}"/>
              </a:ext>
            </a:extLst>
          </p:cNvPr>
          <p:cNvSpPr txBox="1"/>
          <p:nvPr/>
        </p:nvSpPr>
        <p:spPr>
          <a:xfrm>
            <a:off x="402771" y="1665513"/>
            <a:ext cx="10929258" cy="4114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This project provides a comprehensive solution for classifying natural disaster events by leveraging a machine learning pipeline, culminating in a user-friendly </a:t>
            </a:r>
            <a:r>
              <a:rPr lang="en-US" dirty="0" err="1"/>
              <a:t>Streamlit</a:t>
            </a:r>
            <a:r>
              <a:rPr lang="en-US" dirty="0"/>
              <a:t> web application.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core of the solution is a classification model that takes in key features of a disaster event—specifically, its </a:t>
            </a:r>
            <a:r>
              <a:rPr lang="en-US" b="1" dirty="0"/>
              <a:t>Longitude</a:t>
            </a:r>
            <a:r>
              <a:rPr lang="en-US" dirty="0"/>
              <a:t>, </a:t>
            </a:r>
            <a:r>
              <a:rPr lang="en-US" b="1" dirty="0"/>
              <a:t>Latitude</a:t>
            </a:r>
            <a:r>
              <a:rPr lang="en-US" dirty="0"/>
              <a:t>, </a:t>
            </a:r>
            <a:r>
              <a:rPr lang="en-US" b="1" dirty="0"/>
              <a:t>Month</a:t>
            </a:r>
            <a:r>
              <a:rPr lang="en-US" dirty="0"/>
              <a:t>, and </a:t>
            </a:r>
            <a:r>
              <a:rPr lang="en-US" b="1" dirty="0"/>
              <a:t>Day of Week</a:t>
            </a:r>
            <a:r>
              <a:rPr lang="en-US" dirty="0"/>
              <a:t>—to predict its corresponding disaster category.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The Random Forest model was chosen as the primary classifier. The model demonstrated exceptional performance on the test dataset, achieving an accuracy of </a:t>
            </a:r>
            <a:r>
              <a:rPr lang="en-US" b="1" dirty="0"/>
              <a:t>100%</a:t>
            </a:r>
            <a:r>
              <a:rPr lang="en-US" dirty="0"/>
              <a:t>. A classification report and a confusion matrix further validated this result, showing perfect precision, recall, and f1-scores for both </a:t>
            </a:r>
            <a:r>
              <a:rPr lang="en-US" dirty="0">
                <a:latin typeface="Courier New" panose="02070309020205020404" pitchFamily="49" charset="0"/>
              </a:rPr>
              <a:t>Sea and Lake Ice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</a:rPr>
              <a:t>Severe Storms</a:t>
            </a:r>
            <a:r>
              <a:rPr lang="en-US" dirty="0"/>
              <a:t> categories in the test set.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Git hub link 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https://github.com/Sarvesh-Jhawar/Climate-Risk-and-Disaster-Management.-AICTE-.git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F87A95-34AC-20F4-6FC4-E725899CE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600659"/>
            <a:ext cx="3163010" cy="27776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A1A7F0E-A568-42D4-6A06-61882AD2C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4044" y="1454522"/>
            <a:ext cx="7530567" cy="27776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C4525F-071D-14AF-E03F-8BF833328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104" y="4524429"/>
            <a:ext cx="5410200" cy="217940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BC0CCE1-3DD4-BE7A-517C-EA734C6A6E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1308" y="4245429"/>
            <a:ext cx="5947406" cy="253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7F2D4B-E36E-61BE-5477-4DB7EF0C2CF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49086" y="1420195"/>
            <a:ext cx="1125914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completed the data understanding, EDA, and data transformation stages.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machine learning models, particularly Random Forest and Decision Tree, were highly effective, achieving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100%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the test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work lays the groundwork for a practical, deployable tool using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application to classify and visualize climate risks and disaster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demonstrates a complete machine learning workflow, from raw data to a user-friendly application.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57</TotalTime>
  <Words>688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Courier New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Sarvesh Jhawar</cp:lastModifiedBy>
  <cp:revision>5</cp:revision>
  <dcterms:created xsi:type="dcterms:W3CDTF">2024-12-31T09:40:01Z</dcterms:created>
  <dcterms:modified xsi:type="dcterms:W3CDTF">2025-09-14T12:47:00Z</dcterms:modified>
</cp:coreProperties>
</file>