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59" r:id="rId7"/>
    <p:sldId id="278" r:id="rId8"/>
    <p:sldId id="277" r:id="rId9"/>
    <p:sldId id="276" r:id="rId10"/>
    <p:sldId id="275" r:id="rId11"/>
    <p:sldId id="260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1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107B96-A816-446C-A91E-A38A5205493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05EEB0D-0159-442E-924A-13115316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C45B-2EEB-F56D-E38D-EF812C58D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B9BB7-CE8D-28BC-8339-C28CCE5DE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NLP project to predict weather a mail is spam or not?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A450F-D531-B77D-31FC-087820BA27C4}"/>
              </a:ext>
            </a:extLst>
          </p:cNvPr>
          <p:cNvSpPr txBox="1"/>
          <p:nvPr/>
        </p:nvSpPr>
        <p:spPr>
          <a:xfrm>
            <a:off x="3049929" y="32472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08180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88AE-13EE-0391-3C70-94F85400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C138-4C4C-14F8-F0B2-9F50DDE6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710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CD0-7279-34C5-6406-7A07AA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final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5244-9026-2C46-BCBB-B10048E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CD0-7279-34C5-6406-7A07AA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selected for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5244-9026-2C46-BCBB-B10048E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CD0-7279-34C5-6406-7A07AA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the code behind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5244-9026-2C46-BCBB-B10048E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let’s checkout the </a:t>
            </a:r>
            <a:r>
              <a:rPr lang="en-US" sz="2400" u="sng" dirty="0"/>
              <a:t>process</a:t>
            </a:r>
            <a:r>
              <a:rPr lang="en-US" sz="2400" dirty="0"/>
              <a:t> followed to </a:t>
            </a:r>
            <a:r>
              <a:rPr lang="en-US" sz="2400" u="sng" dirty="0"/>
              <a:t>train</a:t>
            </a:r>
            <a:r>
              <a:rPr lang="en-US" sz="2400" dirty="0"/>
              <a:t>, </a:t>
            </a:r>
            <a:r>
              <a:rPr lang="en-US" sz="2400" u="sng" dirty="0"/>
              <a:t>test</a:t>
            </a:r>
            <a:r>
              <a:rPr lang="en-US" sz="2400" dirty="0"/>
              <a:t> and </a:t>
            </a:r>
            <a:r>
              <a:rPr lang="en-US" sz="2400" u="sng" dirty="0"/>
              <a:t>deploy</a:t>
            </a:r>
            <a:r>
              <a:rPr lang="en-US" sz="2400" dirty="0"/>
              <a:t> this model.</a:t>
            </a:r>
          </a:p>
        </p:txBody>
      </p:sp>
    </p:spTree>
    <p:extLst>
      <p:ext uri="{BB962C8B-B14F-4D97-AF65-F5344CB8AC3E}">
        <p14:creationId xmlns:p14="http://schemas.microsoft.com/office/powerpoint/2010/main" val="37519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0CD0-7279-34C5-6406-7A07AA8F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Through Sophisticated PPT or Python Notebook?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CD0-7279-34C5-6406-7A07AA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Technical-Steps involved in </a:t>
            </a:r>
            <a:r>
              <a:rPr lang="en-US" dirty="0" err="1"/>
              <a:t>DataAnalysis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5244-9026-2C46-BCBB-B10048E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Gathering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Feature Engineering</a:t>
            </a:r>
          </a:p>
          <a:p>
            <a:r>
              <a:rPr lang="en-US" sz="2400" dirty="0"/>
              <a:t>Model Training, Evaluation and Selection</a:t>
            </a:r>
          </a:p>
          <a:p>
            <a:r>
              <a:rPr lang="en-US" sz="2400" dirty="0"/>
              <a:t>Hyperparameter Tunning of best model</a:t>
            </a:r>
          </a:p>
          <a:p>
            <a:r>
              <a:rPr lang="en-US" sz="2400" dirty="0" err="1"/>
              <a:t>MLops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2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CD0-7279-34C5-6406-7A07AA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Technical-Steps involved in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5244-9026-2C46-BCBB-B10048E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Developing python API &amp; webapp</a:t>
            </a:r>
          </a:p>
          <a:p>
            <a:r>
              <a:rPr lang="en-US" sz="2400" dirty="0"/>
              <a:t>Setting up version control system</a:t>
            </a:r>
          </a:p>
          <a:p>
            <a:r>
              <a:rPr lang="en-US" sz="2400" dirty="0"/>
              <a:t>Setting up CICD pipeline using </a:t>
            </a:r>
            <a:r>
              <a:rPr lang="en-US" sz="2400" dirty="0" err="1"/>
              <a:t>github</a:t>
            </a:r>
            <a:r>
              <a:rPr lang="en-US" sz="2400" dirty="0"/>
              <a:t>-action</a:t>
            </a:r>
          </a:p>
          <a:p>
            <a:r>
              <a:rPr lang="en-US" sz="2400" dirty="0"/>
              <a:t>Setting up Cloud Server to run the app</a:t>
            </a:r>
          </a:p>
          <a:p>
            <a:r>
              <a:rPr lang="en-US" sz="2400" dirty="0"/>
              <a:t>A demo of live app</a:t>
            </a:r>
          </a:p>
        </p:txBody>
      </p:sp>
    </p:spTree>
    <p:extLst>
      <p:ext uri="{BB962C8B-B14F-4D97-AF65-F5344CB8AC3E}">
        <p14:creationId xmlns:p14="http://schemas.microsoft.com/office/powerpoint/2010/main" val="296231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86B-00FC-9406-29E6-5D2C5767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59" y="447188"/>
            <a:ext cx="11192719" cy="970450"/>
          </a:xfrm>
        </p:spPr>
        <p:txBody>
          <a:bodyPr/>
          <a:lstStyle/>
          <a:p>
            <a:r>
              <a:rPr lang="en-US" dirty="0"/>
              <a:t>What problem is this project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DB56-83F5-8586-0A70-D90CA3F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86B-00FC-9406-29E6-5D2C5767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I get the data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DB56-83F5-8586-0A70-D90CA3F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86B-00FC-9406-29E6-5D2C5767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806406" cy="970450"/>
          </a:xfrm>
        </p:spPr>
        <p:txBody>
          <a:bodyPr/>
          <a:lstStyle/>
          <a:p>
            <a:r>
              <a:rPr lang="en-US" dirty="0"/>
              <a:t>was the gathered data was good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DB56-83F5-8586-0A70-D90CA3F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86B-00FC-9406-29E6-5D2C5767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806406" cy="970450"/>
          </a:xfrm>
        </p:spPr>
        <p:txBody>
          <a:bodyPr/>
          <a:lstStyle/>
          <a:p>
            <a:r>
              <a:rPr lang="en-US" dirty="0"/>
              <a:t>Useful findings from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DB56-83F5-8586-0A70-D90CA3F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88AE-13EE-0391-3C70-94F85400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C138-4C4C-14F8-F0B2-9F50DDE6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001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88AE-13EE-0391-3C70-94F85400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C138-4C4C-14F8-F0B2-9F50DDE6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6198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88AE-13EE-0391-3C70-94F85400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C138-4C4C-14F8-F0B2-9F50DDE6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9243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88AE-13EE-0391-3C70-94F85400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C138-4C4C-14F8-F0B2-9F50DDE6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075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143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Spam Classifier</vt:lpstr>
      <vt:lpstr>What problem is this project trying to solve?</vt:lpstr>
      <vt:lpstr>Where did I get the data from?</vt:lpstr>
      <vt:lpstr>was the gathered data was good enough?</vt:lpstr>
      <vt:lpstr>Useful findings from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accurate is the final model?</vt:lpstr>
      <vt:lpstr>Feature selected for prediction?</vt:lpstr>
      <vt:lpstr>Checking out the code behind the scene</vt:lpstr>
      <vt:lpstr>Through Sophisticated PPT or Python Notebook?</vt:lpstr>
      <vt:lpstr>Technical-Steps involved in DataAnalysis</vt:lpstr>
      <vt:lpstr>Technical-Steps involved in MLops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Kesharwani</dc:creator>
  <cp:lastModifiedBy>Sarvesh Kesharwani</cp:lastModifiedBy>
  <cp:revision>32</cp:revision>
  <dcterms:created xsi:type="dcterms:W3CDTF">2024-07-28T12:06:49Z</dcterms:created>
  <dcterms:modified xsi:type="dcterms:W3CDTF">2024-07-28T12:58:34Z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2024-07-28T12:07:27Z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1140d6bf-3c1b-4610-af81-c45c271df28b</vt:lpwstr>
  </property>
  <property fmtid="{D5CDD505-2E9C-101B-9397-08002B2CF9AE}" pid="8" name="MSIP_Label_a0819fa7-4367-4500-ba88-dd630d977609_ContentBits">
    <vt:lpwstr>0</vt:lpwstr>
  </property>
</Properties>
</file>