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uce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 Italics" charset="1" panose="00000800000000000000"/>
      <p:regular r:id="rId19"/>
    </p:embeddedFont>
    <p:embeddedFont>
      <p:font typeface="Open Sauce Light" charset="1" panose="00000400000000000000"/>
      <p:regular r:id="rId20"/>
    </p:embeddedFont>
    <p:embeddedFont>
      <p:font typeface="Open Sauce Light Italics" charset="1" panose="00000400000000000000"/>
      <p:regular r:id="rId21"/>
    </p:embeddedFont>
    <p:embeddedFont>
      <p:font typeface="Open Sauce Medium" charset="1" panose="00000600000000000000"/>
      <p:regular r:id="rId22"/>
    </p:embeddedFont>
    <p:embeddedFont>
      <p:font typeface="Open Sauce Medium Italics" charset="1" panose="00000600000000000000"/>
      <p:regular r:id="rId23"/>
    </p:embeddedFont>
    <p:embeddedFont>
      <p:font typeface="Open Sauce Semi-Bold" charset="1" panose="00000700000000000000"/>
      <p:regular r:id="rId24"/>
    </p:embeddedFont>
    <p:embeddedFont>
      <p:font typeface="Open Sauce Semi-Bold Italics" charset="1" panose="00000700000000000000"/>
      <p:regular r:id="rId25"/>
    </p:embeddedFont>
    <p:embeddedFont>
      <p:font typeface="Open Sauce Heavy" charset="1" panose="00000A00000000000000"/>
      <p:regular r:id="rId26"/>
    </p:embeddedFont>
    <p:embeddedFont>
      <p:font typeface="Open Sauce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0954" y="817421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ABOUT US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OUR TEAM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STRATEGY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OUR SERVICES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EXPERIENCE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07430" y="743488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QUARTER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07430" y="827926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NEXT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DAF71HxnXr8</dc:identifier>
  <dcterms:modified xsi:type="dcterms:W3CDTF">2011-08-01T06:04:30Z</dcterms:modified>
  <cp:revision>1</cp:revision>
</cp:coreProperties>
</file>