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Sarvesh</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:720921104090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Narmadha Kumar | Design Station</cp:lastModifiedBy>
  <cp:revision>14</cp:revision>
  <dcterms:modified xsi:type="dcterms:W3CDTF">2024-04-08T13:15:43Z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