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6" r:id="rId3"/>
  </p:sldMasterIdLst>
  <p:notesMasterIdLst>
    <p:notesMasterId r:id="rId18"/>
  </p:notesMasterIdLst>
  <p:sldIdLst>
    <p:sldId id="256" r:id="rId4"/>
    <p:sldId id="259" r:id="rId5"/>
    <p:sldId id="260" r:id="rId6"/>
    <p:sldId id="263" r:id="rId7"/>
    <p:sldId id="265" r:id="rId8"/>
    <p:sldId id="266" r:id="rId9"/>
    <p:sldId id="267" r:id="rId10"/>
    <p:sldId id="274" r:id="rId11"/>
    <p:sldId id="275" r:id="rId12"/>
    <p:sldId id="268" r:id="rId13"/>
    <p:sldId id="276" r:id="rId14"/>
    <p:sldId id="277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3A662-3C08-47DE-A10C-B8430F0A6081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6EA2C767-B77B-4643-8934-DE22C182634D}" type="pres">
      <dgm:prSet presAssocID="{6003A662-3C08-47DE-A10C-B8430F0A6081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826FBAC1-E3D6-4F7D-A636-7D99C2CB094C}" type="presOf" srcId="{6003A662-3C08-47DE-A10C-B8430F0A6081}" destId="{6EA2C767-B77B-4643-8934-DE22C182634D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4B1BA-22D3-4D14-97BD-9FA9664603AF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191E-0204-448D-BC43-9E8B50B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891-61E5-4B1A-9CE0-C695CF0D9DA8}" type="datetime8">
              <a:rPr lang="en-IN" smtClean="0"/>
              <a:t>10-04-2023 16:37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B4F3-E206-48A6-871B-7FA8FC891EFE}" type="datetime8">
              <a:rPr lang="en-IN" smtClean="0"/>
              <a:t>10-04-2023 16:37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83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673-9907-4716-84CC-D234CAF27761}" type="datetime8">
              <a:rPr lang="en-IN" smtClean="0"/>
              <a:t>10-04-2023 16:37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0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5A15-3D3B-455E-BD3E-807A0C3C24A1}" type="datetime8">
              <a:rPr lang="en-IN" smtClean="0"/>
              <a:t>10-04-2023 16:37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3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FA-C9C0-455D-8F2A-6521EF0A1C61}" type="datetime8">
              <a:rPr lang="en-IN" smtClean="0"/>
              <a:t>10-04-2023 16:37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1118-D48C-4A01-9C64-180AFBD5E5B0}" type="datetime8">
              <a:rPr lang="en-IN" smtClean="0"/>
              <a:t>10-04-2023 16:37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7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B3E5-13C3-4D01-A0EC-12D1B7732118}" type="datetime8">
              <a:rPr lang="en-IN" smtClean="0"/>
              <a:t>10-04-2023 16:37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2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8B46-5B85-4D79-B078-B2DF1B989939}" type="datetime8">
              <a:rPr lang="en-IN" smtClean="0"/>
              <a:t>10-04-2023 16:37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5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C824-D9C6-4338-B908-5860D58B1415}" type="datetime8">
              <a:rPr lang="en-IN" smtClean="0"/>
              <a:t>10-04-2023 16:37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67C58B-56F7-4763-8008-CE85240FD1BD}" type="datetime8">
              <a:rPr lang="en-IN" smtClean="0"/>
              <a:t>10-04-2023 16:37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0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4998-B156-457E-AE1C-13DA3DC379EA}" type="datetime8">
              <a:rPr lang="en-IN" smtClean="0"/>
              <a:t>10-04-2023 16:37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4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434486-0B23-4AA4-8BB1-F15A6663D802}" type="datetime8">
              <a:rPr lang="en-IN" smtClean="0"/>
              <a:t>10-04-2023 16:37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1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93875D-3992-4928-9A8F-1A0EE35968DF}"/>
              </a:ext>
            </a:extLst>
          </p:cNvPr>
          <p:cNvSpPr/>
          <p:nvPr/>
        </p:nvSpPr>
        <p:spPr>
          <a:xfrm>
            <a:off x="1285875" y="2314575"/>
            <a:ext cx="974234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MANAGEMENT SYSTEM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2182" y="4858326"/>
            <a:ext cx="326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Presented By:- Sarvesh Sawant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Abhishek Patel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Abhas Upadhyay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Rakesh Guttula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1117600" y="367306"/>
            <a:ext cx="1009488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Bulletin Page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10</a:t>
            </a:fld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20" y="1879319"/>
            <a:ext cx="457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183031"/>
            <a:ext cx="10760618" cy="2065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7" y="2815788"/>
            <a:ext cx="10254526" cy="307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4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12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0" y="245420"/>
            <a:ext cx="11014300" cy="34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5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5EA4E-599B-24D4-C71F-4CB0C676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6" y="1745673"/>
            <a:ext cx="10085648" cy="3001818"/>
          </a:xfrm>
        </p:spPr>
        <p:txBody>
          <a:bodyPr>
            <a:normAutofit/>
          </a:bodyPr>
          <a:lstStyle/>
          <a:p>
            <a:pPr fontAlgn="base"/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To overcome the drawbacks of existing system, this project is proposing a smarter way of communication and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automates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voting system, online hall allocation, online complain/suggestion registration in which society member can make complain form anywhere, any time and committee with the help of the system resolve the Complain as soon as possible, etc. </a:t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068E3-B62D-4C36-9DC3-4ECBEF8BF6CA}"/>
              </a:ext>
            </a:extLst>
          </p:cNvPr>
          <p:cNvSpPr txBox="1"/>
          <p:nvPr/>
        </p:nvSpPr>
        <p:spPr>
          <a:xfrm>
            <a:off x="1126835" y="439221"/>
            <a:ext cx="831720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000" b="0" i="0" u="none" strike="noStrike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5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14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724727" y="2198254"/>
            <a:ext cx="6557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6861-4ECE-4393-168D-20436F99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240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u="none" strike="noStrike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INTRODUCTION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4EE2-BFC0-E921-A39A-7A5F5A88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09" y="1971675"/>
            <a:ext cx="10640291" cy="4069688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Society </a:t>
            </a:r>
            <a:r>
              <a:rPr lang="en-US" dirty="0"/>
              <a:t>Management System </a:t>
            </a:r>
            <a:r>
              <a:rPr lang="en-US" dirty="0" smtClean="0"/>
              <a:t>aims </a:t>
            </a:r>
            <a:r>
              <a:rPr lang="en-US" dirty="0"/>
              <a:t>at making the current situation in the society simple and efficient.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This System reduces conflicts within the society by providing facilities such as online voting, hall allocation, and complain/suggestion registration. Members can make complaints from anywhere, any time, and the system will resolve them as soon as possible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It </a:t>
            </a:r>
            <a:r>
              <a:rPr lang="en-US" dirty="0"/>
              <a:t>Automates bulletins to provide easy access to society happenings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The main aim of the project is to provide utility to maintain day to day operations of the society .This system helps them to store all transactions electronically in a system, which in turn saves lot time and resources.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AB59C8F-AE05-4C0E-BA89-3DCD1EEBBF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96" y="1948723"/>
            <a:ext cx="8504162" cy="39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E67841-0959-4471-826C-E117420E1D52}"/>
              </a:ext>
            </a:extLst>
          </p:cNvPr>
          <p:cNvSpPr/>
          <p:nvPr/>
        </p:nvSpPr>
        <p:spPr>
          <a:xfrm>
            <a:off x="1182256" y="523025"/>
            <a:ext cx="99383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&amp;Technologies used</a:t>
            </a:r>
            <a:endParaRPr lang="en-IN" sz="48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3</a:t>
            </a:fld>
            <a:endParaRPr lang="en-IN"/>
          </a:p>
        </p:txBody>
      </p:sp>
      <p:pic>
        <p:nvPicPr>
          <p:cNvPr id="1028" name="Picture 4" descr="Java Spring Boot: Everything to Get You Started - Programmers Austra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2133741"/>
            <a:ext cx="3354243" cy="18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ootstrap Logo - Brian Clin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068" y="5026694"/>
            <a:ext cx="1047987" cy="83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EEA9-50CD-4BCD-AE19-73C0C48B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585"/>
          </a:xfrm>
        </p:spPr>
        <p:txBody>
          <a:bodyPr>
            <a:normAutofit/>
          </a:bodyPr>
          <a:lstStyle/>
          <a:p>
            <a:pPr algn="ctr"/>
            <a:r>
              <a:rPr lang="en-IN" sz="4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IN" sz="4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289681"/>
              </p:ext>
            </p:extLst>
          </p:nvPr>
        </p:nvGraphicFramePr>
        <p:xfrm>
          <a:off x="11296072" y="4719782"/>
          <a:ext cx="757382" cy="354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25" y="2054990"/>
            <a:ext cx="10058400" cy="32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1080655" y="413488"/>
            <a:ext cx="10131828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 for Committee and Residents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198318"/>
            <a:ext cx="10326254" cy="52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853441" y="413488"/>
            <a:ext cx="1022096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Member Interface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6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1216790"/>
            <a:ext cx="10359043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1117600" y="413488"/>
            <a:ext cx="1009488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Member Interface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8150"/>
            <a:ext cx="10252364" cy="524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4" y="674255"/>
            <a:ext cx="11295368" cy="47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AE12DAED7F44F93E25A75E150E8A2" ma:contentTypeVersion="5" ma:contentTypeDescription="Create a new document." ma:contentTypeScope="" ma:versionID="eed2094bf0f3be162fb2957f8ef5f8ff">
  <xsd:schema xmlns:xsd="http://www.w3.org/2001/XMLSchema" xmlns:xs="http://www.w3.org/2001/XMLSchema" xmlns:p="http://schemas.microsoft.com/office/2006/metadata/properties" xmlns:ns2="195b1728-e40a-4b73-8d35-ba2418e57bd1" targetNamespace="http://schemas.microsoft.com/office/2006/metadata/properties" ma:root="true" ma:fieldsID="6a5bd2cf56ee6376c6233507cbe01cec" ns2:_="">
    <xsd:import namespace="195b1728-e40a-4b73-8d35-ba2418e57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b1728-e40a-4b73-8d35-ba2418e57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67B5BE-7711-4647-B51E-82909218F2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515AAE-C3C8-4477-94CE-8D4735E11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b1728-e40a-4b73-8d35-ba2418e57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1783</TotalTime>
  <Words>256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PowerPoint Presentation</vt:lpstr>
      <vt:lpstr>     INTRODUCTION​</vt:lpstr>
      <vt:lpstr>PowerPoint Presentation</vt:lpstr>
      <vt:lpstr>ARCHITECTURE​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conclusion, To overcome the drawbacks of existing system, this project is proposing a smarter way of communication and automates online voting system, online hall allocation, online complain/suggestion registration in which society member can make complain form anywhere, any time and committee with the help of the system resolve the Complain as soon as possible, etc.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Booking</dc:title>
  <dc:creator>Supriya639@outlook.com</dc:creator>
  <cp:lastModifiedBy>Sarvesh Sawant</cp:lastModifiedBy>
  <cp:revision>86</cp:revision>
  <dcterms:created xsi:type="dcterms:W3CDTF">2023-01-14T13:15:54Z</dcterms:created>
  <dcterms:modified xsi:type="dcterms:W3CDTF">2023-04-10T12:57:12Z</dcterms:modified>
</cp:coreProperties>
</file>