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2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1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5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2F28-2E2F-4185-9B57-3CF219B08B8D}" type="datetimeFigureOut">
              <a:rPr lang="en-IN" smtClean="0"/>
              <a:t>01-07-2018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33CC-FA0A-4A45-822E-8339AF256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031" y="5349531"/>
            <a:ext cx="932769" cy="1109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71" y="123936"/>
            <a:ext cx="1400000" cy="1546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7446" r="11616" b="1471"/>
          <a:stretch/>
        </p:blipFill>
        <p:spPr>
          <a:xfrm>
            <a:off x="127044" y="1799081"/>
            <a:ext cx="1400000" cy="1545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r="13740"/>
          <a:stretch/>
        </p:blipFill>
        <p:spPr>
          <a:xfrm>
            <a:off x="1613939" y="128594"/>
            <a:ext cx="1400000" cy="15497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9" t="3368" r="8766" b="3612"/>
          <a:stretch/>
        </p:blipFill>
        <p:spPr>
          <a:xfrm>
            <a:off x="9948585" y="5349531"/>
            <a:ext cx="932769" cy="11095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6257"/>
          <a:stretch/>
        </p:blipFill>
        <p:spPr>
          <a:xfrm>
            <a:off x="1612110" y="3466375"/>
            <a:ext cx="1400000" cy="15391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9" r="14213"/>
          <a:stretch/>
        </p:blipFill>
        <p:spPr>
          <a:xfrm>
            <a:off x="127044" y="131787"/>
            <a:ext cx="1400000" cy="1546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07" y="124641"/>
            <a:ext cx="1367632" cy="15465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t="2311" r="16061" b="3351"/>
          <a:stretch/>
        </p:blipFill>
        <p:spPr>
          <a:xfrm>
            <a:off x="3112265" y="171787"/>
            <a:ext cx="1383816" cy="15458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r="1604"/>
          <a:stretch/>
        </p:blipFill>
        <p:spPr>
          <a:xfrm>
            <a:off x="8890320" y="5349531"/>
            <a:ext cx="938865" cy="10915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"/>
          <a:stretch/>
        </p:blipFill>
        <p:spPr>
          <a:xfrm>
            <a:off x="3118904" y="3511094"/>
            <a:ext cx="1400000" cy="15391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4499" r="9481" b="3457"/>
          <a:stretch/>
        </p:blipFill>
        <p:spPr>
          <a:xfrm>
            <a:off x="7601489" y="3556303"/>
            <a:ext cx="1400000" cy="1539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53" y="3511093"/>
            <a:ext cx="1395869" cy="153911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t="3524" r="8650" b="2983"/>
          <a:stretch/>
        </p:blipFill>
        <p:spPr>
          <a:xfrm>
            <a:off x="9094307" y="3581944"/>
            <a:ext cx="1400000" cy="153911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2615"/>
          <a:stretch/>
        </p:blipFill>
        <p:spPr>
          <a:xfrm>
            <a:off x="7773074" y="5359952"/>
            <a:ext cx="938865" cy="10887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" y="3466375"/>
            <a:ext cx="1401964" cy="154825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" r="4113"/>
          <a:stretch/>
        </p:blipFill>
        <p:spPr>
          <a:xfrm>
            <a:off x="10608759" y="3581944"/>
            <a:ext cx="1400000" cy="153911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71" y="3543397"/>
            <a:ext cx="1400000" cy="151742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2" t="731" r="10173"/>
          <a:stretch/>
        </p:blipFill>
        <p:spPr>
          <a:xfrm>
            <a:off x="7542507" y="123936"/>
            <a:ext cx="1400000" cy="153911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759" y="178482"/>
            <a:ext cx="1400000" cy="15391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2176" r="1198" b="2453"/>
          <a:stretch/>
        </p:blipFill>
        <p:spPr>
          <a:xfrm>
            <a:off x="12141885" y="123936"/>
            <a:ext cx="1400000" cy="153911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71" y="1840119"/>
            <a:ext cx="1400000" cy="153911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1" t="17394" r="5978" b="18274"/>
          <a:stretch/>
        </p:blipFill>
        <p:spPr>
          <a:xfrm>
            <a:off x="9105124" y="1794363"/>
            <a:ext cx="1400000" cy="153911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7" t="14083" r="16558" b="12377"/>
          <a:stretch/>
        </p:blipFill>
        <p:spPr>
          <a:xfrm>
            <a:off x="10608759" y="1794363"/>
            <a:ext cx="1400000" cy="153911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10" y="5123205"/>
            <a:ext cx="1400000" cy="15458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" y="5121060"/>
            <a:ext cx="1400000" cy="153911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49" y="5173669"/>
            <a:ext cx="1400000" cy="15458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2" t="5888" r="16940" b="5628"/>
          <a:stretch/>
        </p:blipFill>
        <p:spPr>
          <a:xfrm>
            <a:off x="4613788" y="5060825"/>
            <a:ext cx="1400000" cy="15458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2" t="872" r="25069"/>
          <a:stretch/>
        </p:blipFill>
        <p:spPr>
          <a:xfrm>
            <a:off x="1612110" y="1796079"/>
            <a:ext cx="1400000" cy="154581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72" y="1794363"/>
            <a:ext cx="1402202" cy="163996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33" y="123936"/>
            <a:ext cx="1400000" cy="15458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16" y="1796499"/>
            <a:ext cx="1400000" cy="154581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13" y="1836771"/>
            <a:ext cx="1400000" cy="1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27706" r="1083" b="27965"/>
          <a:stretch/>
        </p:blipFill>
        <p:spPr>
          <a:xfrm>
            <a:off x="219460" y="2296335"/>
            <a:ext cx="5144218" cy="2000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2367" r="448" b="2286"/>
          <a:stretch/>
        </p:blipFill>
        <p:spPr>
          <a:xfrm>
            <a:off x="6656324" y="150365"/>
            <a:ext cx="5148702" cy="19947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08" y="2296336"/>
            <a:ext cx="5144218" cy="20005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0" y="148081"/>
            <a:ext cx="5148702" cy="1999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26" y="4933197"/>
            <a:ext cx="1400000" cy="1545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"/>
          <a:stretch/>
        </p:blipFill>
        <p:spPr>
          <a:xfrm>
            <a:off x="219460" y="4933197"/>
            <a:ext cx="1400000" cy="15458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t="7446" r="11616" b="1471"/>
          <a:stretch/>
        </p:blipFill>
        <p:spPr>
          <a:xfrm>
            <a:off x="3406692" y="4213297"/>
            <a:ext cx="1400000" cy="1545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2" y="5799672"/>
            <a:ext cx="1400000" cy="1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4524207"/>
            <a:ext cx="5144218" cy="2000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29" y="4631084"/>
            <a:ext cx="5144218" cy="2000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" t="3637" r="5623" b="13074"/>
          <a:stretch/>
        </p:blipFill>
        <p:spPr>
          <a:xfrm>
            <a:off x="6622473" y="-1477663"/>
            <a:ext cx="4750130" cy="5712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-56529"/>
            <a:ext cx="5144218" cy="2000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9" y="2233839"/>
            <a:ext cx="515318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Singh</dc:creator>
  <cp:lastModifiedBy>Sarvesh Singh</cp:lastModifiedBy>
  <cp:revision>16</cp:revision>
  <dcterms:created xsi:type="dcterms:W3CDTF">2018-06-30T13:49:20Z</dcterms:created>
  <dcterms:modified xsi:type="dcterms:W3CDTF">2018-07-01T16:53:15Z</dcterms:modified>
</cp:coreProperties>
</file>