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93" r:id="rId4"/>
    <p:sldId id="292" r:id="rId5"/>
    <p:sldId id="309" r:id="rId6"/>
    <p:sldId id="303" r:id="rId7"/>
    <p:sldId id="310" r:id="rId8"/>
    <p:sldId id="307" r:id="rId9"/>
    <p:sldId id="306" r:id="rId10"/>
    <p:sldId id="302" r:id="rId11"/>
    <p:sldId id="308" r:id="rId12"/>
    <p:sldId id="305" r:id="rId13"/>
    <p:sldId id="286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A101B-FEA9-40E7-8A51-A276A459236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4E86FD3-C373-4A40-A289-27D509B9DD73}">
      <dgm:prSet phldrT="[Text]"/>
      <dgm:spPr/>
      <dgm:t>
        <a:bodyPr/>
        <a:lstStyle/>
        <a:p>
          <a:pPr algn="l"/>
          <a:r>
            <a:rPr lang="en-IN" dirty="0" smtClean="0"/>
            <a:t>Features</a:t>
          </a:r>
          <a:endParaRPr lang="en-IN" dirty="0"/>
        </a:p>
      </dgm:t>
    </dgm:pt>
    <dgm:pt modelId="{CA228070-BAAE-4C3D-B4BB-87FB856AE74D}" type="parTrans" cxnId="{8C52F88F-654D-4F1A-97BD-E999D99AD3F6}">
      <dgm:prSet/>
      <dgm:spPr/>
      <dgm:t>
        <a:bodyPr/>
        <a:lstStyle/>
        <a:p>
          <a:endParaRPr lang="en-IN"/>
        </a:p>
      </dgm:t>
    </dgm:pt>
    <dgm:pt modelId="{31A44E8A-1444-4110-AA95-007C9394A90E}" type="sibTrans" cxnId="{8C52F88F-654D-4F1A-97BD-E999D99AD3F6}">
      <dgm:prSet/>
      <dgm:spPr/>
      <dgm:t>
        <a:bodyPr/>
        <a:lstStyle/>
        <a:p>
          <a:endParaRPr lang="en-IN"/>
        </a:p>
      </dgm:t>
    </dgm:pt>
    <dgm:pt modelId="{24FA2ADA-041C-4D9D-9A53-CEECE8EB62D0}" type="pres">
      <dgm:prSet presAssocID="{83CA101B-FEA9-40E7-8A51-A276A4592367}" presName="Name0" presStyleCnt="0">
        <dgm:presLayoutVars>
          <dgm:dir/>
          <dgm:animLvl val="lvl"/>
          <dgm:resizeHandles val="exact"/>
        </dgm:presLayoutVars>
      </dgm:prSet>
      <dgm:spPr/>
    </dgm:pt>
    <dgm:pt modelId="{1D8613F2-8200-443E-B38D-6BF7D1C826A7}" type="pres">
      <dgm:prSet presAssocID="{83CA101B-FEA9-40E7-8A51-A276A4592367}" presName="dummy" presStyleCnt="0"/>
      <dgm:spPr/>
    </dgm:pt>
    <dgm:pt modelId="{EC121317-0DE4-43E0-9DD2-29F7379DEF47}" type="pres">
      <dgm:prSet presAssocID="{83CA101B-FEA9-40E7-8A51-A276A4592367}" presName="linH" presStyleCnt="0"/>
      <dgm:spPr/>
    </dgm:pt>
    <dgm:pt modelId="{1ECFA10A-F2F1-4CF5-90E7-25D15A806CB9}" type="pres">
      <dgm:prSet presAssocID="{83CA101B-FEA9-40E7-8A51-A276A4592367}" presName="padding1" presStyleCnt="0"/>
      <dgm:spPr/>
    </dgm:pt>
    <dgm:pt modelId="{5FAD14CC-C482-4025-AD8F-4F3FA54720AE}" type="pres">
      <dgm:prSet presAssocID="{B4E86FD3-C373-4A40-A289-27D509B9DD73}" presName="linV" presStyleCnt="0"/>
      <dgm:spPr/>
    </dgm:pt>
    <dgm:pt modelId="{A8D99F32-977E-4473-8B79-67E40C7FF1C3}" type="pres">
      <dgm:prSet presAssocID="{B4E86FD3-C373-4A40-A289-27D509B9DD73}" presName="spVertical1" presStyleCnt="0"/>
      <dgm:spPr/>
    </dgm:pt>
    <dgm:pt modelId="{F90B26A3-D40C-4A97-865D-9A907BBC8F4B}" type="pres">
      <dgm:prSet presAssocID="{B4E86FD3-C373-4A40-A289-27D509B9DD73}" presName="parTx" presStyleLbl="revTx" presStyleIdx="0" presStyleCnt="1" custLinFactNeighborX="-56524" custLinFactNeighborY="22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83CAFF-3136-474A-9FA0-753787EBB12B}" type="pres">
      <dgm:prSet presAssocID="{B4E86FD3-C373-4A40-A289-27D509B9DD73}" presName="spVertical2" presStyleCnt="0"/>
      <dgm:spPr/>
    </dgm:pt>
    <dgm:pt modelId="{18A2B976-825C-439A-BC8F-EB7F695CEF72}" type="pres">
      <dgm:prSet presAssocID="{B4E86FD3-C373-4A40-A289-27D509B9DD73}" presName="spVertical3" presStyleCnt="0"/>
      <dgm:spPr/>
    </dgm:pt>
    <dgm:pt modelId="{0D0C6A08-1BEA-4D0F-A4D9-65CAD66C2EDE}" type="pres">
      <dgm:prSet presAssocID="{83CA101B-FEA9-40E7-8A51-A276A4592367}" presName="padding2" presStyleCnt="0"/>
      <dgm:spPr/>
    </dgm:pt>
    <dgm:pt modelId="{E1C43DF6-AF50-401A-A056-4E77770968AA}" type="pres">
      <dgm:prSet presAssocID="{83CA101B-FEA9-40E7-8A51-A276A4592367}" presName="negArrow" presStyleCnt="0"/>
      <dgm:spPr/>
    </dgm:pt>
    <dgm:pt modelId="{834E7AF2-1B0F-4272-83E4-DD159DB6D0F1}" type="pres">
      <dgm:prSet presAssocID="{83CA101B-FEA9-40E7-8A51-A276A4592367}" presName="backgroundArrow" presStyleLbl="node1" presStyleIdx="0" presStyleCnt="1"/>
      <dgm:spPr/>
    </dgm:pt>
  </dgm:ptLst>
  <dgm:cxnLst>
    <dgm:cxn modelId="{8C52F88F-654D-4F1A-97BD-E999D99AD3F6}" srcId="{83CA101B-FEA9-40E7-8A51-A276A4592367}" destId="{B4E86FD3-C373-4A40-A289-27D509B9DD73}" srcOrd="0" destOrd="0" parTransId="{CA228070-BAAE-4C3D-B4BB-87FB856AE74D}" sibTransId="{31A44E8A-1444-4110-AA95-007C9394A90E}"/>
    <dgm:cxn modelId="{052474CD-CB77-48B7-8227-B56F9BE0EF2A}" type="presOf" srcId="{B4E86FD3-C373-4A40-A289-27D509B9DD73}" destId="{F90B26A3-D40C-4A97-865D-9A907BBC8F4B}" srcOrd="0" destOrd="0" presId="urn:microsoft.com/office/officeart/2005/8/layout/hProcess3"/>
    <dgm:cxn modelId="{E259273E-EF6C-4054-8149-DE7EF44B96E8}" type="presOf" srcId="{83CA101B-FEA9-40E7-8A51-A276A4592367}" destId="{24FA2ADA-041C-4D9D-9A53-CEECE8EB62D0}" srcOrd="0" destOrd="0" presId="urn:microsoft.com/office/officeart/2005/8/layout/hProcess3"/>
    <dgm:cxn modelId="{3E574F0E-2F56-44F1-92D4-0AC81CFDEC0F}" type="presParOf" srcId="{24FA2ADA-041C-4D9D-9A53-CEECE8EB62D0}" destId="{1D8613F2-8200-443E-B38D-6BF7D1C826A7}" srcOrd="0" destOrd="0" presId="urn:microsoft.com/office/officeart/2005/8/layout/hProcess3"/>
    <dgm:cxn modelId="{C55B0FD0-8754-4F05-B4AC-55A430D744A9}" type="presParOf" srcId="{24FA2ADA-041C-4D9D-9A53-CEECE8EB62D0}" destId="{EC121317-0DE4-43E0-9DD2-29F7379DEF47}" srcOrd="1" destOrd="0" presId="urn:microsoft.com/office/officeart/2005/8/layout/hProcess3"/>
    <dgm:cxn modelId="{24E73526-2E0E-452A-9105-14480020C211}" type="presParOf" srcId="{EC121317-0DE4-43E0-9DD2-29F7379DEF47}" destId="{1ECFA10A-F2F1-4CF5-90E7-25D15A806CB9}" srcOrd="0" destOrd="0" presId="urn:microsoft.com/office/officeart/2005/8/layout/hProcess3"/>
    <dgm:cxn modelId="{9C429E7F-F813-4C3B-98C1-C872B20C8789}" type="presParOf" srcId="{EC121317-0DE4-43E0-9DD2-29F7379DEF47}" destId="{5FAD14CC-C482-4025-AD8F-4F3FA54720AE}" srcOrd="1" destOrd="0" presId="urn:microsoft.com/office/officeart/2005/8/layout/hProcess3"/>
    <dgm:cxn modelId="{02E9940A-7692-42A8-872C-C01E4C105516}" type="presParOf" srcId="{5FAD14CC-C482-4025-AD8F-4F3FA54720AE}" destId="{A8D99F32-977E-4473-8B79-67E40C7FF1C3}" srcOrd="0" destOrd="0" presId="urn:microsoft.com/office/officeart/2005/8/layout/hProcess3"/>
    <dgm:cxn modelId="{CBBC11AB-267F-417A-8571-B20BD10AEC36}" type="presParOf" srcId="{5FAD14CC-C482-4025-AD8F-4F3FA54720AE}" destId="{F90B26A3-D40C-4A97-865D-9A907BBC8F4B}" srcOrd="1" destOrd="0" presId="urn:microsoft.com/office/officeart/2005/8/layout/hProcess3"/>
    <dgm:cxn modelId="{223052A8-D437-408A-B45D-83B4DDEE8ED9}" type="presParOf" srcId="{5FAD14CC-C482-4025-AD8F-4F3FA54720AE}" destId="{7F83CAFF-3136-474A-9FA0-753787EBB12B}" srcOrd="2" destOrd="0" presId="urn:microsoft.com/office/officeart/2005/8/layout/hProcess3"/>
    <dgm:cxn modelId="{6BEF7EF3-F91B-4EA9-B568-B715C02F20E9}" type="presParOf" srcId="{5FAD14CC-C482-4025-AD8F-4F3FA54720AE}" destId="{18A2B976-825C-439A-BC8F-EB7F695CEF72}" srcOrd="3" destOrd="0" presId="urn:microsoft.com/office/officeart/2005/8/layout/hProcess3"/>
    <dgm:cxn modelId="{59F8975F-2A19-4101-8D19-C6B402F39862}" type="presParOf" srcId="{EC121317-0DE4-43E0-9DD2-29F7379DEF47}" destId="{0D0C6A08-1BEA-4D0F-A4D9-65CAD66C2EDE}" srcOrd="2" destOrd="0" presId="urn:microsoft.com/office/officeart/2005/8/layout/hProcess3"/>
    <dgm:cxn modelId="{B9B63FAD-536E-4355-80D5-5D79183BB3FE}" type="presParOf" srcId="{EC121317-0DE4-43E0-9DD2-29F7379DEF47}" destId="{E1C43DF6-AF50-401A-A056-4E77770968AA}" srcOrd="3" destOrd="0" presId="urn:microsoft.com/office/officeart/2005/8/layout/hProcess3"/>
    <dgm:cxn modelId="{5F426FF2-798A-4AFD-B96D-DE5095C9A713}" type="presParOf" srcId="{EC121317-0DE4-43E0-9DD2-29F7379DEF47}" destId="{834E7AF2-1B0F-4272-83E4-DD159DB6D0F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92FBF-D17E-4863-8759-DFE7106DC5C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FCCC6D-DD32-47C2-BD0A-334B074FA536}">
      <dgm:prSet phldrT="[Text]"/>
      <dgm:spPr/>
      <dgm:t>
        <a:bodyPr/>
        <a:lstStyle/>
        <a:p>
          <a:r>
            <a:rPr lang="en-IN" dirty="0" smtClean="0"/>
            <a:t>Chat</a:t>
          </a:r>
          <a:endParaRPr lang="en-IN" dirty="0"/>
        </a:p>
      </dgm:t>
    </dgm:pt>
    <dgm:pt modelId="{57814C6D-6396-481C-8431-DFF1807091AC}" type="parTrans" cxnId="{648529A1-0226-4EE5-B6B8-1400FAA17A88}">
      <dgm:prSet/>
      <dgm:spPr/>
      <dgm:t>
        <a:bodyPr/>
        <a:lstStyle/>
        <a:p>
          <a:endParaRPr lang="en-IN"/>
        </a:p>
      </dgm:t>
    </dgm:pt>
    <dgm:pt modelId="{55D00DC3-3017-413C-9F7E-B4600E8401C7}" type="sibTrans" cxnId="{648529A1-0226-4EE5-B6B8-1400FAA17A88}">
      <dgm:prSet/>
      <dgm:spPr/>
      <dgm:t>
        <a:bodyPr/>
        <a:lstStyle/>
        <a:p>
          <a:endParaRPr lang="en-IN"/>
        </a:p>
      </dgm:t>
    </dgm:pt>
    <dgm:pt modelId="{86A68F1C-DB25-49D9-A1EB-AA373C71FD04}">
      <dgm:prSet phldrT="[Text]"/>
      <dgm:spPr/>
      <dgm:t>
        <a:bodyPr/>
        <a:lstStyle/>
        <a:p>
          <a:r>
            <a:rPr lang="en-IN" dirty="0" smtClean="0"/>
            <a:t>Group Chat</a:t>
          </a:r>
          <a:endParaRPr lang="en-IN" dirty="0"/>
        </a:p>
      </dgm:t>
    </dgm:pt>
    <dgm:pt modelId="{D7D4BBE1-B2EF-4254-9D1B-5BE282E42FB9}" type="parTrans" cxnId="{EEB6D2E7-E8D5-4AA9-99BC-CD4B572FBA15}">
      <dgm:prSet/>
      <dgm:spPr/>
      <dgm:t>
        <a:bodyPr/>
        <a:lstStyle/>
        <a:p>
          <a:endParaRPr lang="en-IN"/>
        </a:p>
      </dgm:t>
    </dgm:pt>
    <dgm:pt modelId="{AF307362-3C02-4139-8583-0FC8A4DA7B83}" type="sibTrans" cxnId="{EEB6D2E7-E8D5-4AA9-99BC-CD4B572FBA15}">
      <dgm:prSet/>
      <dgm:spPr/>
      <dgm:t>
        <a:bodyPr/>
        <a:lstStyle/>
        <a:p>
          <a:endParaRPr lang="en-IN"/>
        </a:p>
      </dgm:t>
    </dgm:pt>
    <dgm:pt modelId="{0B758744-0BF5-4765-A10B-57C00A779CB2}">
      <dgm:prSet phldrT="[Text]"/>
      <dgm:spPr/>
      <dgm:t>
        <a:bodyPr/>
        <a:lstStyle/>
        <a:p>
          <a:r>
            <a:rPr lang="en-IN" dirty="0" smtClean="0"/>
            <a:t>File Transfer</a:t>
          </a:r>
        </a:p>
      </dgm:t>
    </dgm:pt>
    <dgm:pt modelId="{57CA668B-74F6-47DC-B3A5-9B211D815DAB}" type="parTrans" cxnId="{A1FBAA79-1F79-4F98-8494-6E431C7AA5F8}">
      <dgm:prSet/>
      <dgm:spPr/>
      <dgm:t>
        <a:bodyPr/>
        <a:lstStyle/>
        <a:p>
          <a:endParaRPr lang="en-IN"/>
        </a:p>
      </dgm:t>
    </dgm:pt>
    <dgm:pt modelId="{3B28DA6E-A4FB-4F16-8CBF-62C04BAEB3C0}" type="sibTrans" cxnId="{A1FBAA79-1F79-4F98-8494-6E431C7AA5F8}">
      <dgm:prSet/>
      <dgm:spPr/>
      <dgm:t>
        <a:bodyPr/>
        <a:lstStyle/>
        <a:p>
          <a:endParaRPr lang="en-IN"/>
        </a:p>
      </dgm:t>
    </dgm:pt>
    <dgm:pt modelId="{7F32FBD4-A50A-4025-A504-14D3AD6B5788}" type="pres">
      <dgm:prSet presAssocID="{45992FBF-D17E-4863-8759-DFE7106DC5C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F057BB7-1E42-4844-BAF9-22367CE189FA}" type="pres">
      <dgm:prSet presAssocID="{DFFCCC6D-DD32-47C2-BD0A-334B074FA536}" presName="comp" presStyleCnt="0"/>
      <dgm:spPr/>
    </dgm:pt>
    <dgm:pt modelId="{4FC37451-2701-4210-B239-A3784ED1D63B}" type="pres">
      <dgm:prSet presAssocID="{DFFCCC6D-DD32-47C2-BD0A-334B074FA536}" presName="box" presStyleLbl="node1" presStyleIdx="0" presStyleCnt="3" custScaleX="100000" custLinFactNeighborY="-2722"/>
      <dgm:spPr/>
      <dgm:t>
        <a:bodyPr/>
        <a:lstStyle/>
        <a:p>
          <a:endParaRPr lang="en-IN"/>
        </a:p>
      </dgm:t>
    </dgm:pt>
    <dgm:pt modelId="{A7ED3C7C-7C90-46E9-BA8F-ACF52FAC7DF0}" type="pres">
      <dgm:prSet presAssocID="{DFFCCC6D-DD32-47C2-BD0A-334B074FA536}" presName="img" presStyleLbl="fgImgPlace1" presStyleIdx="0" presStyleCnt="3" custLinFactNeighborX="-4753" custLinFactNeighborY="-951"/>
      <dgm:spPr/>
      <dgm:t>
        <a:bodyPr/>
        <a:lstStyle/>
        <a:p>
          <a:endParaRPr lang="en-IN"/>
        </a:p>
      </dgm:t>
    </dgm:pt>
    <dgm:pt modelId="{D35C8D64-1B70-49E4-B0A2-2AB694FE68DF}" type="pres">
      <dgm:prSet presAssocID="{DFFCCC6D-DD32-47C2-BD0A-334B074FA53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F32338-1CC6-4CC1-B556-C6A358B89E8E}" type="pres">
      <dgm:prSet presAssocID="{55D00DC3-3017-413C-9F7E-B4600E8401C7}" presName="spacer" presStyleCnt="0"/>
      <dgm:spPr/>
    </dgm:pt>
    <dgm:pt modelId="{A85BB903-A84F-468F-844B-F635AF2AD15D}" type="pres">
      <dgm:prSet presAssocID="{86A68F1C-DB25-49D9-A1EB-AA373C71FD04}" presName="comp" presStyleCnt="0"/>
      <dgm:spPr/>
    </dgm:pt>
    <dgm:pt modelId="{686BDBA4-485B-4786-98A5-949E2216A9E0}" type="pres">
      <dgm:prSet presAssocID="{86A68F1C-DB25-49D9-A1EB-AA373C71FD04}" presName="box" presStyleLbl="node1" presStyleIdx="1" presStyleCnt="3"/>
      <dgm:spPr/>
      <dgm:t>
        <a:bodyPr/>
        <a:lstStyle/>
        <a:p>
          <a:endParaRPr lang="en-IN"/>
        </a:p>
      </dgm:t>
    </dgm:pt>
    <dgm:pt modelId="{0F72C34A-3DDB-41D5-885F-A3671AEEBB26}" type="pres">
      <dgm:prSet presAssocID="{86A68F1C-DB25-49D9-A1EB-AA373C71FD04}" presName="img" presStyleLbl="fgImgPlace1" presStyleIdx="1" presStyleCnt="3"/>
      <dgm:spPr/>
      <dgm:t>
        <a:bodyPr/>
        <a:lstStyle/>
        <a:p>
          <a:endParaRPr lang="en-IN"/>
        </a:p>
      </dgm:t>
    </dgm:pt>
    <dgm:pt modelId="{2ECF39DF-DA37-432E-B2D1-BEAC7C2EEC10}" type="pres">
      <dgm:prSet presAssocID="{86A68F1C-DB25-49D9-A1EB-AA373C71FD0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ECAF4A-80A9-4263-8DE9-E078BD8A1C17}" type="pres">
      <dgm:prSet presAssocID="{AF307362-3C02-4139-8583-0FC8A4DA7B83}" presName="spacer" presStyleCnt="0"/>
      <dgm:spPr/>
    </dgm:pt>
    <dgm:pt modelId="{B2651361-F6A9-4D5E-B84D-FBDAA04307C2}" type="pres">
      <dgm:prSet presAssocID="{0B758744-0BF5-4765-A10B-57C00A779CB2}" presName="comp" presStyleCnt="0"/>
      <dgm:spPr/>
    </dgm:pt>
    <dgm:pt modelId="{2A2A2C65-2AC6-4985-89EA-51830C887731}" type="pres">
      <dgm:prSet presAssocID="{0B758744-0BF5-4765-A10B-57C00A779CB2}" presName="box" presStyleLbl="node1" presStyleIdx="2" presStyleCnt="3"/>
      <dgm:spPr/>
      <dgm:t>
        <a:bodyPr/>
        <a:lstStyle/>
        <a:p>
          <a:endParaRPr lang="en-IN"/>
        </a:p>
      </dgm:t>
    </dgm:pt>
    <dgm:pt modelId="{441DB218-6AC2-4A28-ABB4-841808BC0ECA}" type="pres">
      <dgm:prSet presAssocID="{0B758744-0BF5-4765-A10B-57C00A779CB2}" presName="img" presStyleLbl="fgImgPlace1" presStyleIdx="2" presStyleCnt="3"/>
      <dgm:spPr/>
      <dgm:t>
        <a:bodyPr/>
        <a:lstStyle/>
        <a:p>
          <a:endParaRPr lang="en-IN"/>
        </a:p>
      </dgm:t>
    </dgm:pt>
    <dgm:pt modelId="{51951A69-28F7-467F-9C18-325B3B272A5A}" type="pres">
      <dgm:prSet presAssocID="{0B758744-0BF5-4765-A10B-57C00A779CB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FC84A9-5EB2-4BA7-A90E-7E155B675B64}" type="presOf" srcId="{DFFCCC6D-DD32-47C2-BD0A-334B074FA536}" destId="{D35C8D64-1B70-49E4-B0A2-2AB694FE68DF}" srcOrd="1" destOrd="0" presId="urn:microsoft.com/office/officeart/2005/8/layout/vList4"/>
    <dgm:cxn modelId="{EEB6D2E7-E8D5-4AA9-99BC-CD4B572FBA15}" srcId="{45992FBF-D17E-4863-8759-DFE7106DC5CC}" destId="{86A68F1C-DB25-49D9-A1EB-AA373C71FD04}" srcOrd="1" destOrd="0" parTransId="{D7D4BBE1-B2EF-4254-9D1B-5BE282E42FB9}" sibTransId="{AF307362-3C02-4139-8583-0FC8A4DA7B83}"/>
    <dgm:cxn modelId="{A1FBAA79-1F79-4F98-8494-6E431C7AA5F8}" srcId="{45992FBF-D17E-4863-8759-DFE7106DC5CC}" destId="{0B758744-0BF5-4765-A10B-57C00A779CB2}" srcOrd="2" destOrd="0" parTransId="{57CA668B-74F6-47DC-B3A5-9B211D815DAB}" sibTransId="{3B28DA6E-A4FB-4F16-8CBF-62C04BAEB3C0}"/>
    <dgm:cxn modelId="{B3064867-157E-4C4B-9B59-70FBF927DBD6}" type="presOf" srcId="{86A68F1C-DB25-49D9-A1EB-AA373C71FD04}" destId="{686BDBA4-485B-4786-98A5-949E2216A9E0}" srcOrd="0" destOrd="0" presId="urn:microsoft.com/office/officeart/2005/8/layout/vList4"/>
    <dgm:cxn modelId="{0B2E1588-6158-47F1-9041-7FEAD086C05F}" type="presOf" srcId="{0B758744-0BF5-4765-A10B-57C00A779CB2}" destId="{51951A69-28F7-467F-9C18-325B3B272A5A}" srcOrd="1" destOrd="0" presId="urn:microsoft.com/office/officeart/2005/8/layout/vList4"/>
    <dgm:cxn modelId="{648529A1-0226-4EE5-B6B8-1400FAA17A88}" srcId="{45992FBF-D17E-4863-8759-DFE7106DC5CC}" destId="{DFFCCC6D-DD32-47C2-BD0A-334B074FA536}" srcOrd="0" destOrd="0" parTransId="{57814C6D-6396-481C-8431-DFF1807091AC}" sibTransId="{55D00DC3-3017-413C-9F7E-B4600E8401C7}"/>
    <dgm:cxn modelId="{C7DD22CA-9AFC-490D-9FD1-9F719EA42CF5}" type="presOf" srcId="{0B758744-0BF5-4765-A10B-57C00A779CB2}" destId="{2A2A2C65-2AC6-4985-89EA-51830C887731}" srcOrd="0" destOrd="0" presId="urn:microsoft.com/office/officeart/2005/8/layout/vList4"/>
    <dgm:cxn modelId="{F5DEB730-116B-42C5-9749-C27F049CE499}" type="presOf" srcId="{45992FBF-D17E-4863-8759-DFE7106DC5CC}" destId="{7F32FBD4-A50A-4025-A504-14D3AD6B5788}" srcOrd="0" destOrd="0" presId="urn:microsoft.com/office/officeart/2005/8/layout/vList4"/>
    <dgm:cxn modelId="{750F70BB-B5C8-4F45-9ED9-2445553525A4}" type="presOf" srcId="{DFFCCC6D-DD32-47C2-BD0A-334B074FA536}" destId="{4FC37451-2701-4210-B239-A3784ED1D63B}" srcOrd="0" destOrd="0" presId="urn:microsoft.com/office/officeart/2005/8/layout/vList4"/>
    <dgm:cxn modelId="{153458AB-7E1F-401E-9F07-04378B1A6D45}" type="presOf" srcId="{86A68F1C-DB25-49D9-A1EB-AA373C71FD04}" destId="{2ECF39DF-DA37-432E-B2D1-BEAC7C2EEC10}" srcOrd="1" destOrd="0" presId="urn:microsoft.com/office/officeart/2005/8/layout/vList4"/>
    <dgm:cxn modelId="{BA74CFDE-5EFF-4DB3-A1B7-F84E95D7A692}" type="presParOf" srcId="{7F32FBD4-A50A-4025-A504-14D3AD6B5788}" destId="{6F057BB7-1E42-4844-BAF9-22367CE189FA}" srcOrd="0" destOrd="0" presId="urn:microsoft.com/office/officeart/2005/8/layout/vList4"/>
    <dgm:cxn modelId="{F4CE7D4E-BA3B-4C9D-95C6-0E906CFDAF09}" type="presParOf" srcId="{6F057BB7-1E42-4844-BAF9-22367CE189FA}" destId="{4FC37451-2701-4210-B239-A3784ED1D63B}" srcOrd="0" destOrd="0" presId="urn:microsoft.com/office/officeart/2005/8/layout/vList4"/>
    <dgm:cxn modelId="{A937C87A-B188-4A59-AAF5-E96B8A6CC38D}" type="presParOf" srcId="{6F057BB7-1E42-4844-BAF9-22367CE189FA}" destId="{A7ED3C7C-7C90-46E9-BA8F-ACF52FAC7DF0}" srcOrd="1" destOrd="0" presId="urn:microsoft.com/office/officeart/2005/8/layout/vList4"/>
    <dgm:cxn modelId="{B2A649E0-BB6A-4912-8CF9-6CAA7EC70DCE}" type="presParOf" srcId="{6F057BB7-1E42-4844-BAF9-22367CE189FA}" destId="{D35C8D64-1B70-49E4-B0A2-2AB694FE68DF}" srcOrd="2" destOrd="0" presId="urn:microsoft.com/office/officeart/2005/8/layout/vList4"/>
    <dgm:cxn modelId="{E639F114-12E1-44FB-BE50-4B10BF0A31D7}" type="presParOf" srcId="{7F32FBD4-A50A-4025-A504-14D3AD6B5788}" destId="{DDF32338-1CC6-4CC1-B556-C6A358B89E8E}" srcOrd="1" destOrd="0" presId="urn:microsoft.com/office/officeart/2005/8/layout/vList4"/>
    <dgm:cxn modelId="{2DE5167C-8A2C-440E-9491-F4F08EB33A95}" type="presParOf" srcId="{7F32FBD4-A50A-4025-A504-14D3AD6B5788}" destId="{A85BB903-A84F-468F-844B-F635AF2AD15D}" srcOrd="2" destOrd="0" presId="urn:microsoft.com/office/officeart/2005/8/layout/vList4"/>
    <dgm:cxn modelId="{FFA58D8E-9C58-4432-A53A-4693AFFEF2FA}" type="presParOf" srcId="{A85BB903-A84F-468F-844B-F635AF2AD15D}" destId="{686BDBA4-485B-4786-98A5-949E2216A9E0}" srcOrd="0" destOrd="0" presId="urn:microsoft.com/office/officeart/2005/8/layout/vList4"/>
    <dgm:cxn modelId="{F3FA9821-F6CD-4556-A9AB-B95BED1DAA20}" type="presParOf" srcId="{A85BB903-A84F-468F-844B-F635AF2AD15D}" destId="{0F72C34A-3DDB-41D5-885F-A3671AEEBB26}" srcOrd="1" destOrd="0" presId="urn:microsoft.com/office/officeart/2005/8/layout/vList4"/>
    <dgm:cxn modelId="{2B188831-68DF-48B2-9FF3-2125FA813346}" type="presParOf" srcId="{A85BB903-A84F-468F-844B-F635AF2AD15D}" destId="{2ECF39DF-DA37-432E-B2D1-BEAC7C2EEC10}" srcOrd="2" destOrd="0" presId="urn:microsoft.com/office/officeart/2005/8/layout/vList4"/>
    <dgm:cxn modelId="{D5AE1016-21D4-4224-9643-B9D954059156}" type="presParOf" srcId="{7F32FBD4-A50A-4025-A504-14D3AD6B5788}" destId="{33ECAF4A-80A9-4263-8DE9-E078BD8A1C17}" srcOrd="3" destOrd="0" presId="urn:microsoft.com/office/officeart/2005/8/layout/vList4"/>
    <dgm:cxn modelId="{92738926-2773-4393-83C7-621BDD0750A3}" type="presParOf" srcId="{7F32FBD4-A50A-4025-A504-14D3AD6B5788}" destId="{B2651361-F6A9-4D5E-B84D-FBDAA04307C2}" srcOrd="4" destOrd="0" presId="urn:microsoft.com/office/officeart/2005/8/layout/vList4"/>
    <dgm:cxn modelId="{5CAC7172-BB33-4851-894A-E7CA39462FE9}" type="presParOf" srcId="{B2651361-F6A9-4D5E-B84D-FBDAA04307C2}" destId="{2A2A2C65-2AC6-4985-89EA-51830C887731}" srcOrd="0" destOrd="0" presId="urn:microsoft.com/office/officeart/2005/8/layout/vList4"/>
    <dgm:cxn modelId="{AA58FF9B-33C8-4CC5-B660-00696869B8F4}" type="presParOf" srcId="{B2651361-F6A9-4D5E-B84D-FBDAA04307C2}" destId="{441DB218-6AC2-4A28-ABB4-841808BC0ECA}" srcOrd="1" destOrd="0" presId="urn:microsoft.com/office/officeart/2005/8/layout/vList4"/>
    <dgm:cxn modelId="{07EFB3F7-8164-4DA8-8528-C0D3170B9BA9}" type="presParOf" srcId="{B2651361-F6A9-4D5E-B84D-FBDAA04307C2}" destId="{51951A69-28F7-467F-9C18-325B3B272A5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992FBF-D17E-4863-8759-DFE7106DC5C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FCCC6D-DD32-47C2-BD0A-334B074FA536}">
      <dgm:prSet phldrT="[Text]"/>
      <dgm:spPr/>
      <dgm:t>
        <a:bodyPr/>
        <a:lstStyle/>
        <a:p>
          <a:r>
            <a:rPr lang="en-IN" dirty="0" smtClean="0"/>
            <a:t>Screen Sharing</a:t>
          </a:r>
          <a:endParaRPr lang="en-IN" dirty="0"/>
        </a:p>
      </dgm:t>
    </dgm:pt>
    <dgm:pt modelId="{57814C6D-6396-481C-8431-DFF1807091AC}" type="parTrans" cxnId="{648529A1-0226-4EE5-B6B8-1400FAA17A88}">
      <dgm:prSet/>
      <dgm:spPr/>
      <dgm:t>
        <a:bodyPr/>
        <a:lstStyle/>
        <a:p>
          <a:endParaRPr lang="en-IN"/>
        </a:p>
      </dgm:t>
    </dgm:pt>
    <dgm:pt modelId="{55D00DC3-3017-413C-9F7E-B4600E8401C7}" type="sibTrans" cxnId="{648529A1-0226-4EE5-B6B8-1400FAA17A88}">
      <dgm:prSet/>
      <dgm:spPr/>
      <dgm:t>
        <a:bodyPr/>
        <a:lstStyle/>
        <a:p>
          <a:endParaRPr lang="en-IN"/>
        </a:p>
      </dgm:t>
    </dgm:pt>
    <dgm:pt modelId="{86A68F1C-DB25-49D9-A1EB-AA373C71FD04}">
      <dgm:prSet phldrT="[Text]"/>
      <dgm:spPr/>
      <dgm:t>
        <a:bodyPr/>
        <a:lstStyle/>
        <a:p>
          <a:r>
            <a:rPr lang="en-IN" dirty="0" smtClean="0"/>
            <a:t>Voice over IP</a:t>
          </a:r>
          <a:endParaRPr lang="en-IN" dirty="0"/>
        </a:p>
      </dgm:t>
    </dgm:pt>
    <dgm:pt modelId="{D7D4BBE1-B2EF-4254-9D1B-5BE282E42FB9}" type="parTrans" cxnId="{EEB6D2E7-E8D5-4AA9-99BC-CD4B572FBA15}">
      <dgm:prSet/>
      <dgm:spPr/>
      <dgm:t>
        <a:bodyPr/>
        <a:lstStyle/>
        <a:p>
          <a:endParaRPr lang="en-IN"/>
        </a:p>
      </dgm:t>
    </dgm:pt>
    <dgm:pt modelId="{AF307362-3C02-4139-8583-0FC8A4DA7B83}" type="sibTrans" cxnId="{EEB6D2E7-E8D5-4AA9-99BC-CD4B572FBA15}">
      <dgm:prSet/>
      <dgm:spPr/>
      <dgm:t>
        <a:bodyPr/>
        <a:lstStyle/>
        <a:p>
          <a:endParaRPr lang="en-IN"/>
        </a:p>
      </dgm:t>
    </dgm:pt>
    <dgm:pt modelId="{0B758744-0BF5-4765-A10B-57C00A779CB2}">
      <dgm:prSet phldrT="[Text]"/>
      <dgm:spPr/>
      <dgm:t>
        <a:bodyPr/>
        <a:lstStyle/>
        <a:p>
          <a:r>
            <a:rPr lang="en-IN" dirty="0" smtClean="0"/>
            <a:t>Track Over</a:t>
          </a:r>
        </a:p>
      </dgm:t>
    </dgm:pt>
    <dgm:pt modelId="{57CA668B-74F6-47DC-B3A5-9B211D815DAB}" type="parTrans" cxnId="{A1FBAA79-1F79-4F98-8494-6E431C7AA5F8}">
      <dgm:prSet/>
      <dgm:spPr/>
      <dgm:t>
        <a:bodyPr/>
        <a:lstStyle/>
        <a:p>
          <a:endParaRPr lang="en-IN"/>
        </a:p>
      </dgm:t>
    </dgm:pt>
    <dgm:pt modelId="{3B28DA6E-A4FB-4F16-8CBF-62C04BAEB3C0}" type="sibTrans" cxnId="{A1FBAA79-1F79-4F98-8494-6E431C7AA5F8}">
      <dgm:prSet/>
      <dgm:spPr/>
      <dgm:t>
        <a:bodyPr/>
        <a:lstStyle/>
        <a:p>
          <a:endParaRPr lang="en-IN"/>
        </a:p>
      </dgm:t>
    </dgm:pt>
    <dgm:pt modelId="{7F32FBD4-A50A-4025-A504-14D3AD6B5788}" type="pres">
      <dgm:prSet presAssocID="{45992FBF-D17E-4863-8759-DFE7106DC5C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F057BB7-1E42-4844-BAF9-22367CE189FA}" type="pres">
      <dgm:prSet presAssocID="{DFFCCC6D-DD32-47C2-BD0A-334B074FA536}" presName="comp" presStyleCnt="0"/>
      <dgm:spPr/>
    </dgm:pt>
    <dgm:pt modelId="{4FC37451-2701-4210-B239-A3784ED1D63B}" type="pres">
      <dgm:prSet presAssocID="{DFFCCC6D-DD32-47C2-BD0A-334B074FA536}" presName="box" presStyleLbl="node1" presStyleIdx="0" presStyleCnt="3" custScaleX="100000" custLinFactNeighborY="-2722"/>
      <dgm:spPr/>
      <dgm:t>
        <a:bodyPr/>
        <a:lstStyle/>
        <a:p>
          <a:endParaRPr lang="en-IN"/>
        </a:p>
      </dgm:t>
    </dgm:pt>
    <dgm:pt modelId="{A7ED3C7C-7C90-46E9-BA8F-ACF52FAC7DF0}" type="pres">
      <dgm:prSet presAssocID="{DFFCCC6D-DD32-47C2-BD0A-334B074FA536}" presName="img" presStyleLbl="fgImgPlace1" presStyleIdx="0" presStyleCnt="3" custLinFactNeighborX="-4753" custLinFactNeighborY="-951"/>
      <dgm:spPr/>
      <dgm:t>
        <a:bodyPr/>
        <a:lstStyle/>
        <a:p>
          <a:endParaRPr lang="en-IN"/>
        </a:p>
      </dgm:t>
    </dgm:pt>
    <dgm:pt modelId="{D35C8D64-1B70-49E4-B0A2-2AB694FE68DF}" type="pres">
      <dgm:prSet presAssocID="{DFFCCC6D-DD32-47C2-BD0A-334B074FA53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F32338-1CC6-4CC1-B556-C6A358B89E8E}" type="pres">
      <dgm:prSet presAssocID="{55D00DC3-3017-413C-9F7E-B4600E8401C7}" presName="spacer" presStyleCnt="0"/>
      <dgm:spPr/>
    </dgm:pt>
    <dgm:pt modelId="{A85BB903-A84F-468F-844B-F635AF2AD15D}" type="pres">
      <dgm:prSet presAssocID="{86A68F1C-DB25-49D9-A1EB-AA373C71FD04}" presName="comp" presStyleCnt="0"/>
      <dgm:spPr/>
    </dgm:pt>
    <dgm:pt modelId="{686BDBA4-485B-4786-98A5-949E2216A9E0}" type="pres">
      <dgm:prSet presAssocID="{86A68F1C-DB25-49D9-A1EB-AA373C71FD04}" presName="box" presStyleLbl="node1" presStyleIdx="1" presStyleCnt="3"/>
      <dgm:spPr/>
      <dgm:t>
        <a:bodyPr/>
        <a:lstStyle/>
        <a:p>
          <a:endParaRPr lang="en-IN"/>
        </a:p>
      </dgm:t>
    </dgm:pt>
    <dgm:pt modelId="{0F72C34A-3DDB-41D5-885F-A3671AEEBB26}" type="pres">
      <dgm:prSet presAssocID="{86A68F1C-DB25-49D9-A1EB-AA373C71FD04}" presName="img" presStyleLbl="fgImgPlace1" presStyleIdx="1" presStyleCnt="3"/>
      <dgm:spPr/>
      <dgm:t>
        <a:bodyPr/>
        <a:lstStyle/>
        <a:p>
          <a:endParaRPr lang="en-IN"/>
        </a:p>
      </dgm:t>
    </dgm:pt>
    <dgm:pt modelId="{2ECF39DF-DA37-432E-B2D1-BEAC7C2EEC10}" type="pres">
      <dgm:prSet presAssocID="{86A68F1C-DB25-49D9-A1EB-AA373C71FD0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ECAF4A-80A9-4263-8DE9-E078BD8A1C17}" type="pres">
      <dgm:prSet presAssocID="{AF307362-3C02-4139-8583-0FC8A4DA7B83}" presName="spacer" presStyleCnt="0"/>
      <dgm:spPr/>
    </dgm:pt>
    <dgm:pt modelId="{B2651361-F6A9-4D5E-B84D-FBDAA04307C2}" type="pres">
      <dgm:prSet presAssocID="{0B758744-0BF5-4765-A10B-57C00A779CB2}" presName="comp" presStyleCnt="0"/>
      <dgm:spPr/>
    </dgm:pt>
    <dgm:pt modelId="{2A2A2C65-2AC6-4985-89EA-51830C887731}" type="pres">
      <dgm:prSet presAssocID="{0B758744-0BF5-4765-A10B-57C00A779CB2}" presName="box" presStyleLbl="node1" presStyleIdx="2" presStyleCnt="3"/>
      <dgm:spPr/>
      <dgm:t>
        <a:bodyPr/>
        <a:lstStyle/>
        <a:p>
          <a:endParaRPr lang="en-IN"/>
        </a:p>
      </dgm:t>
    </dgm:pt>
    <dgm:pt modelId="{441DB218-6AC2-4A28-ABB4-841808BC0ECA}" type="pres">
      <dgm:prSet presAssocID="{0B758744-0BF5-4765-A10B-57C00A779CB2}" presName="img" presStyleLbl="fgImgPlace1" presStyleIdx="2" presStyleCnt="3"/>
      <dgm:spPr/>
      <dgm:t>
        <a:bodyPr/>
        <a:lstStyle/>
        <a:p>
          <a:endParaRPr lang="en-IN"/>
        </a:p>
      </dgm:t>
    </dgm:pt>
    <dgm:pt modelId="{51951A69-28F7-467F-9C18-325B3B272A5A}" type="pres">
      <dgm:prSet presAssocID="{0B758744-0BF5-4765-A10B-57C00A779CB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022FC54-A1D7-4677-B8F3-2B7DC67BF452}" type="presOf" srcId="{86A68F1C-DB25-49D9-A1EB-AA373C71FD04}" destId="{2ECF39DF-DA37-432E-B2D1-BEAC7C2EEC10}" srcOrd="1" destOrd="0" presId="urn:microsoft.com/office/officeart/2005/8/layout/vList4"/>
    <dgm:cxn modelId="{E7E34F66-BC44-4255-9B2F-6AC595240058}" type="presOf" srcId="{86A68F1C-DB25-49D9-A1EB-AA373C71FD04}" destId="{686BDBA4-485B-4786-98A5-949E2216A9E0}" srcOrd="0" destOrd="0" presId="urn:microsoft.com/office/officeart/2005/8/layout/vList4"/>
    <dgm:cxn modelId="{EEB6D2E7-E8D5-4AA9-99BC-CD4B572FBA15}" srcId="{45992FBF-D17E-4863-8759-DFE7106DC5CC}" destId="{86A68F1C-DB25-49D9-A1EB-AA373C71FD04}" srcOrd="1" destOrd="0" parTransId="{D7D4BBE1-B2EF-4254-9D1B-5BE282E42FB9}" sibTransId="{AF307362-3C02-4139-8583-0FC8A4DA7B83}"/>
    <dgm:cxn modelId="{A2B4B85A-9B5A-4F2C-996C-883419DDDEDD}" type="presOf" srcId="{DFFCCC6D-DD32-47C2-BD0A-334B074FA536}" destId="{D35C8D64-1B70-49E4-B0A2-2AB694FE68DF}" srcOrd="1" destOrd="0" presId="urn:microsoft.com/office/officeart/2005/8/layout/vList4"/>
    <dgm:cxn modelId="{BD7845EC-2CF6-46B0-A0E7-5BB3B357B928}" type="presOf" srcId="{0B758744-0BF5-4765-A10B-57C00A779CB2}" destId="{2A2A2C65-2AC6-4985-89EA-51830C887731}" srcOrd="0" destOrd="0" presId="urn:microsoft.com/office/officeart/2005/8/layout/vList4"/>
    <dgm:cxn modelId="{A1FBAA79-1F79-4F98-8494-6E431C7AA5F8}" srcId="{45992FBF-D17E-4863-8759-DFE7106DC5CC}" destId="{0B758744-0BF5-4765-A10B-57C00A779CB2}" srcOrd="2" destOrd="0" parTransId="{57CA668B-74F6-47DC-B3A5-9B211D815DAB}" sibTransId="{3B28DA6E-A4FB-4F16-8CBF-62C04BAEB3C0}"/>
    <dgm:cxn modelId="{DBD5FE56-732E-407E-979C-6EF8729F8F90}" type="presOf" srcId="{DFFCCC6D-DD32-47C2-BD0A-334B074FA536}" destId="{4FC37451-2701-4210-B239-A3784ED1D63B}" srcOrd="0" destOrd="0" presId="urn:microsoft.com/office/officeart/2005/8/layout/vList4"/>
    <dgm:cxn modelId="{DA0E405E-27CD-48CA-8489-8F42632F12BA}" type="presOf" srcId="{45992FBF-D17E-4863-8759-DFE7106DC5CC}" destId="{7F32FBD4-A50A-4025-A504-14D3AD6B5788}" srcOrd="0" destOrd="0" presId="urn:microsoft.com/office/officeart/2005/8/layout/vList4"/>
    <dgm:cxn modelId="{648529A1-0226-4EE5-B6B8-1400FAA17A88}" srcId="{45992FBF-D17E-4863-8759-DFE7106DC5CC}" destId="{DFFCCC6D-DD32-47C2-BD0A-334B074FA536}" srcOrd="0" destOrd="0" parTransId="{57814C6D-6396-481C-8431-DFF1807091AC}" sibTransId="{55D00DC3-3017-413C-9F7E-B4600E8401C7}"/>
    <dgm:cxn modelId="{C38D8049-B2FD-4D8B-990E-767AAF44405B}" type="presOf" srcId="{0B758744-0BF5-4765-A10B-57C00A779CB2}" destId="{51951A69-28F7-467F-9C18-325B3B272A5A}" srcOrd="1" destOrd="0" presId="urn:microsoft.com/office/officeart/2005/8/layout/vList4"/>
    <dgm:cxn modelId="{6435535B-38A5-4836-817A-C7D14BA1D146}" type="presParOf" srcId="{7F32FBD4-A50A-4025-A504-14D3AD6B5788}" destId="{6F057BB7-1E42-4844-BAF9-22367CE189FA}" srcOrd="0" destOrd="0" presId="urn:microsoft.com/office/officeart/2005/8/layout/vList4"/>
    <dgm:cxn modelId="{CE526F9B-06CF-4CA0-B638-8BFCBE52BC9A}" type="presParOf" srcId="{6F057BB7-1E42-4844-BAF9-22367CE189FA}" destId="{4FC37451-2701-4210-B239-A3784ED1D63B}" srcOrd="0" destOrd="0" presId="urn:microsoft.com/office/officeart/2005/8/layout/vList4"/>
    <dgm:cxn modelId="{27409D06-F2D1-4A30-8A25-016CCCC7E830}" type="presParOf" srcId="{6F057BB7-1E42-4844-BAF9-22367CE189FA}" destId="{A7ED3C7C-7C90-46E9-BA8F-ACF52FAC7DF0}" srcOrd="1" destOrd="0" presId="urn:microsoft.com/office/officeart/2005/8/layout/vList4"/>
    <dgm:cxn modelId="{B2F04969-89A6-41A7-BBEA-4475B3A4F30A}" type="presParOf" srcId="{6F057BB7-1E42-4844-BAF9-22367CE189FA}" destId="{D35C8D64-1B70-49E4-B0A2-2AB694FE68DF}" srcOrd="2" destOrd="0" presId="urn:microsoft.com/office/officeart/2005/8/layout/vList4"/>
    <dgm:cxn modelId="{CD361814-DFBC-4C04-A295-73EEBFF48747}" type="presParOf" srcId="{7F32FBD4-A50A-4025-A504-14D3AD6B5788}" destId="{DDF32338-1CC6-4CC1-B556-C6A358B89E8E}" srcOrd="1" destOrd="0" presId="urn:microsoft.com/office/officeart/2005/8/layout/vList4"/>
    <dgm:cxn modelId="{7954E415-43B1-4289-967F-9A7A7020DCDC}" type="presParOf" srcId="{7F32FBD4-A50A-4025-A504-14D3AD6B5788}" destId="{A85BB903-A84F-468F-844B-F635AF2AD15D}" srcOrd="2" destOrd="0" presId="urn:microsoft.com/office/officeart/2005/8/layout/vList4"/>
    <dgm:cxn modelId="{F788124E-9317-4535-8496-CB17100944EA}" type="presParOf" srcId="{A85BB903-A84F-468F-844B-F635AF2AD15D}" destId="{686BDBA4-485B-4786-98A5-949E2216A9E0}" srcOrd="0" destOrd="0" presId="urn:microsoft.com/office/officeart/2005/8/layout/vList4"/>
    <dgm:cxn modelId="{9DFC6246-93B6-4ED3-B34F-9B87B72A1297}" type="presParOf" srcId="{A85BB903-A84F-468F-844B-F635AF2AD15D}" destId="{0F72C34A-3DDB-41D5-885F-A3671AEEBB26}" srcOrd="1" destOrd="0" presId="urn:microsoft.com/office/officeart/2005/8/layout/vList4"/>
    <dgm:cxn modelId="{5645E4C3-FE67-4A4E-A541-CE1997CBFEA1}" type="presParOf" srcId="{A85BB903-A84F-468F-844B-F635AF2AD15D}" destId="{2ECF39DF-DA37-432E-B2D1-BEAC7C2EEC10}" srcOrd="2" destOrd="0" presId="urn:microsoft.com/office/officeart/2005/8/layout/vList4"/>
    <dgm:cxn modelId="{F6EDD11E-0395-4E45-A977-B55562A43F98}" type="presParOf" srcId="{7F32FBD4-A50A-4025-A504-14D3AD6B5788}" destId="{33ECAF4A-80A9-4263-8DE9-E078BD8A1C17}" srcOrd="3" destOrd="0" presId="urn:microsoft.com/office/officeart/2005/8/layout/vList4"/>
    <dgm:cxn modelId="{F70E785B-995B-4739-AC9A-84950DFC7A5E}" type="presParOf" srcId="{7F32FBD4-A50A-4025-A504-14D3AD6B5788}" destId="{B2651361-F6A9-4D5E-B84D-FBDAA04307C2}" srcOrd="4" destOrd="0" presId="urn:microsoft.com/office/officeart/2005/8/layout/vList4"/>
    <dgm:cxn modelId="{118FB14A-BE92-4DBB-B891-E5A5BCB6FAF4}" type="presParOf" srcId="{B2651361-F6A9-4D5E-B84D-FBDAA04307C2}" destId="{2A2A2C65-2AC6-4985-89EA-51830C887731}" srcOrd="0" destOrd="0" presId="urn:microsoft.com/office/officeart/2005/8/layout/vList4"/>
    <dgm:cxn modelId="{30833B46-962E-49EE-AB24-DC119640CAD6}" type="presParOf" srcId="{B2651361-F6A9-4D5E-B84D-FBDAA04307C2}" destId="{441DB218-6AC2-4A28-ABB4-841808BC0ECA}" srcOrd="1" destOrd="0" presId="urn:microsoft.com/office/officeart/2005/8/layout/vList4"/>
    <dgm:cxn modelId="{472FA25F-476C-4F93-9469-AABE140DF997}" type="presParOf" srcId="{B2651361-F6A9-4D5E-B84D-FBDAA04307C2}" destId="{51951A69-28F7-467F-9C18-325B3B272A5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E6CC11-A037-43D5-898A-B4F1B623217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783C36D-2076-49B0-B241-AF585D4F62B1}">
      <dgm:prSet phldrT="[Text]"/>
      <dgm:spPr/>
      <dgm:t>
        <a:bodyPr/>
        <a:lstStyle/>
        <a:p>
          <a:r>
            <a:rPr lang="en-IN" dirty="0" smtClean="0"/>
            <a:t>Demo</a:t>
          </a:r>
          <a:endParaRPr lang="en-IN" dirty="0"/>
        </a:p>
      </dgm:t>
    </dgm:pt>
    <dgm:pt modelId="{DD7A9BC7-3262-450E-8DFB-105290CA39F6}" type="parTrans" cxnId="{72035B5B-EAE5-4B1E-B14F-395EAB7F78AF}">
      <dgm:prSet/>
      <dgm:spPr/>
      <dgm:t>
        <a:bodyPr/>
        <a:lstStyle/>
        <a:p>
          <a:endParaRPr lang="en-IN"/>
        </a:p>
      </dgm:t>
    </dgm:pt>
    <dgm:pt modelId="{7E1F49EE-3EA7-4144-8D17-5D0AD7E20B0F}" type="sibTrans" cxnId="{72035B5B-EAE5-4B1E-B14F-395EAB7F78AF}">
      <dgm:prSet/>
      <dgm:spPr/>
      <dgm:t>
        <a:bodyPr/>
        <a:lstStyle/>
        <a:p>
          <a:endParaRPr lang="en-IN"/>
        </a:p>
      </dgm:t>
    </dgm:pt>
    <dgm:pt modelId="{3C50D90D-DD37-458D-BA2B-A366ACA232C8}" type="pres">
      <dgm:prSet presAssocID="{D1E6CC11-A037-43D5-898A-B4F1B623217F}" presName="Name0" presStyleCnt="0">
        <dgm:presLayoutVars>
          <dgm:dir/>
          <dgm:animLvl val="lvl"/>
          <dgm:resizeHandles val="exact"/>
        </dgm:presLayoutVars>
      </dgm:prSet>
      <dgm:spPr/>
    </dgm:pt>
    <dgm:pt modelId="{5ED097EC-5EA0-4C5E-A465-477FCCD550A3}" type="pres">
      <dgm:prSet presAssocID="{D1E6CC11-A037-43D5-898A-B4F1B623217F}" presName="dummy" presStyleCnt="0"/>
      <dgm:spPr/>
    </dgm:pt>
    <dgm:pt modelId="{EAF603A0-488E-4E7D-A45E-B6D82F707C98}" type="pres">
      <dgm:prSet presAssocID="{D1E6CC11-A037-43D5-898A-B4F1B623217F}" presName="linH" presStyleCnt="0"/>
      <dgm:spPr/>
    </dgm:pt>
    <dgm:pt modelId="{22E0F58C-C063-4D41-8EDF-6D1DCD09C17A}" type="pres">
      <dgm:prSet presAssocID="{D1E6CC11-A037-43D5-898A-B4F1B623217F}" presName="padding1" presStyleCnt="0"/>
      <dgm:spPr/>
    </dgm:pt>
    <dgm:pt modelId="{08D2B3B2-8943-46E9-8DAC-BBD65EBB6157}" type="pres">
      <dgm:prSet presAssocID="{7783C36D-2076-49B0-B241-AF585D4F62B1}" presName="linV" presStyleCnt="0"/>
      <dgm:spPr/>
    </dgm:pt>
    <dgm:pt modelId="{4CC4E5D6-45A6-4E07-8EC2-013D65649849}" type="pres">
      <dgm:prSet presAssocID="{7783C36D-2076-49B0-B241-AF585D4F62B1}" presName="spVertical1" presStyleCnt="0"/>
      <dgm:spPr/>
    </dgm:pt>
    <dgm:pt modelId="{C521E301-67BE-4F5F-A8DF-469244D8910E}" type="pres">
      <dgm:prSet presAssocID="{7783C36D-2076-49B0-B241-AF585D4F62B1}" presName="parTx" presStyleLbl="revTx" presStyleIdx="0" presStyleCnt="1" custLinFactNeighborX="-55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7E3861-5E34-4FAF-8A24-79B301120A1F}" type="pres">
      <dgm:prSet presAssocID="{7783C36D-2076-49B0-B241-AF585D4F62B1}" presName="spVertical2" presStyleCnt="0"/>
      <dgm:spPr/>
    </dgm:pt>
    <dgm:pt modelId="{4952C54B-55ED-4C76-BBC1-B3C5420EC034}" type="pres">
      <dgm:prSet presAssocID="{7783C36D-2076-49B0-B241-AF585D4F62B1}" presName="spVertical3" presStyleCnt="0"/>
      <dgm:spPr/>
    </dgm:pt>
    <dgm:pt modelId="{51B87D5B-770E-4CAA-B991-E292237FF4CF}" type="pres">
      <dgm:prSet presAssocID="{D1E6CC11-A037-43D5-898A-B4F1B623217F}" presName="padding2" presStyleCnt="0"/>
      <dgm:spPr/>
    </dgm:pt>
    <dgm:pt modelId="{B68D65F6-29B6-4EDB-9653-71E3907DD7B7}" type="pres">
      <dgm:prSet presAssocID="{D1E6CC11-A037-43D5-898A-B4F1B623217F}" presName="negArrow" presStyleCnt="0"/>
      <dgm:spPr/>
    </dgm:pt>
    <dgm:pt modelId="{95049642-22D5-4825-B669-09424DD4B0DB}" type="pres">
      <dgm:prSet presAssocID="{D1E6CC11-A037-43D5-898A-B4F1B623217F}" presName="backgroundArrow" presStyleLbl="node1" presStyleIdx="0" presStyleCnt="1"/>
      <dgm:spPr/>
    </dgm:pt>
  </dgm:ptLst>
  <dgm:cxnLst>
    <dgm:cxn modelId="{D539DE28-C6CE-4D8D-9A81-B9A45B17D6DB}" type="presOf" srcId="{D1E6CC11-A037-43D5-898A-B4F1B623217F}" destId="{3C50D90D-DD37-458D-BA2B-A366ACA232C8}" srcOrd="0" destOrd="0" presId="urn:microsoft.com/office/officeart/2005/8/layout/hProcess3"/>
    <dgm:cxn modelId="{D4F5FF06-ECA6-4E3D-9EF3-B2FF3704C99D}" type="presOf" srcId="{7783C36D-2076-49B0-B241-AF585D4F62B1}" destId="{C521E301-67BE-4F5F-A8DF-469244D8910E}" srcOrd="0" destOrd="0" presId="urn:microsoft.com/office/officeart/2005/8/layout/hProcess3"/>
    <dgm:cxn modelId="{72035B5B-EAE5-4B1E-B14F-395EAB7F78AF}" srcId="{D1E6CC11-A037-43D5-898A-B4F1B623217F}" destId="{7783C36D-2076-49B0-B241-AF585D4F62B1}" srcOrd="0" destOrd="0" parTransId="{DD7A9BC7-3262-450E-8DFB-105290CA39F6}" sibTransId="{7E1F49EE-3EA7-4144-8D17-5D0AD7E20B0F}"/>
    <dgm:cxn modelId="{876E78F3-EB0A-453D-A608-9317046D88B8}" type="presParOf" srcId="{3C50D90D-DD37-458D-BA2B-A366ACA232C8}" destId="{5ED097EC-5EA0-4C5E-A465-477FCCD550A3}" srcOrd="0" destOrd="0" presId="urn:microsoft.com/office/officeart/2005/8/layout/hProcess3"/>
    <dgm:cxn modelId="{AC255217-F32A-4862-9A6D-AF9435B81357}" type="presParOf" srcId="{3C50D90D-DD37-458D-BA2B-A366ACA232C8}" destId="{EAF603A0-488E-4E7D-A45E-B6D82F707C98}" srcOrd="1" destOrd="0" presId="urn:microsoft.com/office/officeart/2005/8/layout/hProcess3"/>
    <dgm:cxn modelId="{34A8427D-2B09-4CEC-8C4B-8AC99C2DFD22}" type="presParOf" srcId="{EAF603A0-488E-4E7D-A45E-B6D82F707C98}" destId="{22E0F58C-C063-4D41-8EDF-6D1DCD09C17A}" srcOrd="0" destOrd="0" presId="urn:microsoft.com/office/officeart/2005/8/layout/hProcess3"/>
    <dgm:cxn modelId="{E85F1081-34A1-429E-A550-3DF199BE528F}" type="presParOf" srcId="{EAF603A0-488E-4E7D-A45E-B6D82F707C98}" destId="{08D2B3B2-8943-46E9-8DAC-BBD65EBB6157}" srcOrd="1" destOrd="0" presId="urn:microsoft.com/office/officeart/2005/8/layout/hProcess3"/>
    <dgm:cxn modelId="{8B026A3A-D684-476B-875A-6342E1D91AD7}" type="presParOf" srcId="{08D2B3B2-8943-46E9-8DAC-BBD65EBB6157}" destId="{4CC4E5D6-45A6-4E07-8EC2-013D65649849}" srcOrd="0" destOrd="0" presId="urn:microsoft.com/office/officeart/2005/8/layout/hProcess3"/>
    <dgm:cxn modelId="{21E4457D-87B0-4C05-A8FF-8DB469B66F13}" type="presParOf" srcId="{08D2B3B2-8943-46E9-8DAC-BBD65EBB6157}" destId="{C521E301-67BE-4F5F-A8DF-469244D8910E}" srcOrd="1" destOrd="0" presId="urn:microsoft.com/office/officeart/2005/8/layout/hProcess3"/>
    <dgm:cxn modelId="{62B83399-B5AC-47E9-B943-EA0A2BD9941C}" type="presParOf" srcId="{08D2B3B2-8943-46E9-8DAC-BBD65EBB6157}" destId="{297E3861-5E34-4FAF-8A24-79B301120A1F}" srcOrd="2" destOrd="0" presId="urn:microsoft.com/office/officeart/2005/8/layout/hProcess3"/>
    <dgm:cxn modelId="{B675071A-6B14-4436-83C4-BFE5D6B6C972}" type="presParOf" srcId="{08D2B3B2-8943-46E9-8DAC-BBD65EBB6157}" destId="{4952C54B-55ED-4C76-BBC1-B3C5420EC034}" srcOrd="3" destOrd="0" presId="urn:microsoft.com/office/officeart/2005/8/layout/hProcess3"/>
    <dgm:cxn modelId="{49A5802D-D463-4B33-BC5F-C68AB82C791B}" type="presParOf" srcId="{EAF603A0-488E-4E7D-A45E-B6D82F707C98}" destId="{51B87D5B-770E-4CAA-B991-E292237FF4CF}" srcOrd="2" destOrd="0" presId="urn:microsoft.com/office/officeart/2005/8/layout/hProcess3"/>
    <dgm:cxn modelId="{EE0A94E6-CE3F-4EE3-8D1E-46DBEA55E8F7}" type="presParOf" srcId="{EAF603A0-488E-4E7D-A45E-B6D82F707C98}" destId="{B68D65F6-29B6-4EDB-9653-71E3907DD7B7}" srcOrd="3" destOrd="0" presId="urn:microsoft.com/office/officeart/2005/8/layout/hProcess3"/>
    <dgm:cxn modelId="{9BB9E771-4CAC-4DF8-B863-02A352F1C691}" type="presParOf" srcId="{EAF603A0-488E-4E7D-A45E-B6D82F707C98}" destId="{95049642-22D5-4825-B669-09424DD4B0D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E6CC11-A037-43D5-898A-B4F1B623217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783C36D-2076-49B0-B241-AF585D4F62B1}">
      <dgm:prSet phldrT="[Text]"/>
      <dgm:spPr/>
      <dgm:t>
        <a:bodyPr/>
        <a:lstStyle/>
        <a:p>
          <a:r>
            <a:rPr lang="en-IN" dirty="0" smtClean="0"/>
            <a:t>Code</a:t>
          </a:r>
          <a:endParaRPr lang="en-IN" dirty="0"/>
        </a:p>
      </dgm:t>
    </dgm:pt>
    <dgm:pt modelId="{DD7A9BC7-3262-450E-8DFB-105290CA39F6}" type="parTrans" cxnId="{72035B5B-EAE5-4B1E-B14F-395EAB7F78AF}">
      <dgm:prSet/>
      <dgm:spPr/>
      <dgm:t>
        <a:bodyPr/>
        <a:lstStyle/>
        <a:p>
          <a:endParaRPr lang="en-IN"/>
        </a:p>
      </dgm:t>
    </dgm:pt>
    <dgm:pt modelId="{7E1F49EE-3EA7-4144-8D17-5D0AD7E20B0F}" type="sibTrans" cxnId="{72035B5B-EAE5-4B1E-B14F-395EAB7F78AF}">
      <dgm:prSet/>
      <dgm:spPr/>
      <dgm:t>
        <a:bodyPr/>
        <a:lstStyle/>
        <a:p>
          <a:endParaRPr lang="en-IN"/>
        </a:p>
      </dgm:t>
    </dgm:pt>
    <dgm:pt modelId="{3C50D90D-DD37-458D-BA2B-A366ACA232C8}" type="pres">
      <dgm:prSet presAssocID="{D1E6CC11-A037-43D5-898A-B4F1B623217F}" presName="Name0" presStyleCnt="0">
        <dgm:presLayoutVars>
          <dgm:dir/>
          <dgm:animLvl val="lvl"/>
          <dgm:resizeHandles val="exact"/>
        </dgm:presLayoutVars>
      </dgm:prSet>
      <dgm:spPr/>
    </dgm:pt>
    <dgm:pt modelId="{5ED097EC-5EA0-4C5E-A465-477FCCD550A3}" type="pres">
      <dgm:prSet presAssocID="{D1E6CC11-A037-43D5-898A-B4F1B623217F}" presName="dummy" presStyleCnt="0"/>
      <dgm:spPr/>
    </dgm:pt>
    <dgm:pt modelId="{EAF603A0-488E-4E7D-A45E-B6D82F707C98}" type="pres">
      <dgm:prSet presAssocID="{D1E6CC11-A037-43D5-898A-B4F1B623217F}" presName="linH" presStyleCnt="0"/>
      <dgm:spPr/>
    </dgm:pt>
    <dgm:pt modelId="{22E0F58C-C063-4D41-8EDF-6D1DCD09C17A}" type="pres">
      <dgm:prSet presAssocID="{D1E6CC11-A037-43D5-898A-B4F1B623217F}" presName="padding1" presStyleCnt="0"/>
      <dgm:spPr/>
    </dgm:pt>
    <dgm:pt modelId="{08D2B3B2-8943-46E9-8DAC-BBD65EBB6157}" type="pres">
      <dgm:prSet presAssocID="{7783C36D-2076-49B0-B241-AF585D4F62B1}" presName="linV" presStyleCnt="0"/>
      <dgm:spPr/>
    </dgm:pt>
    <dgm:pt modelId="{4CC4E5D6-45A6-4E07-8EC2-013D65649849}" type="pres">
      <dgm:prSet presAssocID="{7783C36D-2076-49B0-B241-AF585D4F62B1}" presName="spVertical1" presStyleCnt="0"/>
      <dgm:spPr/>
    </dgm:pt>
    <dgm:pt modelId="{C521E301-67BE-4F5F-A8DF-469244D8910E}" type="pres">
      <dgm:prSet presAssocID="{7783C36D-2076-49B0-B241-AF585D4F62B1}" presName="parTx" presStyleLbl="revTx" presStyleIdx="0" presStyleCnt="1" custLinFactNeighborX="-55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7E3861-5E34-4FAF-8A24-79B301120A1F}" type="pres">
      <dgm:prSet presAssocID="{7783C36D-2076-49B0-B241-AF585D4F62B1}" presName="spVertical2" presStyleCnt="0"/>
      <dgm:spPr/>
    </dgm:pt>
    <dgm:pt modelId="{4952C54B-55ED-4C76-BBC1-B3C5420EC034}" type="pres">
      <dgm:prSet presAssocID="{7783C36D-2076-49B0-B241-AF585D4F62B1}" presName="spVertical3" presStyleCnt="0"/>
      <dgm:spPr/>
    </dgm:pt>
    <dgm:pt modelId="{51B87D5B-770E-4CAA-B991-E292237FF4CF}" type="pres">
      <dgm:prSet presAssocID="{D1E6CC11-A037-43D5-898A-B4F1B623217F}" presName="padding2" presStyleCnt="0"/>
      <dgm:spPr/>
    </dgm:pt>
    <dgm:pt modelId="{B68D65F6-29B6-4EDB-9653-71E3907DD7B7}" type="pres">
      <dgm:prSet presAssocID="{D1E6CC11-A037-43D5-898A-B4F1B623217F}" presName="negArrow" presStyleCnt="0"/>
      <dgm:spPr/>
    </dgm:pt>
    <dgm:pt modelId="{95049642-22D5-4825-B669-09424DD4B0DB}" type="pres">
      <dgm:prSet presAssocID="{D1E6CC11-A037-43D5-898A-B4F1B623217F}" presName="backgroundArrow" presStyleLbl="node1" presStyleIdx="0" presStyleCnt="1"/>
      <dgm:spPr/>
    </dgm:pt>
  </dgm:ptLst>
  <dgm:cxnLst>
    <dgm:cxn modelId="{6B77EBF6-507D-4DCA-BA9F-50A9702099E6}" type="presOf" srcId="{D1E6CC11-A037-43D5-898A-B4F1B623217F}" destId="{3C50D90D-DD37-458D-BA2B-A366ACA232C8}" srcOrd="0" destOrd="0" presId="urn:microsoft.com/office/officeart/2005/8/layout/hProcess3"/>
    <dgm:cxn modelId="{72035B5B-EAE5-4B1E-B14F-395EAB7F78AF}" srcId="{D1E6CC11-A037-43D5-898A-B4F1B623217F}" destId="{7783C36D-2076-49B0-B241-AF585D4F62B1}" srcOrd="0" destOrd="0" parTransId="{DD7A9BC7-3262-450E-8DFB-105290CA39F6}" sibTransId="{7E1F49EE-3EA7-4144-8D17-5D0AD7E20B0F}"/>
    <dgm:cxn modelId="{D3B25ECD-E8D6-4FF0-BB04-4C7FD3262AE3}" type="presOf" srcId="{7783C36D-2076-49B0-B241-AF585D4F62B1}" destId="{C521E301-67BE-4F5F-A8DF-469244D8910E}" srcOrd="0" destOrd="0" presId="urn:microsoft.com/office/officeart/2005/8/layout/hProcess3"/>
    <dgm:cxn modelId="{1141F22C-C2BB-4271-B1A8-5AFA95A18B0A}" type="presParOf" srcId="{3C50D90D-DD37-458D-BA2B-A366ACA232C8}" destId="{5ED097EC-5EA0-4C5E-A465-477FCCD550A3}" srcOrd="0" destOrd="0" presId="urn:microsoft.com/office/officeart/2005/8/layout/hProcess3"/>
    <dgm:cxn modelId="{C4FA1CB1-ACA5-4B57-A1A2-7A232694829F}" type="presParOf" srcId="{3C50D90D-DD37-458D-BA2B-A366ACA232C8}" destId="{EAF603A0-488E-4E7D-A45E-B6D82F707C98}" srcOrd="1" destOrd="0" presId="urn:microsoft.com/office/officeart/2005/8/layout/hProcess3"/>
    <dgm:cxn modelId="{7082AF90-8ED8-4CE4-9A62-058056F4F4D2}" type="presParOf" srcId="{EAF603A0-488E-4E7D-A45E-B6D82F707C98}" destId="{22E0F58C-C063-4D41-8EDF-6D1DCD09C17A}" srcOrd="0" destOrd="0" presId="urn:microsoft.com/office/officeart/2005/8/layout/hProcess3"/>
    <dgm:cxn modelId="{C5FAF91F-2DA0-4C11-BCD8-33ECE7CE4BE8}" type="presParOf" srcId="{EAF603A0-488E-4E7D-A45E-B6D82F707C98}" destId="{08D2B3B2-8943-46E9-8DAC-BBD65EBB6157}" srcOrd="1" destOrd="0" presId="urn:microsoft.com/office/officeart/2005/8/layout/hProcess3"/>
    <dgm:cxn modelId="{F7C83743-CC76-4B60-95FF-C120CD73805D}" type="presParOf" srcId="{08D2B3B2-8943-46E9-8DAC-BBD65EBB6157}" destId="{4CC4E5D6-45A6-4E07-8EC2-013D65649849}" srcOrd="0" destOrd="0" presId="urn:microsoft.com/office/officeart/2005/8/layout/hProcess3"/>
    <dgm:cxn modelId="{F5BD7924-CAE9-4F6F-A49D-ED7A544E08A3}" type="presParOf" srcId="{08D2B3B2-8943-46E9-8DAC-BBD65EBB6157}" destId="{C521E301-67BE-4F5F-A8DF-469244D8910E}" srcOrd="1" destOrd="0" presId="urn:microsoft.com/office/officeart/2005/8/layout/hProcess3"/>
    <dgm:cxn modelId="{E2461FA5-4EE0-4E72-B7F0-F7C0ED2DD925}" type="presParOf" srcId="{08D2B3B2-8943-46E9-8DAC-BBD65EBB6157}" destId="{297E3861-5E34-4FAF-8A24-79B301120A1F}" srcOrd="2" destOrd="0" presId="urn:microsoft.com/office/officeart/2005/8/layout/hProcess3"/>
    <dgm:cxn modelId="{42A16BB7-DA50-4B5D-B99F-3DA5C6DC3D57}" type="presParOf" srcId="{08D2B3B2-8943-46E9-8DAC-BBD65EBB6157}" destId="{4952C54B-55ED-4C76-BBC1-B3C5420EC034}" srcOrd="3" destOrd="0" presId="urn:microsoft.com/office/officeart/2005/8/layout/hProcess3"/>
    <dgm:cxn modelId="{A73803D9-C5F5-4CD8-BD2A-FBBC5DA2A000}" type="presParOf" srcId="{EAF603A0-488E-4E7D-A45E-B6D82F707C98}" destId="{51B87D5B-770E-4CAA-B991-E292237FF4CF}" srcOrd="2" destOrd="0" presId="urn:microsoft.com/office/officeart/2005/8/layout/hProcess3"/>
    <dgm:cxn modelId="{93297B56-AE1A-49B1-8CF6-F1DAD22F677A}" type="presParOf" srcId="{EAF603A0-488E-4E7D-A45E-B6D82F707C98}" destId="{B68D65F6-29B6-4EDB-9653-71E3907DD7B7}" srcOrd="3" destOrd="0" presId="urn:microsoft.com/office/officeart/2005/8/layout/hProcess3"/>
    <dgm:cxn modelId="{DE28E675-A7BA-46E2-A0FE-3585DF1150F6}" type="presParOf" srcId="{EAF603A0-488E-4E7D-A45E-B6D82F707C98}" destId="{95049642-22D5-4825-B669-09424DD4B0D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E6CC11-A037-43D5-898A-B4F1B623217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783C36D-2076-49B0-B241-AF585D4F62B1}">
      <dgm:prSet phldrT="[Text]"/>
      <dgm:spPr/>
      <dgm:t>
        <a:bodyPr/>
        <a:lstStyle/>
        <a:p>
          <a:r>
            <a:rPr lang="en-IN" dirty="0" smtClean="0"/>
            <a:t>Tech. Stack</a:t>
          </a:r>
          <a:endParaRPr lang="en-IN" dirty="0"/>
        </a:p>
      </dgm:t>
    </dgm:pt>
    <dgm:pt modelId="{DD7A9BC7-3262-450E-8DFB-105290CA39F6}" type="parTrans" cxnId="{72035B5B-EAE5-4B1E-B14F-395EAB7F78AF}">
      <dgm:prSet/>
      <dgm:spPr/>
      <dgm:t>
        <a:bodyPr/>
        <a:lstStyle/>
        <a:p>
          <a:endParaRPr lang="en-IN"/>
        </a:p>
      </dgm:t>
    </dgm:pt>
    <dgm:pt modelId="{7E1F49EE-3EA7-4144-8D17-5D0AD7E20B0F}" type="sibTrans" cxnId="{72035B5B-EAE5-4B1E-B14F-395EAB7F78AF}">
      <dgm:prSet/>
      <dgm:spPr/>
      <dgm:t>
        <a:bodyPr/>
        <a:lstStyle/>
        <a:p>
          <a:endParaRPr lang="en-IN"/>
        </a:p>
      </dgm:t>
    </dgm:pt>
    <dgm:pt modelId="{3C50D90D-DD37-458D-BA2B-A366ACA232C8}" type="pres">
      <dgm:prSet presAssocID="{D1E6CC11-A037-43D5-898A-B4F1B623217F}" presName="Name0" presStyleCnt="0">
        <dgm:presLayoutVars>
          <dgm:dir/>
          <dgm:animLvl val="lvl"/>
          <dgm:resizeHandles val="exact"/>
        </dgm:presLayoutVars>
      </dgm:prSet>
      <dgm:spPr/>
    </dgm:pt>
    <dgm:pt modelId="{5ED097EC-5EA0-4C5E-A465-477FCCD550A3}" type="pres">
      <dgm:prSet presAssocID="{D1E6CC11-A037-43D5-898A-B4F1B623217F}" presName="dummy" presStyleCnt="0"/>
      <dgm:spPr/>
    </dgm:pt>
    <dgm:pt modelId="{EAF603A0-488E-4E7D-A45E-B6D82F707C98}" type="pres">
      <dgm:prSet presAssocID="{D1E6CC11-A037-43D5-898A-B4F1B623217F}" presName="linH" presStyleCnt="0"/>
      <dgm:spPr/>
    </dgm:pt>
    <dgm:pt modelId="{22E0F58C-C063-4D41-8EDF-6D1DCD09C17A}" type="pres">
      <dgm:prSet presAssocID="{D1E6CC11-A037-43D5-898A-B4F1B623217F}" presName="padding1" presStyleCnt="0"/>
      <dgm:spPr/>
    </dgm:pt>
    <dgm:pt modelId="{08D2B3B2-8943-46E9-8DAC-BBD65EBB6157}" type="pres">
      <dgm:prSet presAssocID="{7783C36D-2076-49B0-B241-AF585D4F62B1}" presName="linV" presStyleCnt="0"/>
      <dgm:spPr/>
    </dgm:pt>
    <dgm:pt modelId="{4CC4E5D6-45A6-4E07-8EC2-013D65649849}" type="pres">
      <dgm:prSet presAssocID="{7783C36D-2076-49B0-B241-AF585D4F62B1}" presName="spVertical1" presStyleCnt="0"/>
      <dgm:spPr/>
    </dgm:pt>
    <dgm:pt modelId="{C521E301-67BE-4F5F-A8DF-469244D8910E}" type="pres">
      <dgm:prSet presAssocID="{7783C36D-2076-49B0-B241-AF585D4F62B1}" presName="parTx" presStyleLbl="revTx" presStyleIdx="0" presStyleCnt="1" custLinFactNeighborX="-55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7E3861-5E34-4FAF-8A24-79B301120A1F}" type="pres">
      <dgm:prSet presAssocID="{7783C36D-2076-49B0-B241-AF585D4F62B1}" presName="spVertical2" presStyleCnt="0"/>
      <dgm:spPr/>
    </dgm:pt>
    <dgm:pt modelId="{4952C54B-55ED-4C76-BBC1-B3C5420EC034}" type="pres">
      <dgm:prSet presAssocID="{7783C36D-2076-49B0-B241-AF585D4F62B1}" presName="spVertical3" presStyleCnt="0"/>
      <dgm:spPr/>
    </dgm:pt>
    <dgm:pt modelId="{51B87D5B-770E-4CAA-B991-E292237FF4CF}" type="pres">
      <dgm:prSet presAssocID="{D1E6CC11-A037-43D5-898A-B4F1B623217F}" presName="padding2" presStyleCnt="0"/>
      <dgm:spPr/>
    </dgm:pt>
    <dgm:pt modelId="{B68D65F6-29B6-4EDB-9653-71E3907DD7B7}" type="pres">
      <dgm:prSet presAssocID="{D1E6CC11-A037-43D5-898A-B4F1B623217F}" presName="negArrow" presStyleCnt="0"/>
      <dgm:spPr/>
    </dgm:pt>
    <dgm:pt modelId="{95049642-22D5-4825-B669-09424DD4B0DB}" type="pres">
      <dgm:prSet presAssocID="{D1E6CC11-A037-43D5-898A-B4F1B623217F}" presName="backgroundArrow" presStyleLbl="node1" presStyleIdx="0" presStyleCnt="1"/>
      <dgm:spPr/>
    </dgm:pt>
  </dgm:ptLst>
  <dgm:cxnLst>
    <dgm:cxn modelId="{BCDCD85A-7076-4E70-AED7-F55CF22F6135}" type="presOf" srcId="{D1E6CC11-A037-43D5-898A-B4F1B623217F}" destId="{3C50D90D-DD37-458D-BA2B-A366ACA232C8}" srcOrd="0" destOrd="0" presId="urn:microsoft.com/office/officeart/2005/8/layout/hProcess3"/>
    <dgm:cxn modelId="{43A1D578-15CF-4A01-9729-2D4858CE1D3A}" type="presOf" srcId="{7783C36D-2076-49B0-B241-AF585D4F62B1}" destId="{C521E301-67BE-4F5F-A8DF-469244D8910E}" srcOrd="0" destOrd="0" presId="urn:microsoft.com/office/officeart/2005/8/layout/hProcess3"/>
    <dgm:cxn modelId="{72035B5B-EAE5-4B1E-B14F-395EAB7F78AF}" srcId="{D1E6CC11-A037-43D5-898A-B4F1B623217F}" destId="{7783C36D-2076-49B0-B241-AF585D4F62B1}" srcOrd="0" destOrd="0" parTransId="{DD7A9BC7-3262-450E-8DFB-105290CA39F6}" sibTransId="{7E1F49EE-3EA7-4144-8D17-5D0AD7E20B0F}"/>
    <dgm:cxn modelId="{7B7D059E-E363-4FF2-BB00-2D98CE233077}" type="presParOf" srcId="{3C50D90D-DD37-458D-BA2B-A366ACA232C8}" destId="{5ED097EC-5EA0-4C5E-A465-477FCCD550A3}" srcOrd="0" destOrd="0" presId="urn:microsoft.com/office/officeart/2005/8/layout/hProcess3"/>
    <dgm:cxn modelId="{2D548172-6D77-43DF-AC0F-81C1C9947811}" type="presParOf" srcId="{3C50D90D-DD37-458D-BA2B-A366ACA232C8}" destId="{EAF603A0-488E-4E7D-A45E-B6D82F707C98}" srcOrd="1" destOrd="0" presId="urn:microsoft.com/office/officeart/2005/8/layout/hProcess3"/>
    <dgm:cxn modelId="{1912BC84-F23A-4134-987D-6C6230313C0F}" type="presParOf" srcId="{EAF603A0-488E-4E7D-A45E-B6D82F707C98}" destId="{22E0F58C-C063-4D41-8EDF-6D1DCD09C17A}" srcOrd="0" destOrd="0" presId="urn:microsoft.com/office/officeart/2005/8/layout/hProcess3"/>
    <dgm:cxn modelId="{79FBE4F8-221E-4961-B2BA-7EFBD7392764}" type="presParOf" srcId="{EAF603A0-488E-4E7D-A45E-B6D82F707C98}" destId="{08D2B3B2-8943-46E9-8DAC-BBD65EBB6157}" srcOrd="1" destOrd="0" presId="urn:microsoft.com/office/officeart/2005/8/layout/hProcess3"/>
    <dgm:cxn modelId="{1256D666-6BF6-467C-A793-8C33D2358D5B}" type="presParOf" srcId="{08D2B3B2-8943-46E9-8DAC-BBD65EBB6157}" destId="{4CC4E5D6-45A6-4E07-8EC2-013D65649849}" srcOrd="0" destOrd="0" presId="urn:microsoft.com/office/officeart/2005/8/layout/hProcess3"/>
    <dgm:cxn modelId="{43D44A9E-6D9B-45DD-A176-A194F16A4FA8}" type="presParOf" srcId="{08D2B3B2-8943-46E9-8DAC-BBD65EBB6157}" destId="{C521E301-67BE-4F5F-A8DF-469244D8910E}" srcOrd="1" destOrd="0" presId="urn:microsoft.com/office/officeart/2005/8/layout/hProcess3"/>
    <dgm:cxn modelId="{CE691F8F-A0B2-499F-9CE1-EF6602991720}" type="presParOf" srcId="{08D2B3B2-8943-46E9-8DAC-BBD65EBB6157}" destId="{297E3861-5E34-4FAF-8A24-79B301120A1F}" srcOrd="2" destOrd="0" presId="urn:microsoft.com/office/officeart/2005/8/layout/hProcess3"/>
    <dgm:cxn modelId="{0E4DF3E6-6D00-46AD-A4C6-447FF8EEC821}" type="presParOf" srcId="{08D2B3B2-8943-46E9-8DAC-BBD65EBB6157}" destId="{4952C54B-55ED-4C76-BBC1-B3C5420EC034}" srcOrd="3" destOrd="0" presId="urn:microsoft.com/office/officeart/2005/8/layout/hProcess3"/>
    <dgm:cxn modelId="{76517222-8D81-401A-BC00-F06F1BABF1D6}" type="presParOf" srcId="{EAF603A0-488E-4E7D-A45E-B6D82F707C98}" destId="{51B87D5B-770E-4CAA-B991-E292237FF4CF}" srcOrd="2" destOrd="0" presId="urn:microsoft.com/office/officeart/2005/8/layout/hProcess3"/>
    <dgm:cxn modelId="{11B5A243-7AD8-4325-8EF0-E729B1E1738E}" type="presParOf" srcId="{EAF603A0-488E-4E7D-A45E-B6D82F707C98}" destId="{B68D65F6-29B6-4EDB-9653-71E3907DD7B7}" srcOrd="3" destOrd="0" presId="urn:microsoft.com/office/officeart/2005/8/layout/hProcess3"/>
    <dgm:cxn modelId="{4453C9D3-A82B-4B05-927B-70C19E98067D}" type="presParOf" srcId="{EAF603A0-488E-4E7D-A45E-B6D82F707C98}" destId="{95049642-22D5-4825-B669-09424DD4B0D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306AB3-5EF6-4A28-96FD-3C3AD87B15F4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73F25F-3A55-4904-886B-75FF8843B620}">
      <dgm:prSet phldrT="[Text]"/>
      <dgm:spPr/>
      <dgm:t>
        <a:bodyPr/>
        <a:lstStyle/>
        <a:p>
          <a:r>
            <a:rPr lang="en-IN" dirty="0" smtClean="0"/>
            <a:t>Swing/AWT-JAVA</a:t>
          </a:r>
          <a:endParaRPr lang="en-IN" dirty="0"/>
        </a:p>
      </dgm:t>
    </dgm:pt>
    <dgm:pt modelId="{F4047624-521A-4316-8E7B-815E820EBC0D}" type="parTrans" cxnId="{7A35ED83-2255-4EC2-A7A9-3D23B5D02E48}">
      <dgm:prSet/>
      <dgm:spPr/>
      <dgm:t>
        <a:bodyPr/>
        <a:lstStyle/>
        <a:p>
          <a:endParaRPr lang="en-IN"/>
        </a:p>
      </dgm:t>
    </dgm:pt>
    <dgm:pt modelId="{5F415342-9EBB-4E3B-965D-2A8639A670C8}" type="sibTrans" cxnId="{7A35ED83-2255-4EC2-A7A9-3D23B5D02E48}">
      <dgm:prSet/>
      <dgm:spPr/>
      <dgm:t>
        <a:bodyPr/>
        <a:lstStyle/>
        <a:p>
          <a:endParaRPr lang="en-IN"/>
        </a:p>
      </dgm:t>
    </dgm:pt>
    <dgm:pt modelId="{2DE1BC99-7A6A-40F7-88E5-584DCDFC9088}">
      <dgm:prSet phldrT="[Text]"/>
      <dgm:spPr/>
      <dgm:t>
        <a:bodyPr/>
        <a:lstStyle/>
        <a:p>
          <a:r>
            <a:rPr lang="en-IN" dirty="0" smtClean="0"/>
            <a:t>Socket Programming-JAVA</a:t>
          </a:r>
          <a:endParaRPr lang="en-IN" dirty="0"/>
        </a:p>
      </dgm:t>
    </dgm:pt>
    <dgm:pt modelId="{B9E81BE7-4ADA-43E9-B0CF-CB50104B3B36}" type="parTrans" cxnId="{7C1AA249-45AD-4115-B812-84D6E9FB60CF}">
      <dgm:prSet/>
      <dgm:spPr/>
      <dgm:t>
        <a:bodyPr/>
        <a:lstStyle/>
        <a:p>
          <a:endParaRPr lang="en-IN"/>
        </a:p>
      </dgm:t>
    </dgm:pt>
    <dgm:pt modelId="{D3C46878-8858-40D1-BA9B-B73E84C4782A}" type="sibTrans" cxnId="{7C1AA249-45AD-4115-B812-84D6E9FB60CF}">
      <dgm:prSet/>
      <dgm:spPr/>
      <dgm:t>
        <a:bodyPr/>
        <a:lstStyle/>
        <a:p>
          <a:endParaRPr lang="en-IN"/>
        </a:p>
      </dgm:t>
    </dgm:pt>
    <dgm:pt modelId="{BC117E5F-2796-44BF-B77B-AAFDDD5B0ADE}">
      <dgm:prSet phldrT="[Text]"/>
      <dgm:spPr/>
      <dgm:t>
        <a:bodyPr/>
        <a:lstStyle/>
        <a:p>
          <a:r>
            <a:rPr lang="en-IN" dirty="0" smtClean="0"/>
            <a:t>Technology Stack</a:t>
          </a:r>
          <a:endParaRPr lang="en-IN" dirty="0"/>
        </a:p>
      </dgm:t>
    </dgm:pt>
    <dgm:pt modelId="{DC5A3544-841C-4D01-8550-675A19C96E6F}" type="sibTrans" cxnId="{58E52448-BB1F-43B5-8641-E6E296BD4143}">
      <dgm:prSet/>
      <dgm:spPr/>
      <dgm:t>
        <a:bodyPr/>
        <a:lstStyle/>
        <a:p>
          <a:endParaRPr lang="en-IN"/>
        </a:p>
      </dgm:t>
    </dgm:pt>
    <dgm:pt modelId="{6B79A84E-D6EE-4EB5-8E7A-F7FFCBDD4F32}" type="parTrans" cxnId="{58E52448-BB1F-43B5-8641-E6E296BD4143}">
      <dgm:prSet/>
      <dgm:spPr/>
      <dgm:t>
        <a:bodyPr/>
        <a:lstStyle/>
        <a:p>
          <a:endParaRPr lang="en-IN"/>
        </a:p>
      </dgm:t>
    </dgm:pt>
    <dgm:pt modelId="{E1315BAA-05FF-4C7A-9784-DD2B393E35F9}">
      <dgm:prSet phldrT="[Text]"/>
      <dgm:spPr/>
      <dgm:t>
        <a:bodyPr/>
        <a:lstStyle/>
        <a:p>
          <a:r>
            <a:rPr lang="en-IN" dirty="0" smtClean="0"/>
            <a:t>Protocol-RTP,SIP</a:t>
          </a:r>
        </a:p>
      </dgm:t>
    </dgm:pt>
    <dgm:pt modelId="{39373545-A9CD-41BF-A336-6C52DA3E6D79}" type="parTrans" cxnId="{A9A63DE5-AD38-4915-8264-1B5DF227F128}">
      <dgm:prSet/>
      <dgm:spPr/>
      <dgm:t>
        <a:bodyPr/>
        <a:lstStyle/>
        <a:p>
          <a:endParaRPr lang="en-IN"/>
        </a:p>
      </dgm:t>
    </dgm:pt>
    <dgm:pt modelId="{545353AF-2228-4FE1-BA33-C3047DC50E82}" type="sibTrans" cxnId="{A9A63DE5-AD38-4915-8264-1B5DF227F128}">
      <dgm:prSet/>
      <dgm:spPr/>
      <dgm:t>
        <a:bodyPr/>
        <a:lstStyle/>
        <a:p>
          <a:endParaRPr lang="en-IN"/>
        </a:p>
      </dgm:t>
    </dgm:pt>
    <dgm:pt modelId="{F1D94AF8-C305-4719-8717-9C92399FD877}">
      <dgm:prSet phldrT="[Text]"/>
      <dgm:spPr/>
      <dgm:t>
        <a:bodyPr/>
        <a:lstStyle/>
        <a:p>
          <a:r>
            <a:rPr lang="en-IN" dirty="0" smtClean="0"/>
            <a:t>Database-MySQL</a:t>
          </a:r>
        </a:p>
      </dgm:t>
    </dgm:pt>
    <dgm:pt modelId="{5D609A3A-2571-40F4-92D9-27DFD43EEEE4}" type="parTrans" cxnId="{E3FFF9CE-041C-49EC-A5AD-635D8A65531D}">
      <dgm:prSet/>
      <dgm:spPr/>
      <dgm:t>
        <a:bodyPr/>
        <a:lstStyle/>
        <a:p>
          <a:endParaRPr lang="en-IN"/>
        </a:p>
      </dgm:t>
    </dgm:pt>
    <dgm:pt modelId="{F5B150F1-39BC-45C4-AAB2-D0B52001FFD8}" type="sibTrans" cxnId="{E3FFF9CE-041C-49EC-A5AD-635D8A65531D}">
      <dgm:prSet/>
      <dgm:spPr/>
      <dgm:t>
        <a:bodyPr/>
        <a:lstStyle/>
        <a:p>
          <a:endParaRPr lang="en-IN"/>
        </a:p>
      </dgm:t>
    </dgm:pt>
    <dgm:pt modelId="{24860AA0-FBDE-421C-9F0B-51A6F022655E}" type="pres">
      <dgm:prSet presAssocID="{B4306AB3-5EF6-4A28-96FD-3C3AD87B15F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ECEB0A7-04C0-4B02-9D05-46A213FB0E9C}" type="pres">
      <dgm:prSet presAssocID="{BC117E5F-2796-44BF-B77B-AAFDDD5B0ADE}" presName="root" presStyleCnt="0">
        <dgm:presLayoutVars>
          <dgm:chMax/>
          <dgm:chPref val="4"/>
        </dgm:presLayoutVars>
      </dgm:prSet>
      <dgm:spPr/>
    </dgm:pt>
    <dgm:pt modelId="{F2A93BD5-0639-4D08-977E-DE705B833399}" type="pres">
      <dgm:prSet presAssocID="{BC117E5F-2796-44BF-B77B-AAFDDD5B0ADE}" presName="rootComposite" presStyleCnt="0">
        <dgm:presLayoutVars/>
      </dgm:prSet>
      <dgm:spPr/>
    </dgm:pt>
    <dgm:pt modelId="{CCA956BD-D472-462C-BC0A-DA2BE8B6A5E3}" type="pres">
      <dgm:prSet presAssocID="{BC117E5F-2796-44BF-B77B-AAFDDD5B0ADE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IN"/>
        </a:p>
      </dgm:t>
    </dgm:pt>
    <dgm:pt modelId="{DF41BE3A-0DA9-4FF3-AC69-96C959459F85}" type="pres">
      <dgm:prSet presAssocID="{BC117E5F-2796-44BF-B77B-AAFDDD5B0ADE}" presName="childShape" presStyleCnt="0">
        <dgm:presLayoutVars>
          <dgm:chMax val="0"/>
          <dgm:chPref val="0"/>
        </dgm:presLayoutVars>
      </dgm:prSet>
      <dgm:spPr/>
    </dgm:pt>
    <dgm:pt modelId="{9EB25115-2C7C-4EB4-BC20-5FFF68F052CE}" type="pres">
      <dgm:prSet presAssocID="{CA73F25F-3A55-4904-886B-75FF8843B620}" presName="childComposite" presStyleCnt="0">
        <dgm:presLayoutVars>
          <dgm:chMax val="0"/>
          <dgm:chPref val="0"/>
        </dgm:presLayoutVars>
      </dgm:prSet>
      <dgm:spPr/>
    </dgm:pt>
    <dgm:pt modelId="{2075CC7B-4F3E-46DA-8660-8549189F57DC}" type="pres">
      <dgm:prSet presAssocID="{CA73F25F-3A55-4904-886B-75FF8843B620}" presName="Image" presStyleLbl="node1" presStyleIdx="0" presStyleCnt="4"/>
      <dgm:spPr/>
      <dgm:t>
        <a:bodyPr/>
        <a:lstStyle/>
        <a:p>
          <a:endParaRPr lang="en-IN"/>
        </a:p>
      </dgm:t>
    </dgm:pt>
    <dgm:pt modelId="{3152521B-8BB7-4BD2-928A-1622B6EC2B93}" type="pres">
      <dgm:prSet presAssocID="{CA73F25F-3A55-4904-886B-75FF8843B620}" presName="childText" presStyleLbl="lnNode1" presStyleIdx="0" presStyleCnt="4" custLinFactNeighborY="-17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1381C5-3250-4F34-8733-768FBC8E2E50}" type="pres">
      <dgm:prSet presAssocID="{2DE1BC99-7A6A-40F7-88E5-584DCDFC9088}" presName="childComposite" presStyleCnt="0">
        <dgm:presLayoutVars>
          <dgm:chMax val="0"/>
          <dgm:chPref val="0"/>
        </dgm:presLayoutVars>
      </dgm:prSet>
      <dgm:spPr/>
    </dgm:pt>
    <dgm:pt modelId="{961641B5-24C2-4CD0-AD52-DF08D0FF19EE}" type="pres">
      <dgm:prSet presAssocID="{2DE1BC99-7A6A-40F7-88E5-584DCDFC9088}" presName="Image" presStyleLbl="node1" presStyleIdx="1" presStyleCnt="4"/>
      <dgm:spPr/>
      <dgm:t>
        <a:bodyPr/>
        <a:lstStyle/>
        <a:p>
          <a:endParaRPr lang="en-IN"/>
        </a:p>
      </dgm:t>
    </dgm:pt>
    <dgm:pt modelId="{144AE4A5-6630-467C-8961-C15C25B9B311}" type="pres">
      <dgm:prSet presAssocID="{2DE1BC99-7A6A-40F7-88E5-584DCDFC9088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2AF032-0D9A-49AC-8FBC-7D93DE4731F0}" type="pres">
      <dgm:prSet presAssocID="{E1315BAA-05FF-4C7A-9784-DD2B393E35F9}" presName="childComposite" presStyleCnt="0">
        <dgm:presLayoutVars>
          <dgm:chMax val="0"/>
          <dgm:chPref val="0"/>
        </dgm:presLayoutVars>
      </dgm:prSet>
      <dgm:spPr/>
    </dgm:pt>
    <dgm:pt modelId="{7FAA0D60-6661-42B8-BEEA-CD9AB7151359}" type="pres">
      <dgm:prSet presAssocID="{E1315BAA-05FF-4C7A-9784-DD2B393E35F9}" presName="Image" presStyleLbl="node1" presStyleIdx="2" presStyleCnt="4"/>
      <dgm:spPr/>
    </dgm:pt>
    <dgm:pt modelId="{B4C0C846-F1AC-4AD8-A192-B4219270B9E4}" type="pres">
      <dgm:prSet presAssocID="{E1315BAA-05FF-4C7A-9784-DD2B393E35F9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606D76-5220-4DE3-BC51-BD12482D4021}" type="pres">
      <dgm:prSet presAssocID="{F1D94AF8-C305-4719-8717-9C92399FD877}" presName="childComposite" presStyleCnt="0">
        <dgm:presLayoutVars>
          <dgm:chMax val="0"/>
          <dgm:chPref val="0"/>
        </dgm:presLayoutVars>
      </dgm:prSet>
      <dgm:spPr/>
    </dgm:pt>
    <dgm:pt modelId="{16EE4529-2B0D-4BE3-8967-3678B57C7F87}" type="pres">
      <dgm:prSet presAssocID="{F1D94AF8-C305-4719-8717-9C92399FD877}" presName="Image" presStyleLbl="node1" presStyleIdx="3" presStyleCnt="4"/>
      <dgm:spPr/>
    </dgm:pt>
    <dgm:pt modelId="{628F5AA5-4589-471D-B09C-23122CE473CD}" type="pres">
      <dgm:prSet presAssocID="{F1D94AF8-C305-4719-8717-9C92399FD877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A99BC62-753B-4FD9-BFFA-CEEF80CAF2FA}" type="presOf" srcId="{F1D94AF8-C305-4719-8717-9C92399FD877}" destId="{628F5AA5-4589-471D-B09C-23122CE473CD}" srcOrd="0" destOrd="0" presId="urn:microsoft.com/office/officeart/2008/layout/PictureAccentList"/>
    <dgm:cxn modelId="{43C5662F-F504-4E44-8BF2-DD383D597812}" type="presOf" srcId="{2DE1BC99-7A6A-40F7-88E5-584DCDFC9088}" destId="{144AE4A5-6630-467C-8961-C15C25B9B311}" srcOrd="0" destOrd="0" presId="urn:microsoft.com/office/officeart/2008/layout/PictureAccentList"/>
    <dgm:cxn modelId="{7A35ED83-2255-4EC2-A7A9-3D23B5D02E48}" srcId="{BC117E5F-2796-44BF-B77B-AAFDDD5B0ADE}" destId="{CA73F25F-3A55-4904-886B-75FF8843B620}" srcOrd="0" destOrd="0" parTransId="{F4047624-521A-4316-8E7B-815E820EBC0D}" sibTransId="{5F415342-9EBB-4E3B-965D-2A8639A670C8}"/>
    <dgm:cxn modelId="{3A2EA066-5380-4AFA-B049-E23BCFFB3A78}" type="presOf" srcId="{B4306AB3-5EF6-4A28-96FD-3C3AD87B15F4}" destId="{24860AA0-FBDE-421C-9F0B-51A6F022655E}" srcOrd="0" destOrd="0" presId="urn:microsoft.com/office/officeart/2008/layout/PictureAccentList"/>
    <dgm:cxn modelId="{A9A63DE5-AD38-4915-8264-1B5DF227F128}" srcId="{BC117E5F-2796-44BF-B77B-AAFDDD5B0ADE}" destId="{E1315BAA-05FF-4C7A-9784-DD2B393E35F9}" srcOrd="2" destOrd="0" parTransId="{39373545-A9CD-41BF-A336-6C52DA3E6D79}" sibTransId="{545353AF-2228-4FE1-BA33-C3047DC50E82}"/>
    <dgm:cxn modelId="{7C1AA249-45AD-4115-B812-84D6E9FB60CF}" srcId="{BC117E5F-2796-44BF-B77B-AAFDDD5B0ADE}" destId="{2DE1BC99-7A6A-40F7-88E5-584DCDFC9088}" srcOrd="1" destOrd="0" parTransId="{B9E81BE7-4ADA-43E9-B0CF-CB50104B3B36}" sibTransId="{D3C46878-8858-40D1-BA9B-B73E84C4782A}"/>
    <dgm:cxn modelId="{BECB8FA1-D3A5-425E-9561-76B2FA5811A9}" type="presOf" srcId="{BC117E5F-2796-44BF-B77B-AAFDDD5B0ADE}" destId="{CCA956BD-D472-462C-BC0A-DA2BE8B6A5E3}" srcOrd="0" destOrd="0" presId="urn:microsoft.com/office/officeart/2008/layout/PictureAccentList"/>
    <dgm:cxn modelId="{CD7465CB-2EB2-4948-9299-E59B73717D43}" type="presOf" srcId="{E1315BAA-05FF-4C7A-9784-DD2B393E35F9}" destId="{B4C0C846-F1AC-4AD8-A192-B4219270B9E4}" srcOrd="0" destOrd="0" presId="urn:microsoft.com/office/officeart/2008/layout/PictureAccentList"/>
    <dgm:cxn modelId="{E3FFF9CE-041C-49EC-A5AD-635D8A65531D}" srcId="{BC117E5F-2796-44BF-B77B-AAFDDD5B0ADE}" destId="{F1D94AF8-C305-4719-8717-9C92399FD877}" srcOrd="3" destOrd="0" parTransId="{5D609A3A-2571-40F4-92D9-27DFD43EEEE4}" sibTransId="{F5B150F1-39BC-45C4-AAB2-D0B52001FFD8}"/>
    <dgm:cxn modelId="{68034BBA-4FF0-4C64-8BA3-D7DF22A470DB}" type="presOf" srcId="{CA73F25F-3A55-4904-886B-75FF8843B620}" destId="{3152521B-8BB7-4BD2-928A-1622B6EC2B93}" srcOrd="0" destOrd="0" presId="urn:microsoft.com/office/officeart/2008/layout/PictureAccentList"/>
    <dgm:cxn modelId="{58E52448-BB1F-43B5-8641-E6E296BD4143}" srcId="{B4306AB3-5EF6-4A28-96FD-3C3AD87B15F4}" destId="{BC117E5F-2796-44BF-B77B-AAFDDD5B0ADE}" srcOrd="0" destOrd="0" parTransId="{6B79A84E-D6EE-4EB5-8E7A-F7FFCBDD4F32}" sibTransId="{DC5A3544-841C-4D01-8550-675A19C96E6F}"/>
    <dgm:cxn modelId="{14AAF777-5543-48EB-8DBB-6F6D983FEFCF}" type="presParOf" srcId="{24860AA0-FBDE-421C-9F0B-51A6F022655E}" destId="{1ECEB0A7-04C0-4B02-9D05-46A213FB0E9C}" srcOrd="0" destOrd="0" presId="urn:microsoft.com/office/officeart/2008/layout/PictureAccentList"/>
    <dgm:cxn modelId="{21F10D76-A988-4A44-AA6B-D7F0D59EF9A8}" type="presParOf" srcId="{1ECEB0A7-04C0-4B02-9D05-46A213FB0E9C}" destId="{F2A93BD5-0639-4D08-977E-DE705B833399}" srcOrd="0" destOrd="0" presId="urn:microsoft.com/office/officeart/2008/layout/PictureAccentList"/>
    <dgm:cxn modelId="{4FB8AB10-B185-4EE1-998F-C7CE02358ED5}" type="presParOf" srcId="{F2A93BD5-0639-4D08-977E-DE705B833399}" destId="{CCA956BD-D472-462C-BC0A-DA2BE8B6A5E3}" srcOrd="0" destOrd="0" presId="urn:microsoft.com/office/officeart/2008/layout/PictureAccentList"/>
    <dgm:cxn modelId="{5EF3156A-F12A-4D1F-A458-1A8AD24D171D}" type="presParOf" srcId="{1ECEB0A7-04C0-4B02-9D05-46A213FB0E9C}" destId="{DF41BE3A-0DA9-4FF3-AC69-96C959459F85}" srcOrd="1" destOrd="0" presId="urn:microsoft.com/office/officeart/2008/layout/PictureAccentList"/>
    <dgm:cxn modelId="{9664F414-23C9-43D0-AC91-CA18864BBDD8}" type="presParOf" srcId="{DF41BE3A-0DA9-4FF3-AC69-96C959459F85}" destId="{9EB25115-2C7C-4EB4-BC20-5FFF68F052CE}" srcOrd="0" destOrd="0" presId="urn:microsoft.com/office/officeart/2008/layout/PictureAccentList"/>
    <dgm:cxn modelId="{5DF18D0C-0652-4CEF-BE1E-11B2F8F2D3B6}" type="presParOf" srcId="{9EB25115-2C7C-4EB4-BC20-5FFF68F052CE}" destId="{2075CC7B-4F3E-46DA-8660-8549189F57DC}" srcOrd="0" destOrd="0" presId="urn:microsoft.com/office/officeart/2008/layout/PictureAccentList"/>
    <dgm:cxn modelId="{85D7DD88-FDB2-4714-85CC-D769FE94350E}" type="presParOf" srcId="{9EB25115-2C7C-4EB4-BC20-5FFF68F052CE}" destId="{3152521B-8BB7-4BD2-928A-1622B6EC2B93}" srcOrd="1" destOrd="0" presId="urn:microsoft.com/office/officeart/2008/layout/PictureAccentList"/>
    <dgm:cxn modelId="{7C15E3EB-560F-40D6-820D-956978FEAC53}" type="presParOf" srcId="{DF41BE3A-0DA9-4FF3-AC69-96C959459F85}" destId="{241381C5-3250-4F34-8733-768FBC8E2E50}" srcOrd="1" destOrd="0" presId="urn:microsoft.com/office/officeart/2008/layout/PictureAccentList"/>
    <dgm:cxn modelId="{9976EC99-F051-409D-8981-CB7909672EE8}" type="presParOf" srcId="{241381C5-3250-4F34-8733-768FBC8E2E50}" destId="{961641B5-24C2-4CD0-AD52-DF08D0FF19EE}" srcOrd="0" destOrd="0" presId="urn:microsoft.com/office/officeart/2008/layout/PictureAccentList"/>
    <dgm:cxn modelId="{2D1FE9A6-4197-468B-ADED-ED431EBB4556}" type="presParOf" srcId="{241381C5-3250-4F34-8733-768FBC8E2E50}" destId="{144AE4A5-6630-467C-8961-C15C25B9B311}" srcOrd="1" destOrd="0" presId="urn:microsoft.com/office/officeart/2008/layout/PictureAccentList"/>
    <dgm:cxn modelId="{A09C6AA8-33AE-4DC1-99A8-24C1AF6C1720}" type="presParOf" srcId="{DF41BE3A-0DA9-4FF3-AC69-96C959459F85}" destId="{132AF032-0D9A-49AC-8FBC-7D93DE4731F0}" srcOrd="2" destOrd="0" presId="urn:microsoft.com/office/officeart/2008/layout/PictureAccentList"/>
    <dgm:cxn modelId="{12E0EEE5-C594-464C-BA2E-DFE769A2FC4C}" type="presParOf" srcId="{132AF032-0D9A-49AC-8FBC-7D93DE4731F0}" destId="{7FAA0D60-6661-42B8-BEEA-CD9AB7151359}" srcOrd="0" destOrd="0" presId="urn:microsoft.com/office/officeart/2008/layout/PictureAccentList"/>
    <dgm:cxn modelId="{B5C23A3B-FE44-4618-8778-5D03DFBAC5A6}" type="presParOf" srcId="{132AF032-0D9A-49AC-8FBC-7D93DE4731F0}" destId="{B4C0C846-F1AC-4AD8-A192-B4219270B9E4}" srcOrd="1" destOrd="0" presId="urn:microsoft.com/office/officeart/2008/layout/PictureAccentList"/>
    <dgm:cxn modelId="{1FEBA33F-F53C-45E8-8CFB-15B3AEFF5555}" type="presParOf" srcId="{DF41BE3A-0DA9-4FF3-AC69-96C959459F85}" destId="{58606D76-5220-4DE3-BC51-BD12482D4021}" srcOrd="3" destOrd="0" presId="urn:microsoft.com/office/officeart/2008/layout/PictureAccentList"/>
    <dgm:cxn modelId="{0F11015A-E483-4B9B-8B5E-DE7CE5477198}" type="presParOf" srcId="{58606D76-5220-4DE3-BC51-BD12482D4021}" destId="{16EE4529-2B0D-4BE3-8967-3678B57C7F87}" srcOrd="0" destOrd="0" presId="urn:microsoft.com/office/officeart/2008/layout/PictureAccentList"/>
    <dgm:cxn modelId="{C5406334-581D-4EA7-A5FF-53014AEB5669}" type="presParOf" srcId="{58606D76-5220-4DE3-BC51-BD12482D4021}" destId="{628F5AA5-4589-471D-B09C-23122CE47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E6CC11-A037-43D5-898A-B4F1B623217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783C36D-2076-49B0-B241-AF585D4F62B1}">
      <dgm:prSet phldrT="[Text]"/>
      <dgm:spPr/>
      <dgm:t>
        <a:bodyPr/>
        <a:lstStyle/>
        <a:p>
          <a:r>
            <a:rPr lang="en-IN" dirty="0" smtClean="0"/>
            <a:t>Future Scope</a:t>
          </a:r>
          <a:endParaRPr lang="en-IN" dirty="0"/>
        </a:p>
      </dgm:t>
    </dgm:pt>
    <dgm:pt modelId="{DD7A9BC7-3262-450E-8DFB-105290CA39F6}" type="parTrans" cxnId="{72035B5B-EAE5-4B1E-B14F-395EAB7F78AF}">
      <dgm:prSet/>
      <dgm:spPr/>
      <dgm:t>
        <a:bodyPr/>
        <a:lstStyle/>
        <a:p>
          <a:endParaRPr lang="en-IN"/>
        </a:p>
      </dgm:t>
    </dgm:pt>
    <dgm:pt modelId="{7E1F49EE-3EA7-4144-8D17-5D0AD7E20B0F}" type="sibTrans" cxnId="{72035B5B-EAE5-4B1E-B14F-395EAB7F78AF}">
      <dgm:prSet/>
      <dgm:spPr/>
      <dgm:t>
        <a:bodyPr/>
        <a:lstStyle/>
        <a:p>
          <a:endParaRPr lang="en-IN"/>
        </a:p>
      </dgm:t>
    </dgm:pt>
    <dgm:pt modelId="{3C50D90D-DD37-458D-BA2B-A366ACA232C8}" type="pres">
      <dgm:prSet presAssocID="{D1E6CC11-A037-43D5-898A-B4F1B623217F}" presName="Name0" presStyleCnt="0">
        <dgm:presLayoutVars>
          <dgm:dir/>
          <dgm:animLvl val="lvl"/>
          <dgm:resizeHandles val="exact"/>
        </dgm:presLayoutVars>
      </dgm:prSet>
      <dgm:spPr/>
    </dgm:pt>
    <dgm:pt modelId="{5ED097EC-5EA0-4C5E-A465-477FCCD550A3}" type="pres">
      <dgm:prSet presAssocID="{D1E6CC11-A037-43D5-898A-B4F1B623217F}" presName="dummy" presStyleCnt="0"/>
      <dgm:spPr/>
    </dgm:pt>
    <dgm:pt modelId="{EAF603A0-488E-4E7D-A45E-B6D82F707C98}" type="pres">
      <dgm:prSet presAssocID="{D1E6CC11-A037-43D5-898A-B4F1B623217F}" presName="linH" presStyleCnt="0"/>
      <dgm:spPr/>
    </dgm:pt>
    <dgm:pt modelId="{22E0F58C-C063-4D41-8EDF-6D1DCD09C17A}" type="pres">
      <dgm:prSet presAssocID="{D1E6CC11-A037-43D5-898A-B4F1B623217F}" presName="padding1" presStyleCnt="0"/>
      <dgm:spPr/>
    </dgm:pt>
    <dgm:pt modelId="{08D2B3B2-8943-46E9-8DAC-BBD65EBB6157}" type="pres">
      <dgm:prSet presAssocID="{7783C36D-2076-49B0-B241-AF585D4F62B1}" presName="linV" presStyleCnt="0"/>
      <dgm:spPr/>
    </dgm:pt>
    <dgm:pt modelId="{4CC4E5D6-45A6-4E07-8EC2-013D65649849}" type="pres">
      <dgm:prSet presAssocID="{7783C36D-2076-49B0-B241-AF585D4F62B1}" presName="spVertical1" presStyleCnt="0"/>
      <dgm:spPr/>
    </dgm:pt>
    <dgm:pt modelId="{C521E301-67BE-4F5F-A8DF-469244D8910E}" type="pres">
      <dgm:prSet presAssocID="{7783C36D-2076-49B0-B241-AF585D4F62B1}" presName="parTx" presStyleLbl="revTx" presStyleIdx="0" presStyleCnt="1" custLinFactNeighborX="-55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7E3861-5E34-4FAF-8A24-79B301120A1F}" type="pres">
      <dgm:prSet presAssocID="{7783C36D-2076-49B0-B241-AF585D4F62B1}" presName="spVertical2" presStyleCnt="0"/>
      <dgm:spPr/>
    </dgm:pt>
    <dgm:pt modelId="{4952C54B-55ED-4C76-BBC1-B3C5420EC034}" type="pres">
      <dgm:prSet presAssocID="{7783C36D-2076-49B0-B241-AF585D4F62B1}" presName="spVertical3" presStyleCnt="0"/>
      <dgm:spPr/>
    </dgm:pt>
    <dgm:pt modelId="{51B87D5B-770E-4CAA-B991-E292237FF4CF}" type="pres">
      <dgm:prSet presAssocID="{D1E6CC11-A037-43D5-898A-B4F1B623217F}" presName="padding2" presStyleCnt="0"/>
      <dgm:spPr/>
    </dgm:pt>
    <dgm:pt modelId="{B68D65F6-29B6-4EDB-9653-71E3907DD7B7}" type="pres">
      <dgm:prSet presAssocID="{D1E6CC11-A037-43D5-898A-B4F1B623217F}" presName="negArrow" presStyleCnt="0"/>
      <dgm:spPr/>
    </dgm:pt>
    <dgm:pt modelId="{95049642-22D5-4825-B669-09424DD4B0DB}" type="pres">
      <dgm:prSet presAssocID="{D1E6CC11-A037-43D5-898A-B4F1B623217F}" presName="backgroundArrow" presStyleLbl="node1" presStyleIdx="0" presStyleCnt="1"/>
      <dgm:spPr/>
    </dgm:pt>
  </dgm:ptLst>
  <dgm:cxnLst>
    <dgm:cxn modelId="{2FBB53E3-85C7-4AB6-9E72-ACE4A4A24DEE}" type="presOf" srcId="{D1E6CC11-A037-43D5-898A-B4F1B623217F}" destId="{3C50D90D-DD37-458D-BA2B-A366ACA232C8}" srcOrd="0" destOrd="0" presId="urn:microsoft.com/office/officeart/2005/8/layout/hProcess3"/>
    <dgm:cxn modelId="{72035B5B-EAE5-4B1E-B14F-395EAB7F78AF}" srcId="{D1E6CC11-A037-43D5-898A-B4F1B623217F}" destId="{7783C36D-2076-49B0-B241-AF585D4F62B1}" srcOrd="0" destOrd="0" parTransId="{DD7A9BC7-3262-450E-8DFB-105290CA39F6}" sibTransId="{7E1F49EE-3EA7-4144-8D17-5D0AD7E20B0F}"/>
    <dgm:cxn modelId="{EEA72E83-C352-4B86-A77B-9A999B7ED981}" type="presOf" srcId="{7783C36D-2076-49B0-B241-AF585D4F62B1}" destId="{C521E301-67BE-4F5F-A8DF-469244D8910E}" srcOrd="0" destOrd="0" presId="urn:microsoft.com/office/officeart/2005/8/layout/hProcess3"/>
    <dgm:cxn modelId="{0DF698CC-F8C6-416D-8C99-06D2E423621B}" type="presParOf" srcId="{3C50D90D-DD37-458D-BA2B-A366ACA232C8}" destId="{5ED097EC-5EA0-4C5E-A465-477FCCD550A3}" srcOrd="0" destOrd="0" presId="urn:microsoft.com/office/officeart/2005/8/layout/hProcess3"/>
    <dgm:cxn modelId="{E916E21B-0F48-46AA-9ADA-4A2ABA78F5B0}" type="presParOf" srcId="{3C50D90D-DD37-458D-BA2B-A366ACA232C8}" destId="{EAF603A0-488E-4E7D-A45E-B6D82F707C98}" srcOrd="1" destOrd="0" presId="urn:microsoft.com/office/officeart/2005/8/layout/hProcess3"/>
    <dgm:cxn modelId="{0BFED0FF-7B55-4A6F-B252-23415424B96A}" type="presParOf" srcId="{EAF603A0-488E-4E7D-A45E-B6D82F707C98}" destId="{22E0F58C-C063-4D41-8EDF-6D1DCD09C17A}" srcOrd="0" destOrd="0" presId="urn:microsoft.com/office/officeart/2005/8/layout/hProcess3"/>
    <dgm:cxn modelId="{600C9827-9803-4D7B-B163-33BD982EE3F8}" type="presParOf" srcId="{EAF603A0-488E-4E7D-A45E-B6D82F707C98}" destId="{08D2B3B2-8943-46E9-8DAC-BBD65EBB6157}" srcOrd="1" destOrd="0" presId="urn:microsoft.com/office/officeart/2005/8/layout/hProcess3"/>
    <dgm:cxn modelId="{A2ACA739-9463-4EED-AF89-64F0E28A45AF}" type="presParOf" srcId="{08D2B3B2-8943-46E9-8DAC-BBD65EBB6157}" destId="{4CC4E5D6-45A6-4E07-8EC2-013D65649849}" srcOrd="0" destOrd="0" presId="urn:microsoft.com/office/officeart/2005/8/layout/hProcess3"/>
    <dgm:cxn modelId="{5FDA635F-2EFE-42DC-9250-805A523BCE58}" type="presParOf" srcId="{08D2B3B2-8943-46E9-8DAC-BBD65EBB6157}" destId="{C521E301-67BE-4F5F-A8DF-469244D8910E}" srcOrd="1" destOrd="0" presId="urn:microsoft.com/office/officeart/2005/8/layout/hProcess3"/>
    <dgm:cxn modelId="{D9F1AD95-E000-4E0C-A02D-771529347A2B}" type="presParOf" srcId="{08D2B3B2-8943-46E9-8DAC-BBD65EBB6157}" destId="{297E3861-5E34-4FAF-8A24-79B301120A1F}" srcOrd="2" destOrd="0" presId="urn:microsoft.com/office/officeart/2005/8/layout/hProcess3"/>
    <dgm:cxn modelId="{4A6E2BD8-5581-4BFE-9772-AABC686400CD}" type="presParOf" srcId="{08D2B3B2-8943-46E9-8DAC-BBD65EBB6157}" destId="{4952C54B-55ED-4C76-BBC1-B3C5420EC034}" srcOrd="3" destOrd="0" presId="urn:microsoft.com/office/officeart/2005/8/layout/hProcess3"/>
    <dgm:cxn modelId="{22F2DBF7-5693-4999-B615-407E6A82A706}" type="presParOf" srcId="{EAF603A0-488E-4E7D-A45E-B6D82F707C98}" destId="{51B87D5B-770E-4CAA-B991-E292237FF4CF}" srcOrd="2" destOrd="0" presId="urn:microsoft.com/office/officeart/2005/8/layout/hProcess3"/>
    <dgm:cxn modelId="{B60D5379-FB63-4EF9-8F71-8C3BC270E7FA}" type="presParOf" srcId="{EAF603A0-488E-4E7D-A45E-B6D82F707C98}" destId="{B68D65F6-29B6-4EDB-9653-71E3907DD7B7}" srcOrd="3" destOrd="0" presId="urn:microsoft.com/office/officeart/2005/8/layout/hProcess3"/>
    <dgm:cxn modelId="{20C0B7E1-E5BF-4964-9923-E7588448B14A}" type="presParOf" srcId="{EAF603A0-488E-4E7D-A45E-B6D82F707C98}" destId="{95049642-22D5-4825-B669-09424DD4B0D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306AB3-5EF6-4A28-96FD-3C3AD87B15F4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117E5F-2796-44BF-B77B-AAFDDD5B0ADE}">
      <dgm:prSet phldrT="[Text]"/>
      <dgm:spPr/>
      <dgm:t>
        <a:bodyPr/>
        <a:lstStyle/>
        <a:p>
          <a:r>
            <a:rPr lang="en-IN" dirty="0" smtClean="0"/>
            <a:t>Future Scope</a:t>
          </a:r>
          <a:endParaRPr lang="en-IN" dirty="0"/>
        </a:p>
      </dgm:t>
    </dgm:pt>
    <dgm:pt modelId="{6B79A84E-D6EE-4EB5-8E7A-F7FFCBDD4F32}" type="parTrans" cxnId="{58E52448-BB1F-43B5-8641-E6E296BD4143}">
      <dgm:prSet/>
      <dgm:spPr/>
      <dgm:t>
        <a:bodyPr/>
        <a:lstStyle/>
        <a:p>
          <a:endParaRPr lang="en-IN"/>
        </a:p>
      </dgm:t>
    </dgm:pt>
    <dgm:pt modelId="{DC5A3544-841C-4D01-8550-675A19C96E6F}" type="sibTrans" cxnId="{58E52448-BB1F-43B5-8641-E6E296BD4143}">
      <dgm:prSet/>
      <dgm:spPr/>
      <dgm:t>
        <a:bodyPr/>
        <a:lstStyle/>
        <a:p>
          <a:endParaRPr lang="en-IN"/>
        </a:p>
      </dgm:t>
    </dgm:pt>
    <dgm:pt modelId="{CA73F25F-3A55-4904-886B-75FF8843B620}">
      <dgm:prSet phldrT="[Text]"/>
      <dgm:spPr/>
      <dgm:t>
        <a:bodyPr/>
        <a:lstStyle/>
        <a:p>
          <a:r>
            <a:rPr lang="en-IN" dirty="0" smtClean="0"/>
            <a:t>VoIP</a:t>
          </a:r>
          <a:endParaRPr lang="en-IN" dirty="0"/>
        </a:p>
      </dgm:t>
    </dgm:pt>
    <dgm:pt modelId="{F4047624-521A-4316-8E7B-815E820EBC0D}" type="parTrans" cxnId="{7A35ED83-2255-4EC2-A7A9-3D23B5D02E48}">
      <dgm:prSet/>
      <dgm:spPr/>
      <dgm:t>
        <a:bodyPr/>
        <a:lstStyle/>
        <a:p>
          <a:endParaRPr lang="en-IN"/>
        </a:p>
      </dgm:t>
    </dgm:pt>
    <dgm:pt modelId="{5F415342-9EBB-4E3B-965D-2A8639A670C8}" type="sibTrans" cxnId="{7A35ED83-2255-4EC2-A7A9-3D23B5D02E48}">
      <dgm:prSet/>
      <dgm:spPr/>
      <dgm:t>
        <a:bodyPr/>
        <a:lstStyle/>
        <a:p>
          <a:endParaRPr lang="en-IN"/>
        </a:p>
      </dgm:t>
    </dgm:pt>
    <dgm:pt modelId="{2DE1BC99-7A6A-40F7-88E5-584DCDFC9088}">
      <dgm:prSet phldrT="[Text]"/>
      <dgm:spPr/>
      <dgm:t>
        <a:bodyPr/>
        <a:lstStyle/>
        <a:p>
          <a:r>
            <a:rPr lang="en-IN" smtClean="0"/>
            <a:t>Track Over</a:t>
          </a:r>
          <a:endParaRPr lang="en-IN" dirty="0"/>
        </a:p>
      </dgm:t>
    </dgm:pt>
    <dgm:pt modelId="{B9E81BE7-4ADA-43E9-B0CF-CB50104B3B36}" type="parTrans" cxnId="{7C1AA249-45AD-4115-B812-84D6E9FB60CF}">
      <dgm:prSet/>
      <dgm:spPr/>
      <dgm:t>
        <a:bodyPr/>
        <a:lstStyle/>
        <a:p>
          <a:endParaRPr lang="en-IN"/>
        </a:p>
      </dgm:t>
    </dgm:pt>
    <dgm:pt modelId="{D3C46878-8858-40D1-BA9B-B73E84C4782A}" type="sibTrans" cxnId="{7C1AA249-45AD-4115-B812-84D6E9FB60CF}">
      <dgm:prSet/>
      <dgm:spPr/>
      <dgm:t>
        <a:bodyPr/>
        <a:lstStyle/>
        <a:p>
          <a:endParaRPr lang="en-IN"/>
        </a:p>
      </dgm:t>
    </dgm:pt>
    <dgm:pt modelId="{24860AA0-FBDE-421C-9F0B-51A6F022655E}" type="pres">
      <dgm:prSet presAssocID="{B4306AB3-5EF6-4A28-96FD-3C3AD87B15F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ECEB0A7-04C0-4B02-9D05-46A213FB0E9C}" type="pres">
      <dgm:prSet presAssocID="{BC117E5F-2796-44BF-B77B-AAFDDD5B0ADE}" presName="root" presStyleCnt="0">
        <dgm:presLayoutVars>
          <dgm:chMax/>
          <dgm:chPref val="4"/>
        </dgm:presLayoutVars>
      </dgm:prSet>
      <dgm:spPr/>
    </dgm:pt>
    <dgm:pt modelId="{F2A93BD5-0639-4D08-977E-DE705B833399}" type="pres">
      <dgm:prSet presAssocID="{BC117E5F-2796-44BF-B77B-AAFDDD5B0ADE}" presName="rootComposite" presStyleCnt="0">
        <dgm:presLayoutVars/>
      </dgm:prSet>
      <dgm:spPr/>
    </dgm:pt>
    <dgm:pt modelId="{CCA956BD-D472-462C-BC0A-DA2BE8B6A5E3}" type="pres">
      <dgm:prSet presAssocID="{BC117E5F-2796-44BF-B77B-AAFDDD5B0ADE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IN"/>
        </a:p>
      </dgm:t>
    </dgm:pt>
    <dgm:pt modelId="{DF41BE3A-0DA9-4FF3-AC69-96C959459F85}" type="pres">
      <dgm:prSet presAssocID="{BC117E5F-2796-44BF-B77B-AAFDDD5B0ADE}" presName="childShape" presStyleCnt="0">
        <dgm:presLayoutVars>
          <dgm:chMax val="0"/>
          <dgm:chPref val="0"/>
        </dgm:presLayoutVars>
      </dgm:prSet>
      <dgm:spPr/>
    </dgm:pt>
    <dgm:pt modelId="{9EB25115-2C7C-4EB4-BC20-5FFF68F052CE}" type="pres">
      <dgm:prSet presAssocID="{CA73F25F-3A55-4904-886B-75FF8843B620}" presName="childComposite" presStyleCnt="0">
        <dgm:presLayoutVars>
          <dgm:chMax val="0"/>
          <dgm:chPref val="0"/>
        </dgm:presLayoutVars>
      </dgm:prSet>
      <dgm:spPr/>
    </dgm:pt>
    <dgm:pt modelId="{2075CC7B-4F3E-46DA-8660-8549189F57DC}" type="pres">
      <dgm:prSet presAssocID="{CA73F25F-3A55-4904-886B-75FF8843B620}" presName="Image" presStyleLbl="node1" presStyleIdx="0" presStyleCnt="2"/>
      <dgm:spPr/>
      <dgm:t>
        <a:bodyPr/>
        <a:lstStyle/>
        <a:p>
          <a:endParaRPr lang="en-IN"/>
        </a:p>
      </dgm:t>
    </dgm:pt>
    <dgm:pt modelId="{3152521B-8BB7-4BD2-928A-1622B6EC2B93}" type="pres">
      <dgm:prSet presAssocID="{CA73F25F-3A55-4904-886B-75FF8843B620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1381C5-3250-4F34-8733-768FBC8E2E50}" type="pres">
      <dgm:prSet presAssocID="{2DE1BC99-7A6A-40F7-88E5-584DCDFC9088}" presName="childComposite" presStyleCnt="0">
        <dgm:presLayoutVars>
          <dgm:chMax val="0"/>
          <dgm:chPref val="0"/>
        </dgm:presLayoutVars>
      </dgm:prSet>
      <dgm:spPr/>
    </dgm:pt>
    <dgm:pt modelId="{961641B5-24C2-4CD0-AD52-DF08D0FF19EE}" type="pres">
      <dgm:prSet presAssocID="{2DE1BC99-7A6A-40F7-88E5-584DCDFC9088}" presName="Image" presStyleLbl="node1" presStyleIdx="1" presStyleCnt="2"/>
      <dgm:spPr/>
      <dgm:t>
        <a:bodyPr/>
        <a:lstStyle/>
        <a:p>
          <a:endParaRPr lang="en-IN"/>
        </a:p>
      </dgm:t>
    </dgm:pt>
    <dgm:pt modelId="{144AE4A5-6630-467C-8961-C15C25B9B311}" type="pres">
      <dgm:prSet presAssocID="{2DE1BC99-7A6A-40F7-88E5-584DCDFC9088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4E4912-B2A9-4CD5-BC36-0CE07C6523EB}" type="presOf" srcId="{BC117E5F-2796-44BF-B77B-AAFDDD5B0ADE}" destId="{CCA956BD-D472-462C-BC0A-DA2BE8B6A5E3}" srcOrd="0" destOrd="0" presId="urn:microsoft.com/office/officeart/2008/layout/PictureAccentList"/>
    <dgm:cxn modelId="{58E52448-BB1F-43B5-8641-E6E296BD4143}" srcId="{B4306AB3-5EF6-4A28-96FD-3C3AD87B15F4}" destId="{BC117E5F-2796-44BF-B77B-AAFDDD5B0ADE}" srcOrd="0" destOrd="0" parTransId="{6B79A84E-D6EE-4EB5-8E7A-F7FFCBDD4F32}" sibTransId="{DC5A3544-841C-4D01-8550-675A19C96E6F}"/>
    <dgm:cxn modelId="{FA7F7E41-54BB-44B3-B536-1D719A63634F}" type="presOf" srcId="{2DE1BC99-7A6A-40F7-88E5-584DCDFC9088}" destId="{144AE4A5-6630-467C-8961-C15C25B9B311}" srcOrd="0" destOrd="0" presId="urn:microsoft.com/office/officeart/2008/layout/PictureAccentList"/>
    <dgm:cxn modelId="{7A35ED83-2255-4EC2-A7A9-3D23B5D02E48}" srcId="{BC117E5F-2796-44BF-B77B-AAFDDD5B0ADE}" destId="{CA73F25F-3A55-4904-886B-75FF8843B620}" srcOrd="0" destOrd="0" parTransId="{F4047624-521A-4316-8E7B-815E820EBC0D}" sibTransId="{5F415342-9EBB-4E3B-965D-2A8639A670C8}"/>
    <dgm:cxn modelId="{7C1AA249-45AD-4115-B812-84D6E9FB60CF}" srcId="{BC117E5F-2796-44BF-B77B-AAFDDD5B0ADE}" destId="{2DE1BC99-7A6A-40F7-88E5-584DCDFC9088}" srcOrd="1" destOrd="0" parTransId="{B9E81BE7-4ADA-43E9-B0CF-CB50104B3B36}" sibTransId="{D3C46878-8858-40D1-BA9B-B73E84C4782A}"/>
    <dgm:cxn modelId="{DD89EAD9-A89B-4F78-B5BC-3C575F17A644}" type="presOf" srcId="{CA73F25F-3A55-4904-886B-75FF8843B620}" destId="{3152521B-8BB7-4BD2-928A-1622B6EC2B93}" srcOrd="0" destOrd="0" presId="urn:microsoft.com/office/officeart/2008/layout/PictureAccentList"/>
    <dgm:cxn modelId="{D9D52D9D-76C0-40B8-B45B-4B67679EB5E1}" type="presOf" srcId="{B4306AB3-5EF6-4A28-96FD-3C3AD87B15F4}" destId="{24860AA0-FBDE-421C-9F0B-51A6F022655E}" srcOrd="0" destOrd="0" presId="urn:microsoft.com/office/officeart/2008/layout/PictureAccentList"/>
    <dgm:cxn modelId="{ADE590F6-7CCE-4357-BA20-89A2BB181BA5}" type="presParOf" srcId="{24860AA0-FBDE-421C-9F0B-51A6F022655E}" destId="{1ECEB0A7-04C0-4B02-9D05-46A213FB0E9C}" srcOrd="0" destOrd="0" presId="urn:microsoft.com/office/officeart/2008/layout/PictureAccentList"/>
    <dgm:cxn modelId="{1B2A3A20-2EF2-4206-92AA-2E25CC2057F4}" type="presParOf" srcId="{1ECEB0A7-04C0-4B02-9D05-46A213FB0E9C}" destId="{F2A93BD5-0639-4D08-977E-DE705B833399}" srcOrd="0" destOrd="0" presId="urn:microsoft.com/office/officeart/2008/layout/PictureAccentList"/>
    <dgm:cxn modelId="{6E2C4A44-BF88-44CD-8A60-721BAE206AC7}" type="presParOf" srcId="{F2A93BD5-0639-4D08-977E-DE705B833399}" destId="{CCA956BD-D472-462C-BC0A-DA2BE8B6A5E3}" srcOrd="0" destOrd="0" presId="urn:microsoft.com/office/officeart/2008/layout/PictureAccentList"/>
    <dgm:cxn modelId="{6235B550-C3C3-441B-A19E-F7C90E2BD45C}" type="presParOf" srcId="{1ECEB0A7-04C0-4B02-9D05-46A213FB0E9C}" destId="{DF41BE3A-0DA9-4FF3-AC69-96C959459F85}" srcOrd="1" destOrd="0" presId="urn:microsoft.com/office/officeart/2008/layout/PictureAccentList"/>
    <dgm:cxn modelId="{BBB016A1-1A1F-4FB8-895D-EECC9F115AEE}" type="presParOf" srcId="{DF41BE3A-0DA9-4FF3-AC69-96C959459F85}" destId="{9EB25115-2C7C-4EB4-BC20-5FFF68F052CE}" srcOrd="0" destOrd="0" presId="urn:microsoft.com/office/officeart/2008/layout/PictureAccentList"/>
    <dgm:cxn modelId="{93D94326-BABE-419E-BB2E-D6B5CC4C8543}" type="presParOf" srcId="{9EB25115-2C7C-4EB4-BC20-5FFF68F052CE}" destId="{2075CC7B-4F3E-46DA-8660-8549189F57DC}" srcOrd="0" destOrd="0" presId="urn:microsoft.com/office/officeart/2008/layout/PictureAccentList"/>
    <dgm:cxn modelId="{6BA43EE0-FFD5-49A4-B753-F598F42EC26C}" type="presParOf" srcId="{9EB25115-2C7C-4EB4-BC20-5FFF68F052CE}" destId="{3152521B-8BB7-4BD2-928A-1622B6EC2B93}" srcOrd="1" destOrd="0" presId="urn:microsoft.com/office/officeart/2008/layout/PictureAccentList"/>
    <dgm:cxn modelId="{0F121773-9C02-4BC0-AC46-E02D4224BA0A}" type="presParOf" srcId="{DF41BE3A-0DA9-4FF3-AC69-96C959459F85}" destId="{241381C5-3250-4F34-8733-768FBC8E2E50}" srcOrd="1" destOrd="0" presId="urn:microsoft.com/office/officeart/2008/layout/PictureAccentList"/>
    <dgm:cxn modelId="{75BD5F06-1F84-499A-B35B-BA67A22779A2}" type="presParOf" srcId="{241381C5-3250-4F34-8733-768FBC8E2E50}" destId="{961641B5-24C2-4CD0-AD52-DF08D0FF19EE}" srcOrd="0" destOrd="0" presId="urn:microsoft.com/office/officeart/2008/layout/PictureAccentList"/>
    <dgm:cxn modelId="{293D8A1E-4D2E-4194-AF40-0826A84F6B82}" type="presParOf" srcId="{241381C5-3250-4F34-8733-768FBC8E2E50}" destId="{144AE4A5-6630-467C-8961-C15C25B9B311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E7AF2-1B0F-4272-83E4-DD159DB6D0F1}">
      <dsp:nvSpPr>
        <dsp:cNvPr id="0" name=""/>
        <dsp:cNvSpPr/>
      </dsp:nvSpPr>
      <dsp:spPr>
        <a:xfrm>
          <a:off x="0" y="369333"/>
          <a:ext cx="8128000" cy="46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26A3-D40C-4A97-865D-9A907BBC8F4B}">
      <dsp:nvSpPr>
        <dsp:cNvPr id="0" name=""/>
        <dsp:cNvSpPr/>
      </dsp:nvSpPr>
      <dsp:spPr>
        <a:xfrm>
          <a:off x="1680336" y="1565096"/>
          <a:ext cx="3600000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60400" rIns="0" bIns="6604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Features</a:t>
          </a:r>
          <a:endParaRPr lang="en-IN" sz="6500" kern="1200" dirty="0"/>
        </a:p>
      </dsp:txBody>
      <dsp:txXfrm>
        <a:off x="1680336" y="1565096"/>
        <a:ext cx="3600000" cy="234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37451-2701-4210-B239-A3784ED1D63B}">
      <dsp:nvSpPr>
        <dsp:cNvPr id="0" name=""/>
        <dsp:cNvSpPr/>
      </dsp:nvSpPr>
      <dsp:spPr>
        <a:xfrm>
          <a:off x="0" y="0"/>
          <a:ext cx="8128000" cy="885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Chat</a:t>
          </a:r>
          <a:endParaRPr lang="en-IN" sz="4100" kern="1200" dirty="0"/>
        </a:p>
      </dsp:txBody>
      <dsp:txXfrm>
        <a:off x="1714142" y="0"/>
        <a:ext cx="6413857" cy="885422"/>
      </dsp:txXfrm>
    </dsp:sp>
    <dsp:sp modelId="{A7ED3C7C-7C90-46E9-BA8F-ACF52FAC7DF0}">
      <dsp:nvSpPr>
        <dsp:cNvPr id="0" name=""/>
        <dsp:cNvSpPr/>
      </dsp:nvSpPr>
      <dsp:spPr>
        <a:xfrm>
          <a:off x="11277" y="81805"/>
          <a:ext cx="1625600" cy="70833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BDBA4-485B-4786-98A5-949E2216A9E0}">
      <dsp:nvSpPr>
        <dsp:cNvPr id="0" name=""/>
        <dsp:cNvSpPr/>
      </dsp:nvSpPr>
      <dsp:spPr>
        <a:xfrm>
          <a:off x="0" y="973965"/>
          <a:ext cx="8128000" cy="885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Group Chat</a:t>
          </a:r>
          <a:endParaRPr lang="en-IN" sz="4100" kern="1200" dirty="0"/>
        </a:p>
      </dsp:txBody>
      <dsp:txXfrm>
        <a:off x="1714142" y="973965"/>
        <a:ext cx="6413857" cy="885422"/>
      </dsp:txXfrm>
    </dsp:sp>
    <dsp:sp modelId="{0F72C34A-3DDB-41D5-885F-A3671AEEBB26}">
      <dsp:nvSpPr>
        <dsp:cNvPr id="0" name=""/>
        <dsp:cNvSpPr/>
      </dsp:nvSpPr>
      <dsp:spPr>
        <a:xfrm>
          <a:off x="88542" y="1062507"/>
          <a:ext cx="1625600" cy="70833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A2C65-2AC6-4985-89EA-51830C887731}">
      <dsp:nvSpPr>
        <dsp:cNvPr id="0" name=""/>
        <dsp:cNvSpPr/>
      </dsp:nvSpPr>
      <dsp:spPr>
        <a:xfrm>
          <a:off x="0" y="1947930"/>
          <a:ext cx="8128000" cy="885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File Transfer</a:t>
          </a:r>
        </a:p>
      </dsp:txBody>
      <dsp:txXfrm>
        <a:off x="1714142" y="1947930"/>
        <a:ext cx="6413857" cy="885422"/>
      </dsp:txXfrm>
    </dsp:sp>
    <dsp:sp modelId="{441DB218-6AC2-4A28-ABB4-841808BC0ECA}">
      <dsp:nvSpPr>
        <dsp:cNvPr id="0" name=""/>
        <dsp:cNvSpPr/>
      </dsp:nvSpPr>
      <dsp:spPr>
        <a:xfrm>
          <a:off x="88542" y="2036472"/>
          <a:ext cx="1625600" cy="70833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37451-2701-4210-B239-A3784ED1D63B}">
      <dsp:nvSpPr>
        <dsp:cNvPr id="0" name=""/>
        <dsp:cNvSpPr/>
      </dsp:nvSpPr>
      <dsp:spPr>
        <a:xfrm>
          <a:off x="0" y="0"/>
          <a:ext cx="8128000" cy="885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Screen Sharing</a:t>
          </a:r>
          <a:endParaRPr lang="en-IN" sz="4100" kern="1200" dirty="0"/>
        </a:p>
      </dsp:txBody>
      <dsp:txXfrm>
        <a:off x="1714142" y="0"/>
        <a:ext cx="6413857" cy="885422"/>
      </dsp:txXfrm>
    </dsp:sp>
    <dsp:sp modelId="{A7ED3C7C-7C90-46E9-BA8F-ACF52FAC7DF0}">
      <dsp:nvSpPr>
        <dsp:cNvPr id="0" name=""/>
        <dsp:cNvSpPr/>
      </dsp:nvSpPr>
      <dsp:spPr>
        <a:xfrm>
          <a:off x="11277" y="81805"/>
          <a:ext cx="1625600" cy="70833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BDBA4-485B-4786-98A5-949E2216A9E0}">
      <dsp:nvSpPr>
        <dsp:cNvPr id="0" name=""/>
        <dsp:cNvSpPr/>
      </dsp:nvSpPr>
      <dsp:spPr>
        <a:xfrm>
          <a:off x="0" y="973965"/>
          <a:ext cx="8128000" cy="885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Voice over IP</a:t>
          </a:r>
          <a:endParaRPr lang="en-IN" sz="4100" kern="1200" dirty="0"/>
        </a:p>
      </dsp:txBody>
      <dsp:txXfrm>
        <a:off x="1714142" y="973965"/>
        <a:ext cx="6413857" cy="885422"/>
      </dsp:txXfrm>
    </dsp:sp>
    <dsp:sp modelId="{0F72C34A-3DDB-41D5-885F-A3671AEEBB26}">
      <dsp:nvSpPr>
        <dsp:cNvPr id="0" name=""/>
        <dsp:cNvSpPr/>
      </dsp:nvSpPr>
      <dsp:spPr>
        <a:xfrm>
          <a:off x="88542" y="1062507"/>
          <a:ext cx="1625600" cy="70833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A2C65-2AC6-4985-89EA-51830C887731}">
      <dsp:nvSpPr>
        <dsp:cNvPr id="0" name=""/>
        <dsp:cNvSpPr/>
      </dsp:nvSpPr>
      <dsp:spPr>
        <a:xfrm>
          <a:off x="0" y="1947930"/>
          <a:ext cx="8128000" cy="885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Track Over</a:t>
          </a:r>
        </a:p>
      </dsp:txBody>
      <dsp:txXfrm>
        <a:off x="1714142" y="1947930"/>
        <a:ext cx="6413857" cy="885422"/>
      </dsp:txXfrm>
    </dsp:sp>
    <dsp:sp modelId="{441DB218-6AC2-4A28-ABB4-841808BC0ECA}">
      <dsp:nvSpPr>
        <dsp:cNvPr id="0" name=""/>
        <dsp:cNvSpPr/>
      </dsp:nvSpPr>
      <dsp:spPr>
        <a:xfrm>
          <a:off x="88542" y="2036472"/>
          <a:ext cx="1625600" cy="70833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49642-22D5-4825-B669-09424DD4B0DB}">
      <dsp:nvSpPr>
        <dsp:cNvPr id="0" name=""/>
        <dsp:cNvSpPr/>
      </dsp:nvSpPr>
      <dsp:spPr>
        <a:xfrm>
          <a:off x="0" y="369333"/>
          <a:ext cx="8128000" cy="46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1E301-67BE-4F5F-A8DF-469244D8910E}">
      <dsp:nvSpPr>
        <dsp:cNvPr id="0" name=""/>
        <dsp:cNvSpPr/>
      </dsp:nvSpPr>
      <dsp:spPr>
        <a:xfrm>
          <a:off x="1706111" y="1539333"/>
          <a:ext cx="3600000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60400" rIns="0" bIns="6604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Demo</a:t>
          </a:r>
          <a:endParaRPr lang="en-IN" sz="6500" kern="1200" dirty="0"/>
        </a:p>
      </dsp:txBody>
      <dsp:txXfrm>
        <a:off x="1706111" y="1539333"/>
        <a:ext cx="3600000" cy="234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49642-22D5-4825-B669-09424DD4B0DB}">
      <dsp:nvSpPr>
        <dsp:cNvPr id="0" name=""/>
        <dsp:cNvSpPr/>
      </dsp:nvSpPr>
      <dsp:spPr>
        <a:xfrm>
          <a:off x="0" y="369333"/>
          <a:ext cx="8128000" cy="46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1E301-67BE-4F5F-A8DF-469244D8910E}">
      <dsp:nvSpPr>
        <dsp:cNvPr id="0" name=""/>
        <dsp:cNvSpPr/>
      </dsp:nvSpPr>
      <dsp:spPr>
        <a:xfrm>
          <a:off x="1706111" y="1539333"/>
          <a:ext cx="3600000" cy="23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60400" rIns="0" bIns="6604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Code</a:t>
          </a:r>
          <a:endParaRPr lang="en-IN" sz="6500" kern="1200" dirty="0"/>
        </a:p>
      </dsp:txBody>
      <dsp:txXfrm>
        <a:off x="1706111" y="1539333"/>
        <a:ext cx="3600000" cy="234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49642-22D5-4825-B669-09424DD4B0DB}">
      <dsp:nvSpPr>
        <dsp:cNvPr id="0" name=""/>
        <dsp:cNvSpPr/>
      </dsp:nvSpPr>
      <dsp:spPr>
        <a:xfrm>
          <a:off x="0" y="441333"/>
          <a:ext cx="8128000" cy="45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1E301-67BE-4F5F-A8DF-469244D8910E}">
      <dsp:nvSpPr>
        <dsp:cNvPr id="0" name=""/>
        <dsp:cNvSpPr/>
      </dsp:nvSpPr>
      <dsp:spPr>
        <a:xfrm>
          <a:off x="1706111" y="1575333"/>
          <a:ext cx="3600000" cy="22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0" rIns="0" bIns="64008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300" kern="1200" dirty="0" smtClean="0"/>
            <a:t>Tech. Stack</a:t>
          </a:r>
          <a:endParaRPr lang="en-IN" sz="6300" kern="1200" dirty="0"/>
        </a:p>
      </dsp:txBody>
      <dsp:txXfrm>
        <a:off x="1706111" y="1575333"/>
        <a:ext cx="3600000" cy="2268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956BD-D472-462C-BC0A-DA2BE8B6A5E3}">
      <dsp:nvSpPr>
        <dsp:cNvPr id="0" name=""/>
        <dsp:cNvSpPr/>
      </dsp:nvSpPr>
      <dsp:spPr>
        <a:xfrm>
          <a:off x="1131293" y="1186"/>
          <a:ext cx="5866845" cy="904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100" kern="1200" dirty="0" smtClean="0"/>
            <a:t>Technology Stack</a:t>
          </a:r>
          <a:endParaRPr lang="en-IN" sz="5100" kern="1200" dirty="0"/>
        </a:p>
      </dsp:txBody>
      <dsp:txXfrm>
        <a:off x="1157775" y="27668"/>
        <a:ext cx="5813881" cy="851198"/>
      </dsp:txXfrm>
    </dsp:sp>
    <dsp:sp modelId="{2075CC7B-4F3E-46DA-8660-8549189F57DC}">
      <dsp:nvSpPr>
        <dsp:cNvPr id="0" name=""/>
        <dsp:cNvSpPr/>
      </dsp:nvSpPr>
      <dsp:spPr>
        <a:xfrm>
          <a:off x="1131293" y="1068098"/>
          <a:ext cx="904162" cy="904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2521B-8BB7-4BD2-928A-1622B6EC2B93}">
      <dsp:nvSpPr>
        <dsp:cNvPr id="0" name=""/>
        <dsp:cNvSpPr/>
      </dsp:nvSpPr>
      <dsp:spPr>
        <a:xfrm>
          <a:off x="2089705" y="1051986"/>
          <a:ext cx="4908433" cy="904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Swing/AWT-JAVA</a:t>
          </a:r>
          <a:endParaRPr lang="en-IN" sz="2800" kern="1200" dirty="0"/>
        </a:p>
      </dsp:txBody>
      <dsp:txXfrm>
        <a:off x="2133850" y="1096131"/>
        <a:ext cx="4820143" cy="815872"/>
      </dsp:txXfrm>
    </dsp:sp>
    <dsp:sp modelId="{961641B5-24C2-4CD0-AD52-DF08D0FF19EE}">
      <dsp:nvSpPr>
        <dsp:cNvPr id="0" name=""/>
        <dsp:cNvSpPr/>
      </dsp:nvSpPr>
      <dsp:spPr>
        <a:xfrm>
          <a:off x="1131293" y="2080760"/>
          <a:ext cx="904162" cy="904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AE4A5-6630-467C-8961-C15C25B9B311}">
      <dsp:nvSpPr>
        <dsp:cNvPr id="0" name=""/>
        <dsp:cNvSpPr/>
      </dsp:nvSpPr>
      <dsp:spPr>
        <a:xfrm>
          <a:off x="2089705" y="2080760"/>
          <a:ext cx="4908433" cy="904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Socket Programming-JAVA</a:t>
          </a:r>
          <a:endParaRPr lang="en-IN" sz="2800" kern="1200" dirty="0"/>
        </a:p>
      </dsp:txBody>
      <dsp:txXfrm>
        <a:off x="2133850" y="2124905"/>
        <a:ext cx="4820143" cy="815872"/>
      </dsp:txXfrm>
    </dsp:sp>
    <dsp:sp modelId="{7FAA0D60-6661-42B8-BEEA-CD9AB7151359}">
      <dsp:nvSpPr>
        <dsp:cNvPr id="0" name=""/>
        <dsp:cNvSpPr/>
      </dsp:nvSpPr>
      <dsp:spPr>
        <a:xfrm>
          <a:off x="1131293" y="3093422"/>
          <a:ext cx="904162" cy="904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0C846-F1AC-4AD8-A192-B4219270B9E4}">
      <dsp:nvSpPr>
        <dsp:cNvPr id="0" name=""/>
        <dsp:cNvSpPr/>
      </dsp:nvSpPr>
      <dsp:spPr>
        <a:xfrm>
          <a:off x="2089705" y="3093422"/>
          <a:ext cx="4908433" cy="904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Protocol-RTP,SIP</a:t>
          </a:r>
        </a:p>
      </dsp:txBody>
      <dsp:txXfrm>
        <a:off x="2133850" y="3137567"/>
        <a:ext cx="4820143" cy="815872"/>
      </dsp:txXfrm>
    </dsp:sp>
    <dsp:sp modelId="{16EE4529-2B0D-4BE3-8967-3678B57C7F87}">
      <dsp:nvSpPr>
        <dsp:cNvPr id="0" name=""/>
        <dsp:cNvSpPr/>
      </dsp:nvSpPr>
      <dsp:spPr>
        <a:xfrm>
          <a:off x="1131293" y="4106083"/>
          <a:ext cx="904162" cy="904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F5AA5-4589-471D-B09C-23122CE473CD}">
      <dsp:nvSpPr>
        <dsp:cNvPr id="0" name=""/>
        <dsp:cNvSpPr/>
      </dsp:nvSpPr>
      <dsp:spPr>
        <a:xfrm>
          <a:off x="2089705" y="4106083"/>
          <a:ext cx="4908433" cy="904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Database-MySQL</a:t>
          </a:r>
        </a:p>
      </dsp:txBody>
      <dsp:txXfrm>
        <a:off x="2133850" y="4150228"/>
        <a:ext cx="4820143" cy="8158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49642-22D5-4825-B669-09424DD4B0DB}">
      <dsp:nvSpPr>
        <dsp:cNvPr id="0" name=""/>
        <dsp:cNvSpPr/>
      </dsp:nvSpPr>
      <dsp:spPr>
        <a:xfrm>
          <a:off x="0" y="801333"/>
          <a:ext cx="8128000" cy="381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1E301-67BE-4F5F-A8DF-469244D8910E}">
      <dsp:nvSpPr>
        <dsp:cNvPr id="0" name=""/>
        <dsp:cNvSpPr/>
      </dsp:nvSpPr>
      <dsp:spPr>
        <a:xfrm>
          <a:off x="1706111" y="1755333"/>
          <a:ext cx="3600000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8480" rIns="0" bIns="53848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300" kern="1200" dirty="0" smtClean="0"/>
            <a:t>Future Scope</a:t>
          </a:r>
          <a:endParaRPr lang="en-IN" sz="5300" kern="1200" dirty="0"/>
        </a:p>
      </dsp:txBody>
      <dsp:txXfrm>
        <a:off x="1706111" y="1755333"/>
        <a:ext cx="3600000" cy="1908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956BD-D472-462C-BC0A-DA2BE8B6A5E3}">
      <dsp:nvSpPr>
        <dsp:cNvPr id="0" name=""/>
        <dsp:cNvSpPr/>
      </dsp:nvSpPr>
      <dsp:spPr>
        <a:xfrm>
          <a:off x="0" y="474133"/>
          <a:ext cx="81280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Future Scope</a:t>
          </a:r>
          <a:endParaRPr lang="en-IN" sz="6500" kern="1200" dirty="0"/>
        </a:p>
      </dsp:txBody>
      <dsp:txXfrm>
        <a:off x="39677" y="513810"/>
        <a:ext cx="8048646" cy="1275312"/>
      </dsp:txXfrm>
    </dsp:sp>
    <dsp:sp modelId="{2075CC7B-4F3E-46DA-8660-8549189F57DC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2521B-8BB7-4BD2-928A-1622B6EC2B93}">
      <dsp:nvSpPr>
        <dsp:cNvPr id="0" name=""/>
        <dsp:cNvSpPr/>
      </dsp:nvSpPr>
      <dsp:spPr>
        <a:xfrm>
          <a:off x="1435946" y="2072640"/>
          <a:ext cx="6692053" cy="13546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 smtClean="0"/>
            <a:t>VoIP</a:t>
          </a:r>
          <a:endParaRPr lang="en-IN" sz="4300" kern="1200" dirty="0"/>
        </a:p>
      </dsp:txBody>
      <dsp:txXfrm>
        <a:off x="1502087" y="2138781"/>
        <a:ext cx="6559771" cy="1222384"/>
      </dsp:txXfrm>
    </dsp:sp>
    <dsp:sp modelId="{961641B5-24C2-4CD0-AD52-DF08D0FF19EE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AE4A5-6630-467C-8961-C15C25B9B311}">
      <dsp:nvSpPr>
        <dsp:cNvPr id="0" name=""/>
        <dsp:cNvSpPr/>
      </dsp:nvSpPr>
      <dsp:spPr>
        <a:xfrm>
          <a:off x="1435946" y="3589866"/>
          <a:ext cx="6692053" cy="13546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smtClean="0"/>
            <a:t>Track Over</a:t>
          </a:r>
          <a:endParaRPr lang="en-IN" sz="4300" kern="1200" dirty="0"/>
        </a:p>
      </dsp:txBody>
      <dsp:txXfrm>
        <a:off x="1502087" y="3656007"/>
        <a:ext cx="6559771" cy="122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5E5BA-83FE-4277-8A00-37144838310C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1071-A45A-4964-8F8B-702B60243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6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1071-A45A-4964-8F8B-702B60243F8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6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6E5-D209-4CBB-98FD-28480DCB6710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E616-7E19-44D2-A3F0-4EB91C3A579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16E5-D209-4CBB-98FD-28480DCB6710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E616-7E19-44D2-A3F0-4EB91C3A579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26728" y="5785408"/>
            <a:ext cx="19157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-</a:t>
            </a:r>
            <a:r>
              <a:rPr lang="en-IN" sz="1800" dirty="0" smtClean="0">
                <a:latin typeface="Calibri"/>
                <a:cs typeface="Calibri"/>
              </a:rPr>
              <a:t> </a:t>
            </a:r>
            <a:r>
              <a:rPr lang="en-IN" b="1" spc="-25" dirty="0" smtClean="0">
                <a:latin typeface="Calibri"/>
                <a:cs typeface="Calibri"/>
              </a:rPr>
              <a:t>SARVESH SINGH</a:t>
            </a:r>
          </a:p>
          <a:p>
            <a:pPr marL="12700" algn="ctr">
              <a:lnSpc>
                <a:spcPct val="100000"/>
              </a:lnSpc>
            </a:pPr>
            <a:r>
              <a:rPr lang="en-IN" sz="1800" b="1" spc="-25" dirty="0" smtClean="0">
                <a:latin typeface="Calibri"/>
                <a:cs typeface="Calibri"/>
              </a:rPr>
              <a:t>1403213090</a:t>
            </a:r>
          </a:p>
          <a:p>
            <a:pPr marL="12700" algn="ctr">
              <a:lnSpc>
                <a:spcPct val="100000"/>
              </a:lnSpc>
            </a:pPr>
            <a:r>
              <a:rPr lang="en-IN" b="1" dirty="0" smtClean="0">
                <a:latin typeface="Calibri"/>
                <a:cs typeface="Calibri"/>
              </a:rPr>
              <a:t>Nikita</a:t>
            </a:r>
            <a:endParaRPr lang="en-IN" b="1" spc="-25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8500" y="4111194"/>
            <a:ext cx="1058979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I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"/>
                <a:cs typeface="Calibri"/>
              </a:rPr>
              <a:t>LCM</a:t>
            </a:r>
            <a:endParaRPr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71681" y="6439814"/>
            <a:ext cx="1028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6406" y="6137495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76" y="215330"/>
            <a:ext cx="3702237" cy="382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0216616"/>
              </p:ext>
            </p:extLst>
          </p:nvPr>
        </p:nvGraphicFramePr>
        <p:xfrm>
          <a:off x="2032000" y="719665"/>
          <a:ext cx="8129432" cy="501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4146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78903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7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24" y="0"/>
            <a:ext cx="6862952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3320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05981" y="384057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u="none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/>
                <a:cs typeface="Arial"/>
              </a:rPr>
              <a:t>Introduction 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7076" y="2678806"/>
            <a:ext cx="59778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 Messaging </a:t>
            </a:r>
            <a:r>
              <a:rPr lang="en-US" dirty="0" smtClean="0"/>
              <a:t>Service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07076" y="3835758"/>
            <a:ext cx="59778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Zero-Cost Communication over </a:t>
            </a:r>
            <a:r>
              <a:rPr lang="en-IN" dirty="0" err="1"/>
              <a:t>WiFi</a:t>
            </a:r>
            <a:r>
              <a:rPr lang="en-IN" dirty="0"/>
              <a:t> or LAN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31417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6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7639305"/>
              </p:ext>
            </p:extLst>
          </p:nvPr>
        </p:nvGraphicFramePr>
        <p:xfrm>
          <a:off x="2032000" y="321971"/>
          <a:ext cx="8128000" cy="2833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253640855"/>
              </p:ext>
            </p:extLst>
          </p:nvPr>
        </p:nvGraphicFramePr>
        <p:xfrm>
          <a:off x="2032000" y="3204693"/>
          <a:ext cx="8128000" cy="2833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433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309442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8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95697" y="425515"/>
            <a:ext cx="68529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Demostration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10059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0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9539" y="502788"/>
            <a:ext cx="68529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Code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2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792525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5167701" y="6273801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888888"/>
                </a:solidFill>
                <a:cs typeface="Calibri"/>
              </a:rPr>
              <a:t>© </a:t>
            </a:r>
            <a:r>
              <a:rPr lang="en-IN" spc="-5" dirty="0" smtClean="0">
                <a:solidFill>
                  <a:srgbClr val="888888"/>
                </a:solidFill>
                <a:cs typeface="Calibri"/>
              </a:rPr>
              <a:t>Technical Spark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6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</TotalTime>
  <Words>88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LCM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Sarvesh Singh</cp:lastModifiedBy>
  <cp:revision>46</cp:revision>
  <dcterms:created xsi:type="dcterms:W3CDTF">2016-01-16T14:56:13Z</dcterms:created>
  <dcterms:modified xsi:type="dcterms:W3CDTF">2017-12-06T07:26:56Z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2016-01-16T00:00:00Z</vt:filetime>
  </property>
</Properties>
</file>