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2" r:id="rId10"/>
    <p:sldId id="264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813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09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2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67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4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85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16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5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3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64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9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5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06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ai/whisp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AI-Powered Voice </a:t>
            </a:r>
            <a:r>
              <a:rPr lang="en-IN" b="1" dirty="0"/>
              <a:t>Recognition</a:t>
            </a:r>
            <a:br>
              <a:rPr lang="en-IN" b="1" dirty="0"/>
            </a:br>
            <a:r>
              <a:rPr lang="en-IN" b="1" dirty="0"/>
              <a:t>Navigation Aid For Accessibility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Team Members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Sarvesh K(2023PECCS479)</a:t>
            </a:r>
          </a:p>
          <a:p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Sri Hari T K(2023PECCS503)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Computer Science Engineering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Artificial Intelligence</a:t>
            </a:r>
          </a:p>
          <a:p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Sasikumar A 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Hands-free navigation</a:t>
            </a:r>
          </a:p>
          <a:p>
            <a:r>
              <a:rPr dirty="0"/>
              <a:t>Helps visually impaired users</a:t>
            </a:r>
          </a:p>
          <a:p>
            <a:r>
              <a:rPr dirty="0"/>
              <a:t>Detects obstacles in real-time</a:t>
            </a:r>
          </a:p>
          <a:p>
            <a:r>
              <a:rPr dirty="0"/>
              <a:t>Works on browser with no extra app install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Whisper sometimes mishears place names</a:t>
            </a:r>
          </a:p>
          <a:p>
            <a:r>
              <a:rPr dirty="0"/>
              <a:t>Needs stable internet for ORS API</a:t>
            </a:r>
          </a:p>
          <a:p>
            <a:r>
              <a:rPr dirty="0"/>
              <a:t>Object detection accuracy depends on lighting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Multi-language support</a:t>
            </a:r>
          </a:p>
          <a:p>
            <a:r>
              <a:rPr dirty="0"/>
              <a:t>Offline navigation</a:t>
            </a:r>
          </a:p>
          <a:p>
            <a:r>
              <a:rPr dirty="0"/>
              <a:t>Improved object detection with YOLOv8</a:t>
            </a:r>
          </a:p>
          <a:p>
            <a:r>
              <a:rPr dirty="0"/>
              <a:t>Mobile app integration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Combined AI speech + navigation + vision in one app.</a:t>
            </a:r>
          </a:p>
          <a:p>
            <a:r>
              <a:rPr dirty="0"/>
              <a:t>Useful for smart navigation systems.</a:t>
            </a:r>
          </a:p>
          <a:p>
            <a:r>
              <a:rPr dirty="0"/>
              <a:t>Demonstrates real-world AI integration.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6F83-6C73-2039-CCAC-890DEDC7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9EE2-B2EE-FD95-D0F3-660DB39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sz="2500" dirty="0">
                <a:latin typeface="Aptos" panose="020B0004020202020204" pitchFamily="34" charset="0"/>
              </a:rPr>
              <a:t>OpenAI. (2022). </a:t>
            </a:r>
            <a:r>
              <a:rPr lang="en-IN" sz="2500" i="1" dirty="0">
                <a:latin typeface="Aptos" panose="020B0004020202020204" pitchFamily="34" charset="0"/>
              </a:rPr>
              <a:t>Whisper: Robust Speech Recognition via Deep Learning</a:t>
            </a:r>
            <a:r>
              <a:rPr lang="en-IN" sz="2500" dirty="0">
                <a:latin typeface="Aptos" panose="020B0004020202020204" pitchFamily="34" charset="0"/>
              </a:rPr>
              <a:t>. Retrieved from </a:t>
            </a:r>
            <a:r>
              <a:rPr lang="en-IN" sz="2500" dirty="0">
                <a:latin typeface="Aptos" panose="020B0004020202020204" pitchFamily="34" charset="0"/>
                <a:hlinkClick r:id="rId2"/>
              </a:rPr>
              <a:t>https://github.com/openai/whisper</a:t>
            </a:r>
            <a:endParaRPr lang="en-IN" sz="2500" dirty="0">
              <a:latin typeface="Aptos" panose="020B0004020202020204" pitchFamily="34" charset="0"/>
            </a:endParaRPr>
          </a:p>
          <a:p>
            <a:r>
              <a:rPr lang="en-IN" sz="2500" dirty="0">
                <a:latin typeface="Aptos" panose="020B0004020202020204" pitchFamily="34" charset="0"/>
              </a:rPr>
              <a:t>TensorFlow.js. (2023). </a:t>
            </a:r>
            <a:r>
              <a:rPr lang="en-IN" sz="2500" i="1" dirty="0">
                <a:latin typeface="Aptos" panose="020B0004020202020204" pitchFamily="34" charset="0"/>
              </a:rPr>
              <a:t>COCO-SSD: Real-Time Object Detection in the Browser</a:t>
            </a:r>
            <a:r>
              <a:rPr lang="en-IN" sz="2500" dirty="0">
                <a:latin typeface="Aptos" panose="020B0004020202020204" pitchFamily="34" charset="0"/>
              </a:rPr>
              <a:t>. Retrieved from https://www.tensorflow.org/js/models</a:t>
            </a:r>
          </a:p>
          <a:p>
            <a:r>
              <a:rPr lang="en-IN" sz="2500" dirty="0">
                <a:latin typeface="Aptos" panose="020B0004020202020204" pitchFamily="34" charset="0"/>
              </a:rPr>
              <a:t>Flask. (2023). </a:t>
            </a:r>
            <a:r>
              <a:rPr lang="en-IN" sz="2500" i="1" dirty="0">
                <a:latin typeface="Aptos" panose="020B0004020202020204" pitchFamily="34" charset="0"/>
              </a:rPr>
              <a:t>Flask Web Framework Documentation</a:t>
            </a:r>
            <a:r>
              <a:rPr lang="en-IN" sz="2500" dirty="0">
                <a:latin typeface="Aptos" panose="020B0004020202020204" pitchFamily="34" charset="0"/>
              </a:rPr>
              <a:t>. Retrieved from https://flask.palletsprojects.com</a:t>
            </a:r>
          </a:p>
          <a:p>
            <a:r>
              <a:rPr lang="en-IN" sz="2500" dirty="0" err="1">
                <a:latin typeface="Aptos" panose="020B0004020202020204" pitchFamily="34" charset="0"/>
              </a:rPr>
              <a:t>OpenRouteService</a:t>
            </a:r>
            <a:r>
              <a:rPr lang="en-IN" sz="2500" dirty="0">
                <a:latin typeface="Aptos" panose="020B0004020202020204" pitchFamily="34" charset="0"/>
              </a:rPr>
              <a:t>. (2023). </a:t>
            </a:r>
            <a:r>
              <a:rPr lang="en-IN" sz="2500" i="1" dirty="0" err="1">
                <a:latin typeface="Aptos" panose="020B0004020202020204" pitchFamily="34" charset="0"/>
              </a:rPr>
              <a:t>OpenRouteService</a:t>
            </a:r>
            <a:r>
              <a:rPr lang="en-IN" sz="2500" i="1" dirty="0">
                <a:latin typeface="Aptos" panose="020B0004020202020204" pitchFamily="34" charset="0"/>
              </a:rPr>
              <a:t> API Documentation</a:t>
            </a:r>
            <a:r>
              <a:rPr lang="en-IN" sz="2500" dirty="0">
                <a:latin typeface="Aptos" panose="020B0004020202020204" pitchFamily="34" charset="0"/>
              </a:rPr>
              <a:t>. Retrieved from https://openrouteservice.org/dev/#/api-docs</a:t>
            </a:r>
          </a:p>
          <a:p>
            <a:r>
              <a:rPr lang="en-IN" sz="2500" dirty="0">
                <a:latin typeface="Aptos" panose="020B0004020202020204" pitchFamily="34" charset="0"/>
              </a:rPr>
              <a:t>Mozilla Developer Network (MDN). (2024). </a:t>
            </a:r>
            <a:r>
              <a:rPr lang="en-IN" sz="2500" i="1" dirty="0" err="1">
                <a:latin typeface="Aptos" panose="020B0004020202020204" pitchFamily="34" charset="0"/>
              </a:rPr>
              <a:t>SpeechSynthesis</a:t>
            </a:r>
            <a:r>
              <a:rPr lang="en-IN" sz="2500" i="1" dirty="0">
                <a:latin typeface="Aptos" panose="020B0004020202020204" pitchFamily="34" charset="0"/>
              </a:rPr>
              <a:t> API – Web Speech API Documentation</a:t>
            </a:r>
            <a:r>
              <a:rPr lang="en-IN" sz="2500" dirty="0">
                <a:latin typeface="Aptos" panose="020B0004020202020204" pitchFamily="34" charset="0"/>
              </a:rPr>
              <a:t>. Retrieved from https://developer.mozilla.org/</a:t>
            </a:r>
          </a:p>
          <a:p>
            <a:r>
              <a:rPr lang="en-IN" sz="2500" dirty="0">
                <a:latin typeface="Aptos" panose="020B0004020202020204" pitchFamily="34" charset="0"/>
              </a:rPr>
              <a:t>Redmon, J., </a:t>
            </a:r>
            <a:r>
              <a:rPr lang="en-IN" sz="2500" dirty="0" err="1">
                <a:latin typeface="Aptos" panose="020B0004020202020204" pitchFamily="34" charset="0"/>
              </a:rPr>
              <a:t>Divvala</a:t>
            </a:r>
            <a:r>
              <a:rPr lang="en-IN" sz="2500" dirty="0">
                <a:latin typeface="Aptos" panose="020B0004020202020204" pitchFamily="34" charset="0"/>
              </a:rPr>
              <a:t>, S., </a:t>
            </a:r>
            <a:r>
              <a:rPr lang="en-IN" sz="2500" dirty="0" err="1">
                <a:latin typeface="Aptos" panose="020B0004020202020204" pitchFamily="34" charset="0"/>
              </a:rPr>
              <a:t>Girshick</a:t>
            </a:r>
            <a:r>
              <a:rPr lang="en-IN" sz="2500" dirty="0">
                <a:latin typeface="Aptos" panose="020B0004020202020204" pitchFamily="34" charset="0"/>
              </a:rPr>
              <a:t>, R., &amp; Farhadi, A. (2016). </a:t>
            </a:r>
            <a:r>
              <a:rPr lang="en-IN" sz="2500" i="1" dirty="0">
                <a:latin typeface="Aptos" panose="020B0004020202020204" pitchFamily="34" charset="0"/>
              </a:rPr>
              <a:t>You Only Look Once: Unified, Real-Time Object Detection</a:t>
            </a:r>
            <a:r>
              <a:rPr lang="en-IN" sz="2500" dirty="0">
                <a:latin typeface="Aptos" panose="020B0004020202020204" pitchFamily="34" charset="0"/>
              </a:rPr>
              <a:t>. Proceedings of the IEEE Conference on Computer Vision and Pattern Recognition (CVPR).</a:t>
            </a:r>
          </a:p>
          <a:p>
            <a:r>
              <a:rPr lang="en-IN" sz="2500" dirty="0">
                <a:latin typeface="Aptos" panose="020B0004020202020204" pitchFamily="34" charset="0"/>
              </a:rPr>
              <a:t>Kumar, R., et al. (2021). </a:t>
            </a:r>
            <a:r>
              <a:rPr lang="en-IN" sz="2500" i="1" dirty="0">
                <a:latin typeface="Aptos" panose="020B0004020202020204" pitchFamily="34" charset="0"/>
              </a:rPr>
              <a:t>Integration of Speech and Vision Systems for Assistive Navigation</a:t>
            </a:r>
            <a:r>
              <a:rPr lang="en-IN" sz="2500" dirty="0">
                <a:latin typeface="Aptos" panose="020B0004020202020204" pitchFamily="34" charset="0"/>
              </a:rPr>
              <a:t>. International Journal of Artificial Intelligence Research.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619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The project aims to assist visually impaired individual in navigating safely and independently.</a:t>
            </a:r>
          </a:p>
          <a:p>
            <a:r>
              <a:rPr lang="en-IN" dirty="0"/>
              <a:t>It combines </a:t>
            </a:r>
            <a:r>
              <a:rPr lang="en-IN" b="1" dirty="0"/>
              <a:t>AI-based voice </a:t>
            </a:r>
            <a:r>
              <a:rPr lang="en-IN" b="1" dirty="0" err="1"/>
              <a:t>recognition,object</a:t>
            </a:r>
            <a:r>
              <a:rPr lang="en-IN" b="1" dirty="0"/>
              <a:t> </a:t>
            </a:r>
            <a:r>
              <a:rPr lang="en-IN" b="1" dirty="0" err="1"/>
              <a:t>detection,and</a:t>
            </a:r>
            <a:r>
              <a:rPr lang="en-IN" b="1" dirty="0"/>
              <a:t> navigation guidance</a:t>
            </a:r>
            <a:r>
              <a:rPr lang="en-IN" dirty="0"/>
              <a:t>.</a:t>
            </a:r>
          </a:p>
          <a:p>
            <a:r>
              <a:rPr b="1" dirty="0"/>
              <a:t>Problem</a:t>
            </a:r>
            <a:r>
              <a:rPr dirty="0"/>
              <a:t>:</a:t>
            </a:r>
            <a:r>
              <a:rPr lang="en-IN" dirty="0"/>
              <a:t>  Visually impaired people face difficulty using </a:t>
            </a:r>
            <a:r>
              <a:rPr lang="en-IN" dirty="0" err="1"/>
              <a:t>tradional</a:t>
            </a:r>
            <a:r>
              <a:rPr lang="en-IN" dirty="0"/>
              <a:t> GPS app because they require typing or visual interaction.</a:t>
            </a:r>
          </a:p>
          <a:p>
            <a:r>
              <a:rPr b="1" dirty="0"/>
              <a:t> </a:t>
            </a:r>
            <a:r>
              <a:rPr lang="en-IN" b="1" dirty="0"/>
              <a:t>S</a:t>
            </a:r>
            <a:r>
              <a:rPr b="1" dirty="0" err="1"/>
              <a:t>olution</a:t>
            </a:r>
            <a:r>
              <a:rPr dirty="0"/>
              <a:t>: </a:t>
            </a:r>
            <a:r>
              <a:rPr lang="en-IN" dirty="0"/>
              <a:t> An </a:t>
            </a:r>
            <a:r>
              <a:rPr dirty="0"/>
              <a:t>AI-</a:t>
            </a:r>
            <a:r>
              <a:rPr lang="en-IN" dirty="0"/>
              <a:t> powered voice navigation system with obstacle detection that provide hands-</a:t>
            </a:r>
            <a:r>
              <a:rPr lang="en-IN" dirty="0" err="1"/>
              <a:t>free,safe,and</a:t>
            </a:r>
            <a:r>
              <a:rPr lang="en-IN" dirty="0"/>
              <a:t> accessible travel.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Convert voice to text using Whisper.</a:t>
            </a:r>
          </a:p>
          <a:p>
            <a:r>
              <a:rPr dirty="0"/>
              <a:t> Find destination routes using </a:t>
            </a:r>
            <a:r>
              <a:rPr dirty="0" err="1"/>
              <a:t>OpenRouteService</a:t>
            </a:r>
            <a:r>
              <a:rPr dirty="0"/>
              <a:t>.</a:t>
            </a:r>
          </a:p>
          <a:p>
            <a:r>
              <a:rPr dirty="0"/>
              <a:t> Give step-by-step audio navigation.</a:t>
            </a:r>
          </a:p>
          <a:p>
            <a:r>
              <a:rPr dirty="0"/>
              <a:t> Use camera + AI for object detection.</a:t>
            </a:r>
          </a:p>
          <a:p>
            <a:r>
              <a:rPr dirty="0"/>
              <a:t> Display route on interactive map.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b="1" dirty="0"/>
              <a:t>AI Tools:</a:t>
            </a:r>
          </a:p>
          <a:p>
            <a:r>
              <a:rPr dirty="0"/>
              <a:t>- OpenAI Whisper → Speech to Text</a:t>
            </a:r>
          </a:p>
          <a:p>
            <a:r>
              <a:rPr dirty="0"/>
              <a:t>- TensorFlow.js COCO-SSD → Object Detection</a:t>
            </a:r>
          </a:p>
          <a:p>
            <a:endParaRPr dirty="0"/>
          </a:p>
          <a:p>
            <a:r>
              <a:rPr b="1" dirty="0"/>
              <a:t>Supporting Tools:</a:t>
            </a:r>
          </a:p>
          <a:p>
            <a:r>
              <a:rPr dirty="0"/>
              <a:t>- </a:t>
            </a:r>
            <a:r>
              <a:rPr dirty="0" err="1"/>
              <a:t>OpenRouteService</a:t>
            </a:r>
            <a:r>
              <a:rPr dirty="0"/>
              <a:t> → Geocoding &amp; Directions</a:t>
            </a:r>
          </a:p>
          <a:p>
            <a:r>
              <a:rPr dirty="0"/>
              <a:t>- Leaflet.js → Interactive Maps</a:t>
            </a:r>
          </a:p>
          <a:p>
            <a:r>
              <a:rPr dirty="0"/>
              <a:t>- Flask (Python) → Backend Server</a:t>
            </a:r>
          </a:p>
          <a:p>
            <a:r>
              <a:rPr dirty="0"/>
              <a:t>- FFMPEG → Audio conversion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b="1" dirty="0"/>
              <a:t>Flow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b="1" dirty="0"/>
              <a:t>User Voice </a:t>
            </a:r>
            <a:r>
              <a:rPr dirty="0"/>
              <a:t>→ Whisper → Destination Text</a:t>
            </a:r>
          </a:p>
          <a:p>
            <a:r>
              <a:rPr dirty="0"/>
              <a:t>2. </a:t>
            </a:r>
            <a:r>
              <a:rPr b="1" dirty="0" err="1"/>
              <a:t>OpenRouteService</a:t>
            </a:r>
            <a:r>
              <a:rPr dirty="0"/>
              <a:t> → Coordinates &amp; Steps</a:t>
            </a:r>
          </a:p>
          <a:p>
            <a:r>
              <a:rPr dirty="0"/>
              <a:t>3. </a:t>
            </a:r>
            <a:r>
              <a:rPr b="1" dirty="0"/>
              <a:t>Flask</a:t>
            </a:r>
            <a:r>
              <a:rPr dirty="0"/>
              <a:t> → Sends route → Frontend</a:t>
            </a:r>
          </a:p>
          <a:p>
            <a:r>
              <a:rPr dirty="0"/>
              <a:t>4. </a:t>
            </a:r>
            <a:r>
              <a:rPr b="1" dirty="0"/>
              <a:t>Leaflet.js </a:t>
            </a:r>
            <a:r>
              <a:rPr dirty="0"/>
              <a:t>→ Shows Map</a:t>
            </a:r>
          </a:p>
          <a:p>
            <a:r>
              <a:rPr dirty="0"/>
              <a:t>5. </a:t>
            </a:r>
            <a:r>
              <a:rPr b="1" dirty="0"/>
              <a:t>TensorFlow.js </a:t>
            </a:r>
            <a:r>
              <a:rPr dirty="0"/>
              <a:t>(Camera) → Detects Objects</a:t>
            </a:r>
          </a:p>
          <a:p>
            <a:r>
              <a:rPr dirty="0"/>
              <a:t>6. </a:t>
            </a:r>
            <a:r>
              <a:rPr b="1" dirty="0" err="1"/>
              <a:t>SpeechSynthesis</a:t>
            </a:r>
            <a:r>
              <a:rPr dirty="0"/>
              <a:t> → Speaks Directions &amp; Warnings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b="1" dirty="0"/>
              <a:t>Backend (Flask):</a:t>
            </a:r>
          </a:p>
          <a:p>
            <a:r>
              <a:rPr dirty="0"/>
              <a:t>- Handles Whisper transcription</a:t>
            </a:r>
          </a:p>
          <a:p>
            <a:r>
              <a:rPr dirty="0"/>
              <a:t>- Gets routes from ORS API</a:t>
            </a:r>
          </a:p>
          <a:p>
            <a:endParaRPr dirty="0"/>
          </a:p>
          <a:p>
            <a:r>
              <a:rPr b="1" dirty="0"/>
              <a:t>Frontend (JS):</a:t>
            </a:r>
          </a:p>
          <a:p>
            <a:r>
              <a:rPr dirty="0"/>
              <a:t>- Records audio &amp; sends to Flask</a:t>
            </a:r>
          </a:p>
          <a:p>
            <a:r>
              <a:rPr dirty="0"/>
              <a:t>- Shows navigation steps &amp; map</a:t>
            </a:r>
          </a:p>
          <a:p>
            <a:r>
              <a:rPr dirty="0"/>
              <a:t>- Runs TensorFlow.js for object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59E1-B6A7-F2B7-278A-581DCE5A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DataFlow</a:t>
            </a:r>
            <a:r>
              <a:rPr lang="en-IN" b="1" dirty="0"/>
              <a:t> Diagram</a:t>
            </a:r>
          </a:p>
        </p:txBody>
      </p:sp>
      <p:pic>
        <p:nvPicPr>
          <p:cNvPr id="5" name="Content Placeholder 4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C3105E81-E9EE-8C4E-6032-D97F637EE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161" y="2497788"/>
            <a:ext cx="5169331" cy="3444875"/>
          </a:xfrm>
        </p:spPr>
      </p:pic>
    </p:spTree>
    <p:extLst>
      <p:ext uri="{BB962C8B-B14F-4D97-AF65-F5344CB8AC3E}">
        <p14:creationId xmlns:p14="http://schemas.microsoft.com/office/powerpoint/2010/main" val="2619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892" y="0"/>
            <a:ext cx="6798734" cy="1639101"/>
          </a:xfrm>
        </p:spPr>
        <p:txBody>
          <a:bodyPr/>
          <a:lstStyle/>
          <a:p>
            <a:r>
              <a:rPr b="1" dirty="0"/>
              <a:t>Demo Screenshots</a:t>
            </a:r>
          </a:p>
        </p:txBody>
      </p:sp>
      <p:pic>
        <p:nvPicPr>
          <p:cNvPr id="7" name="Picture 6" descr="A blue line on a map&#10;&#10;AI-generated content may be incorrect.">
            <a:extLst>
              <a:ext uri="{FF2B5EF4-FFF2-40B4-BE49-F238E27FC236}">
                <a16:creationId xmlns:a16="http://schemas.microsoft.com/office/drawing/2014/main" id="{244613C9-3FA0-6618-5895-4EB8D5E6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4178711"/>
            <a:ext cx="7983794" cy="2015612"/>
          </a:xfrm>
          <a:prstGeom prst="rect">
            <a:avLst/>
          </a:prstGeom>
        </p:spPr>
      </p:pic>
      <p:pic>
        <p:nvPicPr>
          <p:cNvPr id="8" name="Content Placeholder 7" descr="A person with a white background&#10;&#10;AI-generated content may be incorrect.">
            <a:extLst>
              <a:ext uri="{FF2B5EF4-FFF2-40B4-BE49-F238E27FC236}">
                <a16:creationId xmlns:a16="http://schemas.microsoft.com/office/drawing/2014/main" id="{18F386FA-532C-FCE4-64D9-021A40094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1162" y="1277474"/>
            <a:ext cx="7639664" cy="280362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Voice-based destination input</a:t>
            </a:r>
          </a:p>
          <a:p>
            <a:r>
              <a:rPr dirty="0"/>
              <a:t> Real-time transcription &amp; geocoding</a:t>
            </a:r>
          </a:p>
          <a:p>
            <a:r>
              <a:rPr dirty="0"/>
              <a:t> Step-by-step spoken navigation</a:t>
            </a:r>
          </a:p>
          <a:p>
            <a:r>
              <a:rPr dirty="0"/>
              <a:t> Map with route visualization</a:t>
            </a:r>
          </a:p>
          <a:p>
            <a:r>
              <a:rPr dirty="0"/>
              <a:t> Live object detection via camera</a:t>
            </a:r>
          </a:p>
          <a:p>
            <a:r>
              <a:rPr dirty="0"/>
              <a:t> Audio alerts for obstacles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</TotalTime>
  <Words>591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Garamond</vt:lpstr>
      <vt:lpstr>Times New Roman</vt:lpstr>
      <vt:lpstr>Organic</vt:lpstr>
      <vt:lpstr>AI-Powered Voice Recognition Navigation Aid For Accessibility</vt:lpstr>
      <vt:lpstr>Introduction</vt:lpstr>
      <vt:lpstr>Objectives</vt:lpstr>
      <vt:lpstr>Tools &amp; Technologies</vt:lpstr>
      <vt:lpstr>System Architecture</vt:lpstr>
      <vt:lpstr>Implementation</vt:lpstr>
      <vt:lpstr>DataFlow Diagram</vt:lpstr>
      <vt:lpstr>Demo Screenshots</vt:lpstr>
      <vt:lpstr>Features</vt:lpstr>
      <vt:lpstr>Advantages</vt:lpstr>
      <vt:lpstr>Challenges</vt:lpstr>
      <vt:lpstr>Future Enhancements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sarvesh k</dc:creator>
  <cp:keywords/>
  <dc:description>generated using python-pptx</dc:description>
  <cp:lastModifiedBy>sarvesh kumar</cp:lastModifiedBy>
  <cp:revision>4</cp:revision>
  <dcterms:created xsi:type="dcterms:W3CDTF">2013-01-27T09:14:16Z</dcterms:created>
  <dcterms:modified xsi:type="dcterms:W3CDTF">2025-10-05T17:23:19Z</dcterms:modified>
  <cp:category/>
</cp:coreProperties>
</file>