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63A2-434D-ECFA-5621-0683BE1FE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2197E-CCDB-79D8-15A7-FB12CC48E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B459C-23B2-0158-0EDF-2C71D6BD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A306-E4BB-494C-911D-E84C90660A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CFA7-8DBC-D1F3-641E-793AF49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8DCA0-1765-5B53-FDC5-E9AF1ABC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1F3-C0F9-4D8C-948B-789D38C27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33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24B7-674B-D9A6-F935-1C7B2E6A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369C4-17C1-F7E5-BACA-B9222AC48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8258D-9443-9443-A29B-65C02844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A306-E4BB-494C-911D-E84C90660A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612FB-524B-C9E5-9E29-F15A270E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F406B-E59D-EDDB-3A9A-5771EE8D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1F3-C0F9-4D8C-948B-789D38C27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99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9BCD8-91B6-770D-BF2B-C3BB2715E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7C5D5-74E1-AF0F-353B-0B5CE1F0C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0257-1E0E-D01A-EC0B-32699B68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A306-E4BB-494C-911D-E84C90660A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FEE19-458C-78FB-B362-1CD2F159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F24EC-1CA4-EA58-151B-F55C15F1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1F3-C0F9-4D8C-948B-789D38C27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9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F094-24BE-3689-AE16-767B299A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3F4B-A723-11FA-9F5E-3CDAC5C5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D554D-75B7-C2F5-28F4-4527CF37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A306-E4BB-494C-911D-E84C90660A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2A768-623D-D381-05AE-20058CCE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96A33-5623-DE13-DE90-C11B42E3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1F3-C0F9-4D8C-948B-789D38C27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47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54B4-C3A0-13E2-6C3D-A8306FA5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B64CC-705B-BD41-9928-FE3D2D109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3343-5F4A-05C0-E7DE-0852404F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A306-E4BB-494C-911D-E84C90660A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D090D-0386-6E15-9BF5-E817D6CA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03F7-FF03-8370-1698-D1FD7338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1F3-C0F9-4D8C-948B-789D38C27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9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61E6-F8E5-28F6-C626-9BC913E0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30F3-0F40-D8FF-A406-E386807AF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B1CBE-7EA6-1E40-C78C-4A62E0918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33D95-918A-FD60-A862-8DB5CA3C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A306-E4BB-494C-911D-E84C90660A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E05F4-E2D7-59A7-9ABB-E1548803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CDDD9-7560-5BDA-907E-67F9EC62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1F3-C0F9-4D8C-948B-789D38C27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37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05DE-3723-35B0-55AA-879B4F5F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5B721-BD61-1B02-0B3C-77F1AD59C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DBB1F-5573-CC9D-222D-06131BFF4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6F15E-1DE3-2A6E-D8C4-81FA8E91F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3066E-0625-A72C-36AA-73EE46783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89A44-43EF-D5FD-06D5-2ED70180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A306-E4BB-494C-911D-E84C90660A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DC654-E1E8-806A-B4CD-522139C7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AC4EA-DC03-673F-FCD4-9AB2F0C6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1F3-C0F9-4D8C-948B-789D38C27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1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BA06-59E9-F0BD-FBBB-B498E2B0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01C76-3270-D9DB-9228-1A534421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A306-E4BB-494C-911D-E84C90660A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DD9D8-FF2A-B230-ED41-3D297DF9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B4363-663D-A561-EBFD-825BCEDD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1F3-C0F9-4D8C-948B-789D38C27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79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74611-1626-6441-794B-82CE7595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A306-E4BB-494C-911D-E84C90660A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D817A-146A-C59F-B292-FB482186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26D3E-09AC-7111-59DF-82896777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1F3-C0F9-4D8C-948B-789D38C27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84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F7F7-64D7-A912-9F4B-2458A2B5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E86DF-CAA1-321A-FE28-90CD6A431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00919-E73F-34AA-D1D7-AFA84EC00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01624-8A84-F32B-C1BA-5E5EE1F8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A306-E4BB-494C-911D-E84C90660A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BDCE5-C5C9-58BD-0B8E-7E6C7ACA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65BAB-B246-2896-0B55-A279324F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1F3-C0F9-4D8C-948B-789D38C27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16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DE41-5D2B-388B-D352-EE0C26B2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01F38-26A8-9C29-CBA0-BEDC6A0E4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2F58F-A941-133F-3796-80B1A6B22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C0797-ABFA-7E2A-1761-B5A204A1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7A306-E4BB-494C-911D-E84C90660A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7E7CB-EFA1-5371-ECB1-0B5AA169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022CF-93BE-61DB-0F4A-A345E619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21F3-C0F9-4D8C-948B-789D38C27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64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DA6F50-8FCD-1777-9867-734D7986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94811-7B67-E2FF-F90C-A4CE7BCFF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C1AC0-DD30-2AA9-215F-BBBD83DB5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A306-E4BB-494C-911D-E84C90660A18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B44B-F490-553B-2385-1229B0ECB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9C81-EA52-0233-0788-9381BCCB0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21F3-C0F9-4D8C-948B-789D38C27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0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41E3C6B-EC57-9ED8-9AC1-59DCC149DF61}"/>
              </a:ext>
            </a:extLst>
          </p:cNvPr>
          <p:cNvSpPr/>
          <p:nvPr/>
        </p:nvSpPr>
        <p:spPr>
          <a:xfrm rot="21127231">
            <a:off x="-144509" y="-821200"/>
            <a:ext cx="12322393" cy="2410309"/>
          </a:xfrm>
          <a:custGeom>
            <a:avLst/>
            <a:gdLst>
              <a:gd name="connsiteX0" fmla="*/ 253953 w 12322393"/>
              <a:gd name="connsiteY0" fmla="*/ 0 h 2410309"/>
              <a:gd name="connsiteX1" fmla="*/ 12322393 w 12322393"/>
              <a:gd name="connsiteY1" fmla="*/ 1670230 h 2410309"/>
              <a:gd name="connsiteX2" fmla="*/ 12264840 w 12322393"/>
              <a:gd name="connsiteY2" fmla="*/ 1690291 h 2410309"/>
              <a:gd name="connsiteX3" fmla="*/ 5869766 w 12322393"/>
              <a:gd name="connsiteY3" fmla="*/ 2410309 h 2410309"/>
              <a:gd name="connsiteX4" fmla="*/ 416420 w 12322393"/>
              <a:gd name="connsiteY4" fmla="*/ 1931985 h 2410309"/>
              <a:gd name="connsiteX5" fmla="*/ 0 w 12322393"/>
              <a:gd name="connsiteY5" fmla="*/ 1834963 h 241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22393" h="2410309">
                <a:moveTo>
                  <a:pt x="253953" y="0"/>
                </a:moveTo>
                <a:lnTo>
                  <a:pt x="12322393" y="1670230"/>
                </a:lnTo>
                <a:lnTo>
                  <a:pt x="12264840" y="1690291"/>
                </a:lnTo>
                <a:cubicBezTo>
                  <a:pt x="10878902" y="2124698"/>
                  <a:pt x="8531845" y="2410309"/>
                  <a:pt x="5869766" y="2410309"/>
                </a:cubicBezTo>
                <a:cubicBezTo>
                  <a:pt x="3740102" y="2410309"/>
                  <a:pt x="1812053" y="2227518"/>
                  <a:pt x="416420" y="1931985"/>
                </a:cubicBezTo>
                <a:lnTo>
                  <a:pt x="0" y="183496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46087-F7C3-64A8-A278-194C09888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5726" y="-265024"/>
            <a:ext cx="3135545" cy="31355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783A36-D68E-F760-8F68-B2C128516E2A}"/>
              </a:ext>
            </a:extLst>
          </p:cNvPr>
          <p:cNvSpPr txBox="1"/>
          <p:nvPr/>
        </p:nvSpPr>
        <p:spPr>
          <a:xfrm>
            <a:off x="2453297" y="789068"/>
            <a:ext cx="728540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1">
                    <a:lumMod val="75000"/>
                  </a:schemeClr>
                </a:solidFill>
                <a:latin typeface="Adobe Garamond Pro Bold" panose="02020702060506020403" pitchFamily="18" charset="0"/>
              </a:rPr>
              <a:t>MEDICAL CERTIFICATE</a:t>
            </a:r>
          </a:p>
          <a:p>
            <a:pPr algn="ctr"/>
            <a:r>
              <a:rPr lang="en-US" sz="3500" dirty="0">
                <a:solidFill>
                  <a:schemeClr val="accent1">
                    <a:lumMod val="75000"/>
                  </a:schemeClr>
                </a:solidFill>
                <a:latin typeface="Adobe Garamond Pro Bold" panose="02020702060506020403" pitchFamily="18" charset="0"/>
              </a:rPr>
              <a:t>By e-Vaccination portal</a:t>
            </a:r>
            <a:endParaRPr lang="en-IN" sz="3500" dirty="0">
              <a:solidFill>
                <a:schemeClr val="accent1">
                  <a:lumMod val="75000"/>
                </a:schemeClr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67F0D-DD19-F12F-6E15-4811FAA930A2}"/>
              </a:ext>
            </a:extLst>
          </p:cNvPr>
          <p:cNvSpPr txBox="1"/>
          <p:nvPr/>
        </p:nvSpPr>
        <p:spPr>
          <a:xfrm>
            <a:off x="5170023" y="2515690"/>
            <a:ext cx="185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certify that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16B9B-16BE-3459-EA24-B6010D99678F}"/>
              </a:ext>
            </a:extLst>
          </p:cNvPr>
          <p:cNvSpPr txBox="1"/>
          <p:nvPr/>
        </p:nvSpPr>
        <p:spPr>
          <a:xfrm>
            <a:off x="3716800" y="2915188"/>
            <a:ext cx="475839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Sarvesh Sanjay Gandhere</a:t>
            </a:r>
            <a:endParaRPr lang="en-IN" sz="3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9DB59-8930-A3AB-6E65-F816BC232473}"/>
              </a:ext>
            </a:extLst>
          </p:cNvPr>
          <p:cNvSpPr txBox="1"/>
          <p:nvPr/>
        </p:nvSpPr>
        <p:spPr>
          <a:xfrm>
            <a:off x="603811" y="3757384"/>
            <a:ext cx="10984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Söhne"/>
              </a:rPr>
              <a:t>Has undergone through medical treatment for</a:t>
            </a:r>
          </a:p>
          <a:p>
            <a:pPr algn="ctr"/>
            <a:r>
              <a:rPr lang="en-US" dirty="0">
                <a:latin typeface="Söhne"/>
              </a:rPr>
              <a:t> Headache from 27 October 2023 to 29 October 2023 has been declared fit.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AFCA9A-E8E3-5BFC-9BD8-224474A7D223}"/>
              </a:ext>
            </a:extLst>
          </p:cNvPr>
          <p:cNvCxnSpPr/>
          <p:nvPr/>
        </p:nvCxnSpPr>
        <p:spPr>
          <a:xfrm>
            <a:off x="2902333" y="3602620"/>
            <a:ext cx="6387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EBC138-9741-A4E3-DADB-B99BBA224D7C}"/>
              </a:ext>
            </a:extLst>
          </p:cNvPr>
          <p:cNvCxnSpPr>
            <a:cxnSpLocks/>
          </p:cNvCxnSpPr>
          <p:nvPr/>
        </p:nvCxnSpPr>
        <p:spPr>
          <a:xfrm>
            <a:off x="1005971" y="5444923"/>
            <a:ext cx="3149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82CF11-3423-4887-4FDB-3457DD039ADC}"/>
              </a:ext>
            </a:extLst>
          </p:cNvPr>
          <p:cNvCxnSpPr>
            <a:cxnSpLocks/>
          </p:cNvCxnSpPr>
          <p:nvPr/>
        </p:nvCxnSpPr>
        <p:spPr>
          <a:xfrm>
            <a:off x="8045307" y="5444923"/>
            <a:ext cx="3149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3464AA-1C0A-F32B-D244-C7B0EE3BDEFB}"/>
              </a:ext>
            </a:extLst>
          </p:cNvPr>
          <p:cNvSpPr txBox="1"/>
          <p:nvPr/>
        </p:nvSpPr>
        <p:spPr>
          <a:xfrm>
            <a:off x="1547578" y="5444922"/>
            <a:ext cx="206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Attending Physician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7619EE-2298-84CD-09B6-FB86BBED9146}"/>
              </a:ext>
            </a:extLst>
          </p:cNvPr>
          <p:cNvSpPr txBox="1"/>
          <p:nvPr/>
        </p:nvSpPr>
        <p:spPr>
          <a:xfrm>
            <a:off x="9173918" y="5444929"/>
            <a:ext cx="1859664" cy="369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President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058479-312B-A310-A288-3C3283FFDA42}"/>
              </a:ext>
            </a:extLst>
          </p:cNvPr>
          <p:cNvSpPr txBox="1"/>
          <p:nvPr/>
        </p:nvSpPr>
        <p:spPr>
          <a:xfrm>
            <a:off x="8045307" y="5010539"/>
            <a:ext cx="3149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Raleway Light" pitchFamily="2" charset="0"/>
              </a:rPr>
              <a:t>Dr. Vivek </a:t>
            </a:r>
            <a:r>
              <a:rPr lang="en-US" sz="2000" dirty="0" err="1">
                <a:latin typeface="Raleway Light" pitchFamily="2" charset="0"/>
              </a:rPr>
              <a:t>gupta</a:t>
            </a:r>
            <a:endParaRPr lang="en-IN" sz="2000" dirty="0">
              <a:latin typeface="Raleway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10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40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Adobe Garamond Pro Bold</vt:lpstr>
      <vt:lpstr>Arial</vt:lpstr>
      <vt:lpstr>Calibri</vt:lpstr>
      <vt:lpstr>Calibri Light</vt:lpstr>
      <vt:lpstr>Raleway Light</vt:lpstr>
      <vt:lpstr>Söhne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sarvesh gandhere</dc:creator>
  <cp:lastModifiedBy>sarvesh gandhere</cp:lastModifiedBy>
  <cp:revision>4</cp:revision>
  <dcterms:created xsi:type="dcterms:W3CDTF">2023-03-07T06:19:28Z</dcterms:created>
  <dcterms:modified xsi:type="dcterms:W3CDTF">2023-03-15T03:27:33Z</dcterms:modified>
</cp:coreProperties>
</file>