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07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rveshkrishnan/Library/Group%20Containers/UBF8T346G9.ms/WebArchiveCopyPasteTempFiles/com.microsoft.Word/images%3fq=tbnANd9GcRLuAABGJh3gY6vcs88FsfuOBE9PuHUWMPcXw&amp;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rveshkrishnan/Library/Group%20Containers/UBF8T346G9.ms/WebArchiveCopyPasteTempFiles/com.microsoft.Word/images%3fq=tbnANd9GcRLuAABGJh3gY6vcs88FsfuOBE9PuHUWMPcXw&amp;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sarveshkrishnan/Library/Group%20Containers/UBF8T346G9.ms/WebArchiveCopyPasteTempFiles/com.microsoft.Word/1*lu6wtETiXfeG23fIUJi-hA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rveshkrishnan/Library/Group%20Containers/UBF8T346G9.ms/WebArchiveCopyPasteTempFiles/com.microsoft.Word/images%3fq=tbnANd9GcRLuAABGJh3gY6vcs88FsfuOBE9PuHUWMPcXw&amp;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sarveshkrishnan/Library/Group%20Containers/UBF8T346G9.ms/WebArchiveCopyPasteTempFiles/com.microsoft.Word/1*lu6wtETiXfeG23fIUJi-hA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rveshkrishnan/Library/Group%20Containers/UBF8T346G9.ms/WebArchiveCopyPasteTempFiles/com.microsoft.Word/images%3fq=tbnANd9GcRLuAABGJh3gY6vcs88FsfuOBE9PuHUWMPcXw&amp;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arveshkrishnan/Library/Group%20Containers/UBF8T346G9.ms/WebArchiveCopyPasteTempFiles/com.microsoft.Word/images%3fq=tbnANd9GcRLuAABGJh3gY6vcs88FsfuOBE9PuHUWMPcXw&amp;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9DB2169C-562E-E1FC-34F6-4B691EF5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8" r="9278" b="-1"/>
          <a:stretch/>
        </p:blipFill>
        <p:spPr>
          <a:xfrm>
            <a:off x="0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C3888-8D87-035E-F4D8-688BF794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364C-B530-4658-522E-2AF87A7F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Sarvesh Krishnan Rajendran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U86908171</a:t>
            </a:r>
          </a:p>
          <a:p>
            <a:r>
              <a:rPr lang="en-US" sz="2000" dirty="0">
                <a:solidFill>
                  <a:schemeClr val="bg1"/>
                </a:solidFill>
              </a:rPr>
              <a:t>CS -777 Big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B9D5-60EE-632A-B591-1AD30308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APACHE KAFKA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A264E-020B-6ADB-9874-967DBCD00D46}"/>
              </a:ext>
            </a:extLst>
          </p:cNvPr>
          <p:cNvSpPr/>
          <p:nvPr/>
        </p:nvSpPr>
        <p:spPr>
          <a:xfrm>
            <a:off x="571004" y="2328927"/>
            <a:ext cx="102349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Kafka is a distributed event streaming platform designed for high-throughput, real-time data flows. 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AB0B5-5F4D-3C9A-16D2-E765E370161C}"/>
              </a:ext>
            </a:extLst>
          </p:cNvPr>
          <p:cNvSpPr txBox="1"/>
          <p:nvPr/>
        </p:nvSpPr>
        <p:spPr>
          <a:xfrm>
            <a:off x="571005" y="2782669"/>
            <a:ext cx="8440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Initially developed at LinkedIn and then open-sourced in 2011, has become a key tool for large-scale, real-time data processing systems.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3EF20-BC19-214E-2110-8C39090860CF}"/>
              </a:ext>
            </a:extLst>
          </p:cNvPr>
          <p:cNvSpPr txBox="1"/>
          <p:nvPr/>
        </p:nvSpPr>
        <p:spPr>
          <a:xfrm>
            <a:off x="571004" y="3597821"/>
            <a:ext cx="725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Kafka is a better alternative to traditional message brokers.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C614F-20F9-9AFE-3C8F-70E59949F0A7}"/>
              </a:ext>
            </a:extLst>
          </p:cNvPr>
          <p:cNvSpPr txBox="1"/>
          <p:nvPr/>
        </p:nvSpPr>
        <p:spPr>
          <a:xfrm>
            <a:off x="571004" y="4135974"/>
            <a:ext cx="8440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modern applications, where huge volumes of data are generated at a rapid pace, having a robust infrastructure to handle and process these data streams in real time is crucial. Kafka’s architecture is built around scalability, fault tolerance, and durability, making it a preferred choice for mission-critical applications across various industries.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2DB7112-6A81-C154-3A5A-957EA915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6DF620-A33F-5DDB-8562-A7640BD5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028" y="3131445"/>
            <a:ext cx="169668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09EF5102-69B6-6707-976A-8D4035A2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87" y="3000292"/>
            <a:ext cx="1820398" cy="29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5A32-A17C-3F50-99E0-A26ADF7C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B048C0A-777D-A454-6633-FE8A406C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108" y="293800"/>
            <a:ext cx="1035674" cy="16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5C90D-C954-591C-39F8-F552598F05C8}"/>
              </a:ext>
            </a:extLst>
          </p:cNvPr>
          <p:cNvSpPr txBox="1"/>
          <p:nvPr/>
        </p:nvSpPr>
        <p:spPr>
          <a:xfrm>
            <a:off x="544167" y="222867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Producers: 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Producers are the components that generate and send messages to Kafka topics. They efficiently handle massive amounts of data and route it to particular topics inside the Kafka cluster.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FE51B-73C4-6777-94CF-1EC3D6191750}"/>
              </a:ext>
            </a:extLst>
          </p:cNvPr>
          <p:cNvSpPr txBox="1"/>
          <p:nvPr/>
        </p:nvSpPr>
        <p:spPr>
          <a:xfrm>
            <a:off x="544167" y="3510314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Topics: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 In Kafka, a topic serves as a category or feed for publishing records. Similar to a log, topics store events and are partitioned to allow for parallelism, scalability, and fault tolerance. Each record in a topic has a distinct offset, ensuring accurate identification.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81550-6B9E-3E4C-AEFE-758B5DB99721}"/>
              </a:ext>
            </a:extLst>
          </p:cNvPr>
          <p:cNvSpPr txBox="1"/>
          <p:nvPr/>
        </p:nvSpPr>
        <p:spPr>
          <a:xfrm>
            <a:off x="544167" y="4987642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Partitions: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 Kafka topics are separated into smaller parts called partitions, which are composed of ordered records. This segmentation allows Kafka to extend horizontally because each partition is controlled by a distinct broker, which increases throughput. Partitioning improves fault tolerance by duplicating data across many brokers.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D9C27B-D92F-A456-23C1-F7242B6A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478" y="29817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Kafka Architecture &amp; Internal. This talks about the Apache Kafka… | by  Narayan Kumar | Medium">
            <a:extLst>
              <a:ext uri="{FF2B5EF4-FFF2-40B4-BE49-F238E27FC236}">
                <a16:creationId xmlns:a16="http://schemas.microsoft.com/office/drawing/2014/main" id="{6BA154AD-7453-C1D1-7DEF-31AF9AFF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78" y="2981739"/>
            <a:ext cx="4381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72CE-3175-B634-B6E1-5B0D1F72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B7D2617-C80A-4B1C-C82B-05E99B82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108" y="293800"/>
            <a:ext cx="1035674" cy="16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1909D-5494-4056-D565-BE41A38EBA47}"/>
              </a:ext>
            </a:extLst>
          </p:cNvPr>
          <p:cNvSpPr txBox="1"/>
          <p:nvPr/>
        </p:nvSpPr>
        <p:spPr>
          <a:xfrm>
            <a:off x="602673" y="2077116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Consumers: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 Consumers are components that retrieve data from Kafka topics. They are divided into consumer groups, allowing numerous consumers to efficiently distribute the effort of reading messages from partitions within a subject.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4F5E3-DE65-AF1E-D237-511F9619ADBB}"/>
              </a:ext>
            </a:extLst>
          </p:cNvPr>
          <p:cNvSpPr txBox="1"/>
          <p:nvPr/>
        </p:nvSpPr>
        <p:spPr>
          <a:xfrm>
            <a:off x="602673" y="3262601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Brokers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Brokers are the servers that make up the core of the Kafka architecture. They collect data from topics and handle incoming and outgoing requests from producers and consumers. In a Kafka cluster, brokers work together to maintain the complete dataset and achieve fault tolerance via partition replication.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6CBA6-6603-7E1A-C355-9D6DF8DA6A3A}"/>
              </a:ext>
            </a:extLst>
          </p:cNvPr>
          <p:cNvSpPr txBox="1"/>
          <p:nvPr/>
        </p:nvSpPr>
        <p:spPr>
          <a:xfrm>
            <a:off x="602673" y="5109031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Zookeeper: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 Traditionally, Zookeeper managed Kafka's metadata and kept track of broker status. It tracked the distributed cluster's health as well as that of brokers and partition leaders.</a:t>
            </a:r>
            <a:endParaRPr lang="en-US" dirty="0"/>
          </a:p>
        </p:txBody>
      </p:sp>
      <p:pic>
        <p:nvPicPr>
          <p:cNvPr id="13" name="Picture 2" descr="Kafka Architecture &amp; Internal. This talks about the Apache Kafka… | by  Narayan Kumar | Medium">
            <a:extLst>
              <a:ext uri="{FF2B5EF4-FFF2-40B4-BE49-F238E27FC236}">
                <a16:creationId xmlns:a16="http://schemas.microsoft.com/office/drawing/2014/main" id="{286BBDFD-4591-7847-F3F2-415E6BE5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78" y="2981739"/>
            <a:ext cx="4381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30A1A-F2E7-F8AE-36EA-ABFA5380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ADVANTAGES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EB22499-C87C-AD89-429A-F3F7087AB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3292" y="1377538"/>
            <a:ext cx="2213560" cy="35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EB2CE-5146-1A64-0D02-ED6D6543E596}"/>
              </a:ext>
            </a:extLst>
          </p:cNvPr>
          <p:cNvSpPr txBox="1"/>
          <p:nvPr/>
        </p:nvSpPr>
        <p:spPr>
          <a:xfrm>
            <a:off x="877458" y="2685250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Kafka’s main strengths is its ability to scale horizontally, allowing for effortless expansion by adding more servers or data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centers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data needs grow.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7B5A7-3EFB-921E-508F-7403E6C8429A}"/>
              </a:ext>
            </a:extLst>
          </p:cNvPr>
          <p:cNvSpPr txBox="1"/>
          <p:nvPr/>
        </p:nvSpPr>
        <p:spPr>
          <a:xfrm>
            <a:off x="835430" y="3760893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Kafka is designed to accommodate multiple producers and consumers, enabling it to gather and standardize data from a wide range of sources.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FFE1-6783-EEFB-E492-38FEEA393533}"/>
              </a:ext>
            </a:extLst>
          </p:cNvPr>
          <p:cNvSpPr txBox="1"/>
          <p:nvPr/>
        </p:nvSpPr>
        <p:spPr>
          <a:xfrm>
            <a:off x="835430" y="2032800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Kafka ensures high throughput and low latency, making it capable of processing large message volumes efficiently.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F1D55-CB4A-0AE3-7AFC-13C4F3F500CE}"/>
              </a:ext>
            </a:extLst>
          </p:cNvPr>
          <p:cNvSpPr txBox="1"/>
          <p:nvPr/>
        </p:nvSpPr>
        <p:spPr>
          <a:xfrm>
            <a:off x="877458" y="4599694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Reliability is achieved through partition-level replication, allowing Kafka to maintain data availability even if some brokers fail.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CE3B07-A0A3-E670-55E1-D5E32278D998}"/>
              </a:ext>
            </a:extLst>
          </p:cNvPr>
          <p:cNvSpPr txBox="1"/>
          <p:nvPr/>
        </p:nvSpPr>
        <p:spPr>
          <a:xfrm>
            <a:off x="835430" y="5549162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Kafka Connect framework simplifies integration, providing a standardized way to connect external systems to Kafka using ready-made connectors.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30A1A-F2E7-F8AE-36EA-ABFA5380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DISADVANTAGES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EB22499-C87C-AD89-429A-F3F7087AB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3292" y="1377538"/>
            <a:ext cx="2213560" cy="35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04398-1E9A-9183-E6A0-785865785687}"/>
              </a:ext>
            </a:extLst>
          </p:cNvPr>
          <p:cNvSpPr txBox="1"/>
          <p:nvPr/>
        </p:nvSpPr>
        <p:spPr>
          <a:xfrm>
            <a:off x="734512" y="2329322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Kafka’s steep learning curve and technological complexity can be challenging, requiring significant time to understand its setup, configuration, and maintenance.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299AA-D01B-3B68-8FDD-D2B3BF3231BA}"/>
              </a:ext>
            </a:extLst>
          </p:cNvPr>
          <p:cNvSpPr txBox="1"/>
          <p:nvPr/>
        </p:nvSpPr>
        <p:spPr>
          <a:xfrm>
            <a:off x="734512" y="357152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lack of built-in monitoring and management tools means that teams must rely on third-party solutions or invest considerable effort in managing operations effectively.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8D6ED-A99A-5809-4E99-CF481BF1F91D}"/>
              </a:ext>
            </a:extLst>
          </p:cNvPr>
          <p:cNvSpPr txBox="1"/>
          <p:nvPr/>
        </p:nvSpPr>
        <p:spPr>
          <a:xfrm>
            <a:off x="734512" y="4749016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Kafka’s dependency on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ZooKeeper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adds complexity and can introduce performance bottlenecks, particularly when handling large clusters or partitions.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74C1-75B5-E46F-DCAE-9FB85351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Real Time Prediction of Heart Disease</a:t>
            </a:r>
          </a:p>
        </p:txBody>
      </p:sp>
      <p:pic>
        <p:nvPicPr>
          <p:cNvPr id="6146" name="Picture 2" descr="Heart Disease – The Nutrition Source">
            <a:extLst>
              <a:ext uri="{FF2B5EF4-FFF2-40B4-BE49-F238E27FC236}">
                <a16:creationId xmlns:a16="http://schemas.microsoft.com/office/drawing/2014/main" id="{E950B8CD-E9C0-A496-F4F0-AE17E82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6" y="2215695"/>
            <a:ext cx="2911930" cy="24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10075-5A41-A6DF-676E-A021CA52E041}"/>
              </a:ext>
            </a:extLst>
          </p:cNvPr>
          <p:cNvSpPr txBox="1"/>
          <p:nvPr/>
        </p:nvSpPr>
        <p:spPr>
          <a:xfrm>
            <a:off x="578922" y="21423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Developed a machine learning pipeline using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PySpark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D2234-9CD6-4D40-8F48-E78951007E98}"/>
              </a:ext>
            </a:extLst>
          </p:cNvPr>
          <p:cNvSpPr txBox="1"/>
          <p:nvPr/>
        </p:nvSpPr>
        <p:spPr>
          <a:xfrm>
            <a:off x="578922" y="2584420"/>
            <a:ext cx="8157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Included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preprocessing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steps like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StringIndexer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OneHotEncoder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VectorAssembler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etc.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4B24F-E241-ED5B-2806-86E003502660}"/>
              </a:ext>
            </a:extLst>
          </p:cNvPr>
          <p:cNvSpPr txBox="1"/>
          <p:nvPr/>
        </p:nvSpPr>
        <p:spPr>
          <a:xfrm>
            <a:off x="578922" y="3217983"/>
            <a:ext cx="809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Trained and tested a classification model on heart disease 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-webkit-standard"/>
              </a:rPr>
              <a:t>data with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1= Heart Disease and 0 = No Heart Disease with an f1 score of 0.8.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FFB3-38F9-542F-E2A3-8DA5FAC55096}"/>
              </a:ext>
            </a:extLst>
          </p:cNvPr>
          <p:cNvSpPr txBox="1"/>
          <p:nvPr/>
        </p:nvSpPr>
        <p:spPr>
          <a:xfrm>
            <a:off x="578922" y="3902289"/>
            <a:ext cx="7480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Saved the complete pipeline for future use in real-time predictions.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9E689-F6C1-217F-CD50-EBBA51FD58A8}"/>
              </a:ext>
            </a:extLst>
          </p:cNvPr>
          <p:cNvSpPr txBox="1"/>
          <p:nvPr/>
        </p:nvSpPr>
        <p:spPr>
          <a:xfrm>
            <a:off x="578922" y="4471255"/>
            <a:ext cx="7480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Set up a real-time data streaming pipeline using Apache Kafka and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PySpark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read incoming health metrics, apply a pre-trained model for predicting heart disease risk, and stream the results back to Kafka for continuous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897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665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-webkit-standard</vt:lpstr>
      <vt:lpstr>Arial</vt:lpstr>
      <vt:lpstr>Avenir Next LT Pro</vt:lpstr>
      <vt:lpstr>Calibri</vt:lpstr>
      <vt:lpstr>Times New Roman</vt:lpstr>
      <vt:lpstr>AccentBoxVTI</vt:lpstr>
      <vt:lpstr>APACHE KAFKA</vt:lpstr>
      <vt:lpstr>INTRODUCTION TO APACHE KAFKA</vt:lpstr>
      <vt:lpstr>ARCHITECTURE OVERVIEW</vt:lpstr>
      <vt:lpstr>ARCHITECTURE OVERVIEW </vt:lpstr>
      <vt:lpstr>ADVANTAGES</vt:lpstr>
      <vt:lpstr>DISADVANTAGES</vt:lpstr>
      <vt:lpstr>DEMO Real Time Prediction of Heart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Rajendran, Sarvesh Krishnan</dc:creator>
  <cp:lastModifiedBy>Rajendran, Sarvesh Krishnan</cp:lastModifiedBy>
  <cp:revision>2</cp:revision>
  <dcterms:created xsi:type="dcterms:W3CDTF">2024-10-30T19:45:39Z</dcterms:created>
  <dcterms:modified xsi:type="dcterms:W3CDTF">2024-11-16T01:09:10Z</dcterms:modified>
</cp:coreProperties>
</file>