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2" r:id="rId4"/>
    <p:sldId id="281" r:id="rId5"/>
    <p:sldId id="317" r:id="rId6"/>
    <p:sldId id="318" r:id="rId7"/>
    <p:sldId id="323" r:id="rId8"/>
    <p:sldId id="322" r:id="rId9"/>
    <p:sldId id="324" r:id="rId10"/>
    <p:sldId id="341" r:id="rId11"/>
    <p:sldId id="326" r:id="rId12"/>
    <p:sldId id="327" r:id="rId13"/>
    <p:sldId id="329" r:id="rId14"/>
    <p:sldId id="342" r:id="rId15"/>
    <p:sldId id="331" r:id="rId16"/>
    <p:sldId id="332" r:id="rId17"/>
    <p:sldId id="337" r:id="rId18"/>
    <p:sldId id="333" r:id="rId19"/>
    <p:sldId id="336" r:id="rId20"/>
    <p:sldId id="335" r:id="rId21"/>
    <p:sldId id="338" r:id="rId22"/>
    <p:sldId id="339" r:id="rId23"/>
    <p:sldId id="340" r:id="rId24"/>
    <p:sldId id="31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CF07C-4458-4C27-B299-268A7DBF0BEE}" v="21" dt="2021-11-08T09:40:18.556"/>
  </p1510:revLst>
</p1510:revInfo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A0DEC-80A2-491A-88D1-57062889C6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1E58D0-9FC5-4575-A7CE-485E26243C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Joseph Luft &amp; Harry Ingham (1955)</a:t>
          </a:r>
        </a:p>
      </dgm:t>
    </dgm:pt>
    <dgm:pt modelId="{4B62A1AA-1702-481C-9B06-655C9AECF7CA}" type="parTrans" cxnId="{DCF8BD31-81B2-471A-BA30-0BCF6C033FE5}">
      <dgm:prSet/>
      <dgm:spPr/>
      <dgm:t>
        <a:bodyPr/>
        <a:lstStyle/>
        <a:p>
          <a:endParaRPr lang="en-US"/>
        </a:p>
      </dgm:t>
    </dgm:pt>
    <dgm:pt modelId="{BDEC69C9-FE57-4BBB-9CA0-4916B9A56D6A}" type="sibTrans" cxnId="{DCF8BD31-81B2-471A-BA30-0BCF6C033FE5}">
      <dgm:prSet/>
      <dgm:spPr/>
      <dgm:t>
        <a:bodyPr/>
        <a:lstStyle/>
        <a:p>
          <a:endParaRPr lang="en-US"/>
        </a:p>
      </dgm:t>
    </dgm:pt>
    <dgm:pt modelId="{60C0D47A-7519-4495-8AB7-C068362D28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 self awareness, self-development, group development &amp; understanding relations</a:t>
          </a:r>
        </a:p>
      </dgm:t>
    </dgm:pt>
    <dgm:pt modelId="{FBFF4FBC-E56F-4FAB-A963-9A40C8883192}" type="parTrans" cxnId="{3C1FF37B-2505-4B3C-B110-1899278162A3}">
      <dgm:prSet/>
      <dgm:spPr/>
      <dgm:t>
        <a:bodyPr/>
        <a:lstStyle/>
        <a:p>
          <a:endParaRPr lang="en-US"/>
        </a:p>
      </dgm:t>
    </dgm:pt>
    <dgm:pt modelId="{E34CA8F9-DF29-4912-8F54-3FD9173CF69F}" type="sibTrans" cxnId="{3C1FF37B-2505-4B3C-B110-1899278162A3}">
      <dgm:prSet/>
      <dgm:spPr/>
      <dgm:t>
        <a:bodyPr/>
        <a:lstStyle/>
        <a:p>
          <a:endParaRPr lang="en-US"/>
        </a:p>
      </dgm:t>
    </dgm:pt>
    <dgm:pt modelId="{96504C6D-96D1-4C56-9296-27ED93D6E9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Gives information about attitudes, emotions, feelings, skills, motivation, perceptions, etc</a:t>
          </a:r>
        </a:p>
      </dgm:t>
    </dgm:pt>
    <dgm:pt modelId="{C8C9C6E4-7483-4149-B819-BDF16581126E}" type="parTrans" cxnId="{9794EC62-B2BD-4666-A258-CAA1F743E4E4}">
      <dgm:prSet/>
      <dgm:spPr/>
      <dgm:t>
        <a:bodyPr/>
        <a:lstStyle/>
        <a:p>
          <a:endParaRPr lang="en-US"/>
        </a:p>
      </dgm:t>
    </dgm:pt>
    <dgm:pt modelId="{92EAB4B3-6A6D-4539-94A6-4D3146B015F7}" type="sibTrans" cxnId="{9794EC62-B2BD-4666-A258-CAA1F743E4E4}">
      <dgm:prSet/>
      <dgm:spPr/>
      <dgm:t>
        <a:bodyPr/>
        <a:lstStyle/>
        <a:p>
          <a:endParaRPr lang="en-US"/>
        </a:p>
      </dgm:t>
    </dgm:pt>
    <dgm:pt modelId="{2B44E8C5-0E6B-4D56-AFEC-08CAE37A7CF2}" type="pres">
      <dgm:prSet presAssocID="{8D1A0DEC-80A2-491A-88D1-57062889C666}" presName="root" presStyleCnt="0">
        <dgm:presLayoutVars>
          <dgm:dir/>
          <dgm:resizeHandles val="exact"/>
        </dgm:presLayoutVars>
      </dgm:prSet>
      <dgm:spPr/>
    </dgm:pt>
    <dgm:pt modelId="{AEBBBF6C-DAD6-4178-97AD-C03E6704689C}" type="pres">
      <dgm:prSet presAssocID="{A11E58D0-9FC5-4575-A7CE-485E26243C62}" presName="compNode" presStyleCnt="0"/>
      <dgm:spPr/>
    </dgm:pt>
    <dgm:pt modelId="{B8F33CFD-2887-4424-8B15-3A3541AD3D17}" type="pres">
      <dgm:prSet presAssocID="{A11E58D0-9FC5-4575-A7CE-485E26243C62}" presName="bgRect" presStyleLbl="bgShp" presStyleIdx="0" presStyleCnt="3"/>
      <dgm:spPr/>
    </dgm:pt>
    <dgm:pt modelId="{BE96B12E-56AF-437F-B19D-89F4853C84D3}" type="pres">
      <dgm:prSet presAssocID="{A11E58D0-9FC5-4575-A7CE-485E26243C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A68FFD7-FF37-46F6-981A-58A24F25EC1D}" type="pres">
      <dgm:prSet presAssocID="{A11E58D0-9FC5-4575-A7CE-485E26243C62}" presName="spaceRect" presStyleCnt="0"/>
      <dgm:spPr/>
    </dgm:pt>
    <dgm:pt modelId="{CAEC6E87-14D6-4B1C-A4EB-3B5547C578EA}" type="pres">
      <dgm:prSet presAssocID="{A11E58D0-9FC5-4575-A7CE-485E26243C62}" presName="parTx" presStyleLbl="revTx" presStyleIdx="0" presStyleCnt="3">
        <dgm:presLayoutVars>
          <dgm:chMax val="0"/>
          <dgm:chPref val="0"/>
        </dgm:presLayoutVars>
      </dgm:prSet>
      <dgm:spPr/>
    </dgm:pt>
    <dgm:pt modelId="{8AEB3756-31E7-4B17-8952-80CB7D09753F}" type="pres">
      <dgm:prSet presAssocID="{BDEC69C9-FE57-4BBB-9CA0-4916B9A56D6A}" presName="sibTrans" presStyleCnt="0"/>
      <dgm:spPr/>
    </dgm:pt>
    <dgm:pt modelId="{50DFEDB3-AAAB-467F-9C3C-F0F1D3DBA2E7}" type="pres">
      <dgm:prSet presAssocID="{60C0D47A-7519-4495-8AB7-C068362D2823}" presName="compNode" presStyleCnt="0"/>
      <dgm:spPr/>
    </dgm:pt>
    <dgm:pt modelId="{9AE344BB-27EF-47AF-AD05-5798CE10A937}" type="pres">
      <dgm:prSet presAssocID="{60C0D47A-7519-4495-8AB7-C068362D2823}" presName="bgRect" presStyleLbl="bgShp" presStyleIdx="1" presStyleCnt="3"/>
      <dgm:spPr/>
    </dgm:pt>
    <dgm:pt modelId="{777B914B-F2B0-4C6B-90C7-3A0311F36AFA}" type="pres">
      <dgm:prSet presAssocID="{60C0D47A-7519-4495-8AB7-C068362D28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A671763-9E85-4617-B8C8-4D362CD25E92}" type="pres">
      <dgm:prSet presAssocID="{60C0D47A-7519-4495-8AB7-C068362D2823}" presName="spaceRect" presStyleCnt="0"/>
      <dgm:spPr/>
    </dgm:pt>
    <dgm:pt modelId="{A72FA745-C2D5-4F39-AFA2-BDEF076B692E}" type="pres">
      <dgm:prSet presAssocID="{60C0D47A-7519-4495-8AB7-C068362D2823}" presName="parTx" presStyleLbl="revTx" presStyleIdx="1" presStyleCnt="3">
        <dgm:presLayoutVars>
          <dgm:chMax val="0"/>
          <dgm:chPref val="0"/>
        </dgm:presLayoutVars>
      </dgm:prSet>
      <dgm:spPr/>
    </dgm:pt>
    <dgm:pt modelId="{A1392C91-AB66-4EEE-8972-8DD64E6BBF41}" type="pres">
      <dgm:prSet presAssocID="{E34CA8F9-DF29-4912-8F54-3FD9173CF69F}" presName="sibTrans" presStyleCnt="0"/>
      <dgm:spPr/>
    </dgm:pt>
    <dgm:pt modelId="{1F34F032-F046-47C3-92DE-8608B6F6B95D}" type="pres">
      <dgm:prSet presAssocID="{96504C6D-96D1-4C56-9296-27ED93D6E900}" presName="compNode" presStyleCnt="0"/>
      <dgm:spPr/>
    </dgm:pt>
    <dgm:pt modelId="{B5864443-6846-417D-ACB2-4D089BEADC37}" type="pres">
      <dgm:prSet presAssocID="{96504C6D-96D1-4C56-9296-27ED93D6E900}" presName="bgRect" presStyleLbl="bgShp" presStyleIdx="2" presStyleCnt="3"/>
      <dgm:spPr/>
    </dgm:pt>
    <dgm:pt modelId="{20EE8245-5A14-4EEE-8F78-CD5858877150}" type="pres">
      <dgm:prSet presAssocID="{96504C6D-96D1-4C56-9296-27ED93D6E9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B25BE0A3-0C78-43B4-9C79-941657C23622}" type="pres">
      <dgm:prSet presAssocID="{96504C6D-96D1-4C56-9296-27ED93D6E900}" presName="spaceRect" presStyleCnt="0"/>
      <dgm:spPr/>
    </dgm:pt>
    <dgm:pt modelId="{36026AC7-8FED-4DEF-881F-25340996A21A}" type="pres">
      <dgm:prSet presAssocID="{96504C6D-96D1-4C56-9296-27ED93D6E90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E92127-7725-488D-A942-090DEC1273E6}" type="presOf" srcId="{96504C6D-96D1-4C56-9296-27ED93D6E900}" destId="{36026AC7-8FED-4DEF-881F-25340996A21A}" srcOrd="0" destOrd="0" presId="urn:microsoft.com/office/officeart/2018/2/layout/IconVerticalSolidList"/>
    <dgm:cxn modelId="{DCF8BD31-81B2-471A-BA30-0BCF6C033FE5}" srcId="{8D1A0DEC-80A2-491A-88D1-57062889C666}" destId="{A11E58D0-9FC5-4575-A7CE-485E26243C62}" srcOrd="0" destOrd="0" parTransId="{4B62A1AA-1702-481C-9B06-655C9AECF7CA}" sibTransId="{BDEC69C9-FE57-4BBB-9CA0-4916B9A56D6A}"/>
    <dgm:cxn modelId="{9794EC62-B2BD-4666-A258-CAA1F743E4E4}" srcId="{8D1A0DEC-80A2-491A-88D1-57062889C666}" destId="{96504C6D-96D1-4C56-9296-27ED93D6E900}" srcOrd="2" destOrd="0" parTransId="{C8C9C6E4-7483-4149-B819-BDF16581126E}" sibTransId="{92EAB4B3-6A6D-4539-94A6-4D3146B015F7}"/>
    <dgm:cxn modelId="{3241D14F-B82D-40D2-BD35-829EC57398B4}" type="presOf" srcId="{60C0D47A-7519-4495-8AB7-C068362D2823}" destId="{A72FA745-C2D5-4F39-AFA2-BDEF076B692E}" srcOrd="0" destOrd="0" presId="urn:microsoft.com/office/officeart/2018/2/layout/IconVerticalSolidList"/>
    <dgm:cxn modelId="{3C1FF37B-2505-4B3C-B110-1899278162A3}" srcId="{8D1A0DEC-80A2-491A-88D1-57062889C666}" destId="{60C0D47A-7519-4495-8AB7-C068362D2823}" srcOrd="1" destOrd="0" parTransId="{FBFF4FBC-E56F-4FAB-A963-9A40C8883192}" sibTransId="{E34CA8F9-DF29-4912-8F54-3FD9173CF69F}"/>
    <dgm:cxn modelId="{4D0941F6-9D3E-45FE-A114-8B1F0706E4C7}" type="presOf" srcId="{A11E58D0-9FC5-4575-A7CE-485E26243C62}" destId="{CAEC6E87-14D6-4B1C-A4EB-3B5547C578EA}" srcOrd="0" destOrd="0" presId="urn:microsoft.com/office/officeart/2018/2/layout/IconVerticalSolidList"/>
    <dgm:cxn modelId="{ACAAB0FB-7B48-4F9C-BED2-44BDB0D87EB4}" type="presOf" srcId="{8D1A0DEC-80A2-491A-88D1-57062889C666}" destId="{2B44E8C5-0E6B-4D56-AFEC-08CAE37A7CF2}" srcOrd="0" destOrd="0" presId="urn:microsoft.com/office/officeart/2018/2/layout/IconVerticalSolidList"/>
    <dgm:cxn modelId="{5F5948D5-67A9-4295-A9B7-4291AF83DC1F}" type="presParOf" srcId="{2B44E8C5-0E6B-4D56-AFEC-08CAE37A7CF2}" destId="{AEBBBF6C-DAD6-4178-97AD-C03E6704689C}" srcOrd="0" destOrd="0" presId="urn:microsoft.com/office/officeart/2018/2/layout/IconVerticalSolidList"/>
    <dgm:cxn modelId="{14AF3690-B2B8-4640-A0CE-818E184F0212}" type="presParOf" srcId="{AEBBBF6C-DAD6-4178-97AD-C03E6704689C}" destId="{B8F33CFD-2887-4424-8B15-3A3541AD3D17}" srcOrd="0" destOrd="0" presId="urn:microsoft.com/office/officeart/2018/2/layout/IconVerticalSolidList"/>
    <dgm:cxn modelId="{DADC5A10-745D-48CC-8277-3D2703028B03}" type="presParOf" srcId="{AEBBBF6C-DAD6-4178-97AD-C03E6704689C}" destId="{BE96B12E-56AF-437F-B19D-89F4853C84D3}" srcOrd="1" destOrd="0" presId="urn:microsoft.com/office/officeart/2018/2/layout/IconVerticalSolidList"/>
    <dgm:cxn modelId="{EA385E05-1AFD-4B5B-B830-806285C08F2C}" type="presParOf" srcId="{AEBBBF6C-DAD6-4178-97AD-C03E6704689C}" destId="{BA68FFD7-FF37-46F6-981A-58A24F25EC1D}" srcOrd="2" destOrd="0" presId="urn:microsoft.com/office/officeart/2018/2/layout/IconVerticalSolidList"/>
    <dgm:cxn modelId="{52BD0D3B-CE09-4104-B22E-8D9868A4DEF4}" type="presParOf" srcId="{AEBBBF6C-DAD6-4178-97AD-C03E6704689C}" destId="{CAEC6E87-14D6-4B1C-A4EB-3B5547C578EA}" srcOrd="3" destOrd="0" presId="urn:microsoft.com/office/officeart/2018/2/layout/IconVerticalSolidList"/>
    <dgm:cxn modelId="{13FEBC75-D7D6-407E-B918-5C47937498A8}" type="presParOf" srcId="{2B44E8C5-0E6B-4D56-AFEC-08CAE37A7CF2}" destId="{8AEB3756-31E7-4B17-8952-80CB7D09753F}" srcOrd="1" destOrd="0" presId="urn:microsoft.com/office/officeart/2018/2/layout/IconVerticalSolidList"/>
    <dgm:cxn modelId="{9EE0FFA4-6385-46B6-9CF6-B8A55F66FE9E}" type="presParOf" srcId="{2B44E8C5-0E6B-4D56-AFEC-08CAE37A7CF2}" destId="{50DFEDB3-AAAB-467F-9C3C-F0F1D3DBA2E7}" srcOrd="2" destOrd="0" presId="urn:microsoft.com/office/officeart/2018/2/layout/IconVerticalSolidList"/>
    <dgm:cxn modelId="{70841643-DBAE-4093-9742-69358E1E2E36}" type="presParOf" srcId="{50DFEDB3-AAAB-467F-9C3C-F0F1D3DBA2E7}" destId="{9AE344BB-27EF-47AF-AD05-5798CE10A937}" srcOrd="0" destOrd="0" presId="urn:microsoft.com/office/officeart/2018/2/layout/IconVerticalSolidList"/>
    <dgm:cxn modelId="{6DE5FCD3-A0A2-49CD-8B47-457852BCAFA7}" type="presParOf" srcId="{50DFEDB3-AAAB-467F-9C3C-F0F1D3DBA2E7}" destId="{777B914B-F2B0-4C6B-90C7-3A0311F36AFA}" srcOrd="1" destOrd="0" presId="urn:microsoft.com/office/officeart/2018/2/layout/IconVerticalSolidList"/>
    <dgm:cxn modelId="{051C719D-631F-4D6B-81C1-2FCFE99780E5}" type="presParOf" srcId="{50DFEDB3-AAAB-467F-9C3C-F0F1D3DBA2E7}" destId="{5A671763-9E85-4617-B8C8-4D362CD25E92}" srcOrd="2" destOrd="0" presId="urn:microsoft.com/office/officeart/2018/2/layout/IconVerticalSolidList"/>
    <dgm:cxn modelId="{70D0A43B-E3D9-4E4C-86E5-8D416388FA02}" type="presParOf" srcId="{50DFEDB3-AAAB-467F-9C3C-F0F1D3DBA2E7}" destId="{A72FA745-C2D5-4F39-AFA2-BDEF076B692E}" srcOrd="3" destOrd="0" presId="urn:microsoft.com/office/officeart/2018/2/layout/IconVerticalSolidList"/>
    <dgm:cxn modelId="{88D76A44-1CC1-45D5-B523-C5B3E4936BA1}" type="presParOf" srcId="{2B44E8C5-0E6B-4D56-AFEC-08CAE37A7CF2}" destId="{A1392C91-AB66-4EEE-8972-8DD64E6BBF41}" srcOrd="3" destOrd="0" presId="urn:microsoft.com/office/officeart/2018/2/layout/IconVerticalSolidList"/>
    <dgm:cxn modelId="{D47E9487-B61D-44EF-AEAC-54E479B0CA06}" type="presParOf" srcId="{2B44E8C5-0E6B-4D56-AFEC-08CAE37A7CF2}" destId="{1F34F032-F046-47C3-92DE-8608B6F6B95D}" srcOrd="4" destOrd="0" presId="urn:microsoft.com/office/officeart/2018/2/layout/IconVerticalSolidList"/>
    <dgm:cxn modelId="{F203A3E5-E33D-4628-BF96-EBC987C7A677}" type="presParOf" srcId="{1F34F032-F046-47C3-92DE-8608B6F6B95D}" destId="{B5864443-6846-417D-ACB2-4D089BEADC37}" srcOrd="0" destOrd="0" presId="urn:microsoft.com/office/officeart/2018/2/layout/IconVerticalSolidList"/>
    <dgm:cxn modelId="{90A8E7B3-E730-41BF-B9D2-A6B6E42285B9}" type="presParOf" srcId="{1F34F032-F046-47C3-92DE-8608B6F6B95D}" destId="{20EE8245-5A14-4EEE-8F78-CD5858877150}" srcOrd="1" destOrd="0" presId="urn:microsoft.com/office/officeart/2018/2/layout/IconVerticalSolidList"/>
    <dgm:cxn modelId="{8E6DA9FA-6873-4833-8B9C-6F077F0751FB}" type="presParOf" srcId="{1F34F032-F046-47C3-92DE-8608B6F6B95D}" destId="{B25BE0A3-0C78-43B4-9C79-941657C23622}" srcOrd="2" destOrd="0" presId="urn:microsoft.com/office/officeart/2018/2/layout/IconVerticalSolidList"/>
    <dgm:cxn modelId="{A7127693-BB40-4E4E-A384-CE3E0E237F42}" type="presParOf" srcId="{1F34F032-F046-47C3-92DE-8608B6F6B95D}" destId="{36026AC7-8FED-4DEF-881F-25340996A2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D2039C-8FDE-4A50-8F47-F43D551E87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73CB74-6D1A-496D-8B0B-94AD9084F5D1}">
      <dgm:prSet/>
      <dgm:spPr/>
      <dgm:t>
        <a:bodyPr/>
        <a:lstStyle/>
        <a:p>
          <a:r>
            <a:rPr lang="en-US" dirty="0"/>
            <a:t>What are your common, surprising and unique characteristics? How does your Johari window appear to you? (5 marks)</a:t>
          </a:r>
        </a:p>
      </dgm:t>
    </dgm:pt>
    <dgm:pt modelId="{36188B86-FE16-4793-88A0-29EFB38A2880}" type="parTrans" cxnId="{26690A0D-4817-42D6-A3A4-D38CA3BD0F13}">
      <dgm:prSet/>
      <dgm:spPr/>
      <dgm:t>
        <a:bodyPr/>
        <a:lstStyle/>
        <a:p>
          <a:endParaRPr lang="en-US"/>
        </a:p>
      </dgm:t>
    </dgm:pt>
    <dgm:pt modelId="{1527A33C-FC3B-44B5-BD4E-2DA2AF614DBC}" type="sibTrans" cxnId="{26690A0D-4817-42D6-A3A4-D38CA3BD0F13}">
      <dgm:prSet/>
      <dgm:spPr/>
      <dgm:t>
        <a:bodyPr/>
        <a:lstStyle/>
        <a:p>
          <a:endParaRPr lang="en-US"/>
        </a:p>
      </dgm:t>
    </dgm:pt>
    <dgm:pt modelId="{5C3E3B99-69BB-4C4F-9E17-B91E30390577}">
      <dgm:prSet/>
      <dgm:spPr/>
      <dgm:t>
        <a:bodyPr/>
        <a:lstStyle/>
        <a:p>
          <a:r>
            <a:rPr lang="en-US" dirty="0"/>
            <a:t>What changes would you like to make in your Johari Window and How? Would you convert some characteristics to common/open area? (5 marks)</a:t>
          </a:r>
        </a:p>
      </dgm:t>
    </dgm:pt>
    <dgm:pt modelId="{559732E9-CF7D-4A2B-92C1-FC0906ECCD10}" type="parTrans" cxnId="{FFDA1A1E-D168-451C-869C-0A459995CDC8}">
      <dgm:prSet/>
      <dgm:spPr/>
      <dgm:t>
        <a:bodyPr/>
        <a:lstStyle/>
        <a:p>
          <a:endParaRPr lang="en-US"/>
        </a:p>
      </dgm:t>
    </dgm:pt>
    <dgm:pt modelId="{570C79A3-176E-4C96-8A16-CE642BB28D68}" type="sibTrans" cxnId="{FFDA1A1E-D168-451C-869C-0A459995CDC8}">
      <dgm:prSet/>
      <dgm:spPr/>
      <dgm:t>
        <a:bodyPr/>
        <a:lstStyle/>
        <a:p>
          <a:endParaRPr lang="en-US"/>
        </a:p>
      </dgm:t>
    </dgm:pt>
    <dgm:pt modelId="{9DDF8A9E-0F27-467A-AFD0-C5673F8B4F0C}" type="pres">
      <dgm:prSet presAssocID="{52D2039C-8FDE-4A50-8F47-F43D551E8744}" presName="root" presStyleCnt="0">
        <dgm:presLayoutVars>
          <dgm:dir/>
          <dgm:resizeHandles val="exact"/>
        </dgm:presLayoutVars>
      </dgm:prSet>
      <dgm:spPr/>
    </dgm:pt>
    <dgm:pt modelId="{017245D2-54BF-4A6F-AF6F-E172F1CA22E5}" type="pres">
      <dgm:prSet presAssocID="{BE73CB74-6D1A-496D-8B0B-94AD9084F5D1}" presName="compNode" presStyleCnt="0"/>
      <dgm:spPr/>
    </dgm:pt>
    <dgm:pt modelId="{B9E57CF2-B578-4325-972C-94DDAA30B194}" type="pres">
      <dgm:prSet presAssocID="{BE73CB74-6D1A-496D-8B0B-94AD9084F5D1}" presName="bgRect" presStyleLbl="bgShp" presStyleIdx="0" presStyleCnt="2"/>
      <dgm:spPr/>
    </dgm:pt>
    <dgm:pt modelId="{8274115C-895D-4382-A504-6D617BCA298C}" type="pres">
      <dgm:prSet presAssocID="{BE73CB74-6D1A-496D-8B0B-94AD9084F5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43D91CC-FF86-4E2B-85A6-44D9D451D06C}" type="pres">
      <dgm:prSet presAssocID="{BE73CB74-6D1A-496D-8B0B-94AD9084F5D1}" presName="spaceRect" presStyleCnt="0"/>
      <dgm:spPr/>
    </dgm:pt>
    <dgm:pt modelId="{5FBC36EE-D923-4B83-9E70-E7275FF7F804}" type="pres">
      <dgm:prSet presAssocID="{BE73CB74-6D1A-496D-8B0B-94AD9084F5D1}" presName="parTx" presStyleLbl="revTx" presStyleIdx="0" presStyleCnt="2">
        <dgm:presLayoutVars>
          <dgm:chMax val="0"/>
          <dgm:chPref val="0"/>
        </dgm:presLayoutVars>
      </dgm:prSet>
      <dgm:spPr/>
    </dgm:pt>
    <dgm:pt modelId="{B40838E7-FD0E-4166-B39C-3747E05623FC}" type="pres">
      <dgm:prSet presAssocID="{1527A33C-FC3B-44B5-BD4E-2DA2AF614DBC}" presName="sibTrans" presStyleCnt="0"/>
      <dgm:spPr/>
    </dgm:pt>
    <dgm:pt modelId="{EAD3C27E-EC71-42DF-8DB1-9CD0BDF3F992}" type="pres">
      <dgm:prSet presAssocID="{5C3E3B99-69BB-4C4F-9E17-B91E30390577}" presName="compNode" presStyleCnt="0"/>
      <dgm:spPr/>
    </dgm:pt>
    <dgm:pt modelId="{ED3E1AA6-E398-4EF6-9901-2B96A352EE66}" type="pres">
      <dgm:prSet presAssocID="{5C3E3B99-69BB-4C4F-9E17-B91E30390577}" presName="bgRect" presStyleLbl="bgShp" presStyleIdx="1" presStyleCnt="2"/>
      <dgm:spPr/>
    </dgm:pt>
    <dgm:pt modelId="{78798794-8176-4ECC-B584-351E1FF57447}" type="pres">
      <dgm:prSet presAssocID="{5C3E3B99-69BB-4C4F-9E17-B91E303905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489AA007-6D5A-4296-935C-3C1202585D0B}" type="pres">
      <dgm:prSet presAssocID="{5C3E3B99-69BB-4C4F-9E17-B91E30390577}" presName="spaceRect" presStyleCnt="0"/>
      <dgm:spPr/>
    </dgm:pt>
    <dgm:pt modelId="{BC9258E0-C647-4293-B150-0A08A8989392}" type="pres">
      <dgm:prSet presAssocID="{5C3E3B99-69BB-4C4F-9E17-B91E3039057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6690A0D-4817-42D6-A3A4-D38CA3BD0F13}" srcId="{52D2039C-8FDE-4A50-8F47-F43D551E8744}" destId="{BE73CB74-6D1A-496D-8B0B-94AD9084F5D1}" srcOrd="0" destOrd="0" parTransId="{36188B86-FE16-4793-88A0-29EFB38A2880}" sibTransId="{1527A33C-FC3B-44B5-BD4E-2DA2AF614DBC}"/>
    <dgm:cxn modelId="{FFDA1A1E-D168-451C-869C-0A459995CDC8}" srcId="{52D2039C-8FDE-4A50-8F47-F43D551E8744}" destId="{5C3E3B99-69BB-4C4F-9E17-B91E30390577}" srcOrd="1" destOrd="0" parTransId="{559732E9-CF7D-4A2B-92C1-FC0906ECCD10}" sibTransId="{570C79A3-176E-4C96-8A16-CE642BB28D68}"/>
    <dgm:cxn modelId="{6D143B67-F43B-471B-999F-7BB617817148}" type="presOf" srcId="{5C3E3B99-69BB-4C4F-9E17-B91E30390577}" destId="{BC9258E0-C647-4293-B150-0A08A8989392}" srcOrd="0" destOrd="0" presId="urn:microsoft.com/office/officeart/2018/2/layout/IconVerticalSolidList"/>
    <dgm:cxn modelId="{A04874CE-1B7B-42FA-9696-62171277AAD3}" type="presOf" srcId="{52D2039C-8FDE-4A50-8F47-F43D551E8744}" destId="{9DDF8A9E-0F27-467A-AFD0-C5673F8B4F0C}" srcOrd="0" destOrd="0" presId="urn:microsoft.com/office/officeart/2018/2/layout/IconVerticalSolidList"/>
    <dgm:cxn modelId="{5B3828DC-9B41-4E7D-BF4D-FD0637E761E2}" type="presOf" srcId="{BE73CB74-6D1A-496D-8B0B-94AD9084F5D1}" destId="{5FBC36EE-D923-4B83-9E70-E7275FF7F804}" srcOrd="0" destOrd="0" presId="urn:microsoft.com/office/officeart/2018/2/layout/IconVerticalSolidList"/>
    <dgm:cxn modelId="{B70C3A75-B3F1-4E61-A7E2-DEF4C93346D4}" type="presParOf" srcId="{9DDF8A9E-0F27-467A-AFD0-C5673F8B4F0C}" destId="{017245D2-54BF-4A6F-AF6F-E172F1CA22E5}" srcOrd="0" destOrd="0" presId="urn:microsoft.com/office/officeart/2018/2/layout/IconVerticalSolidList"/>
    <dgm:cxn modelId="{C52AA0E7-5B06-4CE5-823C-40B94E89DAA9}" type="presParOf" srcId="{017245D2-54BF-4A6F-AF6F-E172F1CA22E5}" destId="{B9E57CF2-B578-4325-972C-94DDAA30B194}" srcOrd="0" destOrd="0" presId="urn:microsoft.com/office/officeart/2018/2/layout/IconVerticalSolidList"/>
    <dgm:cxn modelId="{62E016A3-70FB-4701-AC64-90C9695A183E}" type="presParOf" srcId="{017245D2-54BF-4A6F-AF6F-E172F1CA22E5}" destId="{8274115C-895D-4382-A504-6D617BCA298C}" srcOrd="1" destOrd="0" presId="urn:microsoft.com/office/officeart/2018/2/layout/IconVerticalSolidList"/>
    <dgm:cxn modelId="{62727873-0A7A-41A8-9A95-234F4B59DC63}" type="presParOf" srcId="{017245D2-54BF-4A6F-AF6F-E172F1CA22E5}" destId="{243D91CC-FF86-4E2B-85A6-44D9D451D06C}" srcOrd="2" destOrd="0" presId="urn:microsoft.com/office/officeart/2018/2/layout/IconVerticalSolidList"/>
    <dgm:cxn modelId="{CA9F7095-A729-42C8-AF21-9A038D6EC4F8}" type="presParOf" srcId="{017245D2-54BF-4A6F-AF6F-E172F1CA22E5}" destId="{5FBC36EE-D923-4B83-9E70-E7275FF7F804}" srcOrd="3" destOrd="0" presId="urn:microsoft.com/office/officeart/2018/2/layout/IconVerticalSolidList"/>
    <dgm:cxn modelId="{D3792F66-1ADA-42C4-936B-9D29D790D527}" type="presParOf" srcId="{9DDF8A9E-0F27-467A-AFD0-C5673F8B4F0C}" destId="{B40838E7-FD0E-4166-B39C-3747E05623FC}" srcOrd="1" destOrd="0" presId="urn:microsoft.com/office/officeart/2018/2/layout/IconVerticalSolidList"/>
    <dgm:cxn modelId="{898690F7-82B7-464E-979F-BC0D83ED70A4}" type="presParOf" srcId="{9DDF8A9E-0F27-467A-AFD0-C5673F8B4F0C}" destId="{EAD3C27E-EC71-42DF-8DB1-9CD0BDF3F992}" srcOrd="2" destOrd="0" presId="urn:microsoft.com/office/officeart/2018/2/layout/IconVerticalSolidList"/>
    <dgm:cxn modelId="{D6ED3708-4F33-4279-80F3-5271C4082937}" type="presParOf" srcId="{EAD3C27E-EC71-42DF-8DB1-9CD0BDF3F992}" destId="{ED3E1AA6-E398-4EF6-9901-2B96A352EE66}" srcOrd="0" destOrd="0" presId="urn:microsoft.com/office/officeart/2018/2/layout/IconVerticalSolidList"/>
    <dgm:cxn modelId="{74469861-F9BA-4594-8350-34205A37BD6E}" type="presParOf" srcId="{EAD3C27E-EC71-42DF-8DB1-9CD0BDF3F992}" destId="{78798794-8176-4ECC-B584-351E1FF57447}" srcOrd="1" destOrd="0" presId="urn:microsoft.com/office/officeart/2018/2/layout/IconVerticalSolidList"/>
    <dgm:cxn modelId="{484F01CA-F4B2-459E-89AE-0512D5E2A75E}" type="presParOf" srcId="{EAD3C27E-EC71-42DF-8DB1-9CD0BDF3F992}" destId="{489AA007-6D5A-4296-935C-3C1202585D0B}" srcOrd="2" destOrd="0" presId="urn:microsoft.com/office/officeart/2018/2/layout/IconVerticalSolidList"/>
    <dgm:cxn modelId="{88A7795F-9AE5-4AC0-ACCF-0787B042C0CB}" type="presParOf" srcId="{EAD3C27E-EC71-42DF-8DB1-9CD0BDF3F992}" destId="{BC9258E0-C647-4293-B150-0A08A89893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2FFB2-E5EC-4F6C-BEBC-8BA5CD6DBF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DB8BB4F-8C43-4D90-AC4D-85525F93E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the planning chart (5 marks)</a:t>
          </a:r>
        </a:p>
      </dgm:t>
    </dgm:pt>
    <dgm:pt modelId="{C3BD4292-7920-4AFB-ACA5-DF2375BF8C05}" type="parTrans" cxnId="{6BE5BC83-D966-4781-A6D7-D482439D26DE}">
      <dgm:prSet/>
      <dgm:spPr/>
      <dgm:t>
        <a:bodyPr/>
        <a:lstStyle/>
        <a:p>
          <a:endParaRPr lang="en-US"/>
        </a:p>
      </dgm:t>
    </dgm:pt>
    <dgm:pt modelId="{303DB890-40C9-47B1-A1B8-6B97158F6BDE}" type="sibTrans" cxnId="{6BE5BC83-D966-4781-A6D7-D482439D26DE}">
      <dgm:prSet/>
      <dgm:spPr/>
      <dgm:t>
        <a:bodyPr/>
        <a:lstStyle/>
        <a:p>
          <a:endParaRPr lang="en-US"/>
        </a:p>
      </dgm:t>
    </dgm:pt>
    <dgm:pt modelId="{893E799D-7C65-4FA8-B97E-6434D18D6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Will there be any hurdles/weaknesses in achieving your goals? How would you work on those/handle it? (5 marks)</a:t>
          </a:r>
        </a:p>
      </dgm:t>
    </dgm:pt>
    <dgm:pt modelId="{D20B6300-065F-4D40-80E5-6D2DBD1C6057}" type="parTrans" cxnId="{239BBF48-4408-4CFC-9C28-61878FDF1460}">
      <dgm:prSet/>
      <dgm:spPr/>
      <dgm:t>
        <a:bodyPr/>
        <a:lstStyle/>
        <a:p>
          <a:endParaRPr lang="en-US"/>
        </a:p>
      </dgm:t>
    </dgm:pt>
    <dgm:pt modelId="{1952FC00-627E-46E5-9C98-16D88A8B02BC}" type="sibTrans" cxnId="{239BBF48-4408-4CFC-9C28-61878FDF1460}">
      <dgm:prSet/>
      <dgm:spPr/>
      <dgm:t>
        <a:bodyPr/>
        <a:lstStyle/>
        <a:p>
          <a:endParaRPr lang="en-US"/>
        </a:p>
      </dgm:t>
    </dgm:pt>
    <dgm:pt modelId="{B8C6C49A-6669-4675-813A-4AC850049237}" type="pres">
      <dgm:prSet presAssocID="{B782FFB2-E5EC-4F6C-BEBC-8BA5CD6DBF73}" presName="root" presStyleCnt="0">
        <dgm:presLayoutVars>
          <dgm:dir/>
          <dgm:resizeHandles val="exact"/>
        </dgm:presLayoutVars>
      </dgm:prSet>
      <dgm:spPr/>
    </dgm:pt>
    <dgm:pt modelId="{CB7CBB85-5434-4F64-9B24-D265842671A6}" type="pres">
      <dgm:prSet presAssocID="{9DB8BB4F-8C43-4D90-AC4D-85525F93E165}" presName="compNode" presStyleCnt="0"/>
      <dgm:spPr/>
    </dgm:pt>
    <dgm:pt modelId="{E9AA8AA0-8A5E-47F4-B0A6-0F5B477D4A95}" type="pres">
      <dgm:prSet presAssocID="{9DB8BB4F-8C43-4D90-AC4D-85525F93E165}" presName="bgRect" presStyleLbl="bgShp" presStyleIdx="0" presStyleCnt="2"/>
      <dgm:spPr/>
    </dgm:pt>
    <dgm:pt modelId="{252EF306-C5EF-4760-B265-D7F2D2D5FD07}" type="pres">
      <dgm:prSet presAssocID="{9DB8BB4F-8C43-4D90-AC4D-85525F93E1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C3F0858-D651-4D07-BE64-9D3AA6C47241}" type="pres">
      <dgm:prSet presAssocID="{9DB8BB4F-8C43-4D90-AC4D-85525F93E165}" presName="spaceRect" presStyleCnt="0"/>
      <dgm:spPr/>
    </dgm:pt>
    <dgm:pt modelId="{6D384649-BF89-4CF0-B81B-A0E404782764}" type="pres">
      <dgm:prSet presAssocID="{9DB8BB4F-8C43-4D90-AC4D-85525F93E165}" presName="parTx" presStyleLbl="revTx" presStyleIdx="0" presStyleCnt="2">
        <dgm:presLayoutVars>
          <dgm:chMax val="0"/>
          <dgm:chPref val="0"/>
        </dgm:presLayoutVars>
      </dgm:prSet>
      <dgm:spPr/>
    </dgm:pt>
    <dgm:pt modelId="{F39F6D06-11BB-4367-9916-2A0EC097E8B2}" type="pres">
      <dgm:prSet presAssocID="{303DB890-40C9-47B1-A1B8-6B97158F6BDE}" presName="sibTrans" presStyleCnt="0"/>
      <dgm:spPr/>
    </dgm:pt>
    <dgm:pt modelId="{1B471F09-D6EA-4F00-B0D2-543B924F64D6}" type="pres">
      <dgm:prSet presAssocID="{893E799D-7C65-4FA8-B97E-6434D18D658F}" presName="compNode" presStyleCnt="0"/>
      <dgm:spPr/>
    </dgm:pt>
    <dgm:pt modelId="{F95112EE-8FF0-48A3-9AA6-BAD25C7F76C4}" type="pres">
      <dgm:prSet presAssocID="{893E799D-7C65-4FA8-B97E-6434D18D658F}" presName="bgRect" presStyleLbl="bgShp" presStyleIdx="1" presStyleCnt="2"/>
      <dgm:spPr/>
    </dgm:pt>
    <dgm:pt modelId="{2A5952BF-8D1A-4581-A238-226FF302EDB9}" type="pres">
      <dgm:prSet presAssocID="{893E799D-7C65-4FA8-B97E-6434D18D65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D9B09E5E-9FA7-4CC2-9844-B498399533C3}" type="pres">
      <dgm:prSet presAssocID="{893E799D-7C65-4FA8-B97E-6434D18D658F}" presName="spaceRect" presStyleCnt="0"/>
      <dgm:spPr/>
    </dgm:pt>
    <dgm:pt modelId="{EC6B1CF1-19F5-4841-9AB6-1CEB347EFA20}" type="pres">
      <dgm:prSet presAssocID="{893E799D-7C65-4FA8-B97E-6434D18D65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632AE23-9AF7-4986-81E9-6EA57CA6E40D}" type="presOf" srcId="{893E799D-7C65-4FA8-B97E-6434D18D658F}" destId="{EC6B1CF1-19F5-4841-9AB6-1CEB347EFA20}" srcOrd="0" destOrd="0" presId="urn:microsoft.com/office/officeart/2018/2/layout/IconVerticalSolidList"/>
    <dgm:cxn modelId="{239BBF48-4408-4CFC-9C28-61878FDF1460}" srcId="{B782FFB2-E5EC-4F6C-BEBC-8BA5CD6DBF73}" destId="{893E799D-7C65-4FA8-B97E-6434D18D658F}" srcOrd="1" destOrd="0" parTransId="{D20B6300-065F-4D40-80E5-6D2DBD1C6057}" sibTransId="{1952FC00-627E-46E5-9C98-16D88A8B02BC}"/>
    <dgm:cxn modelId="{6CA26878-E69A-4C37-B4CA-A8F084FD4DEC}" type="presOf" srcId="{B782FFB2-E5EC-4F6C-BEBC-8BA5CD6DBF73}" destId="{B8C6C49A-6669-4675-813A-4AC850049237}" srcOrd="0" destOrd="0" presId="urn:microsoft.com/office/officeart/2018/2/layout/IconVerticalSolidList"/>
    <dgm:cxn modelId="{6BE5BC83-D966-4781-A6D7-D482439D26DE}" srcId="{B782FFB2-E5EC-4F6C-BEBC-8BA5CD6DBF73}" destId="{9DB8BB4F-8C43-4D90-AC4D-85525F93E165}" srcOrd="0" destOrd="0" parTransId="{C3BD4292-7920-4AFB-ACA5-DF2375BF8C05}" sibTransId="{303DB890-40C9-47B1-A1B8-6B97158F6BDE}"/>
    <dgm:cxn modelId="{BE438CB7-3551-4CEE-A216-14F7F47FDB3C}" type="presOf" srcId="{9DB8BB4F-8C43-4D90-AC4D-85525F93E165}" destId="{6D384649-BF89-4CF0-B81B-A0E404782764}" srcOrd="0" destOrd="0" presId="urn:microsoft.com/office/officeart/2018/2/layout/IconVerticalSolidList"/>
    <dgm:cxn modelId="{637FB0BE-C580-4F05-BC7B-E212DA1C2AEA}" type="presParOf" srcId="{B8C6C49A-6669-4675-813A-4AC850049237}" destId="{CB7CBB85-5434-4F64-9B24-D265842671A6}" srcOrd="0" destOrd="0" presId="urn:microsoft.com/office/officeart/2018/2/layout/IconVerticalSolidList"/>
    <dgm:cxn modelId="{447B1064-68C7-41A3-9ADA-41BFBDCFD32D}" type="presParOf" srcId="{CB7CBB85-5434-4F64-9B24-D265842671A6}" destId="{E9AA8AA0-8A5E-47F4-B0A6-0F5B477D4A95}" srcOrd="0" destOrd="0" presId="urn:microsoft.com/office/officeart/2018/2/layout/IconVerticalSolidList"/>
    <dgm:cxn modelId="{D3942709-64A4-47FA-9D2A-98760CCCC13D}" type="presParOf" srcId="{CB7CBB85-5434-4F64-9B24-D265842671A6}" destId="{252EF306-C5EF-4760-B265-D7F2D2D5FD07}" srcOrd="1" destOrd="0" presId="urn:microsoft.com/office/officeart/2018/2/layout/IconVerticalSolidList"/>
    <dgm:cxn modelId="{357E2F1E-FC84-433D-808A-F669E20696E7}" type="presParOf" srcId="{CB7CBB85-5434-4F64-9B24-D265842671A6}" destId="{FC3F0858-D651-4D07-BE64-9D3AA6C47241}" srcOrd="2" destOrd="0" presId="urn:microsoft.com/office/officeart/2018/2/layout/IconVerticalSolidList"/>
    <dgm:cxn modelId="{F33CA51E-023A-412B-B257-06E4F882C36C}" type="presParOf" srcId="{CB7CBB85-5434-4F64-9B24-D265842671A6}" destId="{6D384649-BF89-4CF0-B81B-A0E404782764}" srcOrd="3" destOrd="0" presId="urn:microsoft.com/office/officeart/2018/2/layout/IconVerticalSolidList"/>
    <dgm:cxn modelId="{CF0AE451-26C1-4B80-9279-5DF86BF3F406}" type="presParOf" srcId="{B8C6C49A-6669-4675-813A-4AC850049237}" destId="{F39F6D06-11BB-4367-9916-2A0EC097E8B2}" srcOrd="1" destOrd="0" presId="urn:microsoft.com/office/officeart/2018/2/layout/IconVerticalSolidList"/>
    <dgm:cxn modelId="{0BB2C888-1812-4D32-BCC6-FA8A09FFCAB0}" type="presParOf" srcId="{B8C6C49A-6669-4675-813A-4AC850049237}" destId="{1B471F09-D6EA-4F00-B0D2-543B924F64D6}" srcOrd="2" destOrd="0" presId="urn:microsoft.com/office/officeart/2018/2/layout/IconVerticalSolidList"/>
    <dgm:cxn modelId="{BB857424-05E1-489E-80E0-D7854C79132D}" type="presParOf" srcId="{1B471F09-D6EA-4F00-B0D2-543B924F64D6}" destId="{F95112EE-8FF0-48A3-9AA6-BAD25C7F76C4}" srcOrd="0" destOrd="0" presId="urn:microsoft.com/office/officeart/2018/2/layout/IconVerticalSolidList"/>
    <dgm:cxn modelId="{65CD58B3-ECFC-43E3-B379-65DDB7AF7B3B}" type="presParOf" srcId="{1B471F09-D6EA-4F00-B0D2-543B924F64D6}" destId="{2A5952BF-8D1A-4581-A238-226FF302EDB9}" srcOrd="1" destOrd="0" presId="urn:microsoft.com/office/officeart/2018/2/layout/IconVerticalSolidList"/>
    <dgm:cxn modelId="{2325BACA-B393-4FE8-9347-5CDBCA3366B9}" type="presParOf" srcId="{1B471F09-D6EA-4F00-B0D2-543B924F64D6}" destId="{D9B09E5E-9FA7-4CC2-9844-B498399533C3}" srcOrd="2" destOrd="0" presId="urn:microsoft.com/office/officeart/2018/2/layout/IconVerticalSolidList"/>
    <dgm:cxn modelId="{61A524FE-765A-4EC6-9394-8875A77F6BAD}" type="presParOf" srcId="{1B471F09-D6EA-4F00-B0D2-543B924F64D6}" destId="{EC6B1CF1-19F5-4841-9AB6-1CEB347EFA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E82478-EC6D-4945-AEEB-E6B172C1EE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55139D-4D18-4DAD-AB98-2E871DEE97B9}">
      <dgm:prSet/>
      <dgm:spPr/>
      <dgm:t>
        <a:bodyPr/>
        <a:lstStyle/>
        <a:p>
          <a:r>
            <a:rPr lang="en-US"/>
            <a:t>What were your first FOUR preferences in the Maslow’s hierarchy? (5 marks)</a:t>
          </a:r>
        </a:p>
      </dgm:t>
    </dgm:pt>
    <dgm:pt modelId="{4AC07B28-3EAE-4BBC-AAE6-2537BB22ABCC}" type="parTrans" cxnId="{3412E95D-F0BA-4212-9549-DF7B6DB54BCB}">
      <dgm:prSet/>
      <dgm:spPr/>
      <dgm:t>
        <a:bodyPr/>
        <a:lstStyle/>
        <a:p>
          <a:endParaRPr lang="en-US"/>
        </a:p>
      </dgm:t>
    </dgm:pt>
    <dgm:pt modelId="{14CDECDA-3A35-45B2-9F04-0B08A9611547}" type="sibTrans" cxnId="{3412E95D-F0BA-4212-9549-DF7B6DB54BCB}">
      <dgm:prSet/>
      <dgm:spPr/>
      <dgm:t>
        <a:bodyPr/>
        <a:lstStyle/>
        <a:p>
          <a:endParaRPr lang="en-US"/>
        </a:p>
      </dgm:t>
    </dgm:pt>
    <dgm:pt modelId="{0BA2C2B3-BF21-4937-BD28-2768E02F012B}">
      <dgm:prSet/>
      <dgm:spPr/>
      <dgm:t>
        <a:bodyPr/>
        <a:lstStyle/>
        <a:p>
          <a:r>
            <a:rPr lang="en-US"/>
            <a:t>Can you link these with your goals? (5 marks)</a:t>
          </a:r>
        </a:p>
      </dgm:t>
    </dgm:pt>
    <dgm:pt modelId="{34224403-592A-45F2-8DEC-15AED09CA944}" type="parTrans" cxnId="{E95AA4A5-C78C-4DAA-9CA0-F06E048E6D01}">
      <dgm:prSet/>
      <dgm:spPr/>
      <dgm:t>
        <a:bodyPr/>
        <a:lstStyle/>
        <a:p>
          <a:endParaRPr lang="en-US"/>
        </a:p>
      </dgm:t>
    </dgm:pt>
    <dgm:pt modelId="{EB22839B-25CB-4397-9D8F-3EF986C3B3DC}" type="sibTrans" cxnId="{E95AA4A5-C78C-4DAA-9CA0-F06E048E6D01}">
      <dgm:prSet/>
      <dgm:spPr/>
      <dgm:t>
        <a:bodyPr/>
        <a:lstStyle/>
        <a:p>
          <a:endParaRPr lang="en-US"/>
        </a:p>
      </dgm:t>
    </dgm:pt>
    <dgm:pt modelId="{8E97E6C7-3954-4750-89E6-57E9D23989DA}" type="pres">
      <dgm:prSet presAssocID="{BFE82478-EC6D-4945-AEEB-E6B172C1EED2}" presName="root" presStyleCnt="0">
        <dgm:presLayoutVars>
          <dgm:dir/>
          <dgm:resizeHandles val="exact"/>
        </dgm:presLayoutVars>
      </dgm:prSet>
      <dgm:spPr/>
    </dgm:pt>
    <dgm:pt modelId="{DDB01CAB-A70C-4E15-8F44-5AA5FFAA4A2B}" type="pres">
      <dgm:prSet presAssocID="{9C55139D-4D18-4DAD-AB98-2E871DEE97B9}" presName="compNode" presStyleCnt="0"/>
      <dgm:spPr/>
    </dgm:pt>
    <dgm:pt modelId="{2ADFEC91-1876-4B40-8483-A3DFCD4EBE42}" type="pres">
      <dgm:prSet presAssocID="{9C55139D-4D18-4DAD-AB98-2E871DEE97B9}" presName="bgRect" presStyleLbl="bgShp" presStyleIdx="0" presStyleCnt="2"/>
      <dgm:spPr/>
    </dgm:pt>
    <dgm:pt modelId="{12DFA31D-720A-4E92-957E-A5F334217F3A}" type="pres">
      <dgm:prSet presAssocID="{9C55139D-4D18-4DAD-AB98-2E871DEE97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29523B0-AEEB-4934-8F4E-DB9E6D3BB0FB}" type="pres">
      <dgm:prSet presAssocID="{9C55139D-4D18-4DAD-AB98-2E871DEE97B9}" presName="spaceRect" presStyleCnt="0"/>
      <dgm:spPr/>
    </dgm:pt>
    <dgm:pt modelId="{69BD89B4-2704-4365-A079-588D5D98749D}" type="pres">
      <dgm:prSet presAssocID="{9C55139D-4D18-4DAD-AB98-2E871DEE97B9}" presName="parTx" presStyleLbl="revTx" presStyleIdx="0" presStyleCnt="2">
        <dgm:presLayoutVars>
          <dgm:chMax val="0"/>
          <dgm:chPref val="0"/>
        </dgm:presLayoutVars>
      </dgm:prSet>
      <dgm:spPr/>
    </dgm:pt>
    <dgm:pt modelId="{6F3B4BAE-A0AB-4505-B7EF-D33AF23D07C1}" type="pres">
      <dgm:prSet presAssocID="{14CDECDA-3A35-45B2-9F04-0B08A9611547}" presName="sibTrans" presStyleCnt="0"/>
      <dgm:spPr/>
    </dgm:pt>
    <dgm:pt modelId="{7870DBE4-3550-4950-9EDD-9CF790BC8222}" type="pres">
      <dgm:prSet presAssocID="{0BA2C2B3-BF21-4937-BD28-2768E02F012B}" presName="compNode" presStyleCnt="0"/>
      <dgm:spPr/>
    </dgm:pt>
    <dgm:pt modelId="{DBB75F66-CA86-46F6-8358-6ECCA175D6CA}" type="pres">
      <dgm:prSet presAssocID="{0BA2C2B3-BF21-4937-BD28-2768E02F012B}" presName="bgRect" presStyleLbl="bgShp" presStyleIdx="1" presStyleCnt="2"/>
      <dgm:spPr/>
    </dgm:pt>
    <dgm:pt modelId="{DCC9B8F7-8E17-4B69-8849-12783F67F1DB}" type="pres">
      <dgm:prSet presAssocID="{0BA2C2B3-BF21-4937-BD28-2768E02F01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A869F175-3250-4F49-8E88-CA570FDB3F3C}" type="pres">
      <dgm:prSet presAssocID="{0BA2C2B3-BF21-4937-BD28-2768E02F012B}" presName="spaceRect" presStyleCnt="0"/>
      <dgm:spPr/>
    </dgm:pt>
    <dgm:pt modelId="{50A1ED07-B4EC-42BF-A2A8-09CED4CF9E1E}" type="pres">
      <dgm:prSet presAssocID="{0BA2C2B3-BF21-4937-BD28-2768E02F012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412E95D-F0BA-4212-9549-DF7B6DB54BCB}" srcId="{BFE82478-EC6D-4945-AEEB-E6B172C1EED2}" destId="{9C55139D-4D18-4DAD-AB98-2E871DEE97B9}" srcOrd="0" destOrd="0" parTransId="{4AC07B28-3EAE-4BBC-AAE6-2537BB22ABCC}" sibTransId="{14CDECDA-3A35-45B2-9F04-0B08A9611547}"/>
    <dgm:cxn modelId="{B716089C-1F4F-4B60-8B0D-F4412D1346F0}" type="presOf" srcId="{9C55139D-4D18-4DAD-AB98-2E871DEE97B9}" destId="{69BD89B4-2704-4365-A079-588D5D98749D}" srcOrd="0" destOrd="0" presId="urn:microsoft.com/office/officeart/2018/2/layout/IconVerticalSolidList"/>
    <dgm:cxn modelId="{E95AA4A5-C78C-4DAA-9CA0-F06E048E6D01}" srcId="{BFE82478-EC6D-4945-AEEB-E6B172C1EED2}" destId="{0BA2C2B3-BF21-4937-BD28-2768E02F012B}" srcOrd="1" destOrd="0" parTransId="{34224403-592A-45F2-8DEC-15AED09CA944}" sibTransId="{EB22839B-25CB-4397-9D8F-3EF986C3B3DC}"/>
    <dgm:cxn modelId="{85D349BC-DCEA-40B6-8883-37E1F5A72432}" type="presOf" srcId="{0BA2C2B3-BF21-4937-BD28-2768E02F012B}" destId="{50A1ED07-B4EC-42BF-A2A8-09CED4CF9E1E}" srcOrd="0" destOrd="0" presId="urn:microsoft.com/office/officeart/2018/2/layout/IconVerticalSolidList"/>
    <dgm:cxn modelId="{5BB011C8-8187-43FE-A395-1A85DF3E1E85}" type="presOf" srcId="{BFE82478-EC6D-4945-AEEB-E6B172C1EED2}" destId="{8E97E6C7-3954-4750-89E6-57E9D23989DA}" srcOrd="0" destOrd="0" presId="urn:microsoft.com/office/officeart/2018/2/layout/IconVerticalSolidList"/>
    <dgm:cxn modelId="{0BAD3748-0176-412A-96A3-34137311B8F9}" type="presParOf" srcId="{8E97E6C7-3954-4750-89E6-57E9D23989DA}" destId="{DDB01CAB-A70C-4E15-8F44-5AA5FFAA4A2B}" srcOrd="0" destOrd="0" presId="urn:microsoft.com/office/officeart/2018/2/layout/IconVerticalSolidList"/>
    <dgm:cxn modelId="{C03466CC-237F-44A5-82B1-CD9299F22FC2}" type="presParOf" srcId="{DDB01CAB-A70C-4E15-8F44-5AA5FFAA4A2B}" destId="{2ADFEC91-1876-4B40-8483-A3DFCD4EBE42}" srcOrd="0" destOrd="0" presId="urn:microsoft.com/office/officeart/2018/2/layout/IconVerticalSolidList"/>
    <dgm:cxn modelId="{3D6CCFC5-94D2-4236-9A80-F992E46F25E9}" type="presParOf" srcId="{DDB01CAB-A70C-4E15-8F44-5AA5FFAA4A2B}" destId="{12DFA31D-720A-4E92-957E-A5F334217F3A}" srcOrd="1" destOrd="0" presId="urn:microsoft.com/office/officeart/2018/2/layout/IconVerticalSolidList"/>
    <dgm:cxn modelId="{B518C230-DEA2-4BDA-AF80-F085A3A87E30}" type="presParOf" srcId="{DDB01CAB-A70C-4E15-8F44-5AA5FFAA4A2B}" destId="{429523B0-AEEB-4934-8F4E-DB9E6D3BB0FB}" srcOrd="2" destOrd="0" presId="urn:microsoft.com/office/officeart/2018/2/layout/IconVerticalSolidList"/>
    <dgm:cxn modelId="{02865563-621E-426B-B6B8-DEE278329FAA}" type="presParOf" srcId="{DDB01CAB-A70C-4E15-8F44-5AA5FFAA4A2B}" destId="{69BD89B4-2704-4365-A079-588D5D98749D}" srcOrd="3" destOrd="0" presId="urn:microsoft.com/office/officeart/2018/2/layout/IconVerticalSolidList"/>
    <dgm:cxn modelId="{06D32112-89E0-42CF-A51C-0B6D13441571}" type="presParOf" srcId="{8E97E6C7-3954-4750-89E6-57E9D23989DA}" destId="{6F3B4BAE-A0AB-4505-B7EF-D33AF23D07C1}" srcOrd="1" destOrd="0" presId="urn:microsoft.com/office/officeart/2018/2/layout/IconVerticalSolidList"/>
    <dgm:cxn modelId="{EA36FE09-EEF7-4389-8EF9-8EF2B5A5F023}" type="presParOf" srcId="{8E97E6C7-3954-4750-89E6-57E9D23989DA}" destId="{7870DBE4-3550-4950-9EDD-9CF790BC8222}" srcOrd="2" destOrd="0" presId="urn:microsoft.com/office/officeart/2018/2/layout/IconVerticalSolidList"/>
    <dgm:cxn modelId="{C8B325D3-A74D-439A-8BCB-FA231D90703C}" type="presParOf" srcId="{7870DBE4-3550-4950-9EDD-9CF790BC8222}" destId="{DBB75F66-CA86-46F6-8358-6ECCA175D6CA}" srcOrd="0" destOrd="0" presId="urn:microsoft.com/office/officeart/2018/2/layout/IconVerticalSolidList"/>
    <dgm:cxn modelId="{7940FF55-EBAB-45C8-9344-F11EB0E0CA74}" type="presParOf" srcId="{7870DBE4-3550-4950-9EDD-9CF790BC8222}" destId="{DCC9B8F7-8E17-4B69-8849-12783F67F1DB}" srcOrd="1" destOrd="0" presId="urn:microsoft.com/office/officeart/2018/2/layout/IconVerticalSolidList"/>
    <dgm:cxn modelId="{44B6A51E-7569-4BFA-AA3C-B5C5A9947F23}" type="presParOf" srcId="{7870DBE4-3550-4950-9EDD-9CF790BC8222}" destId="{A869F175-3250-4F49-8E88-CA570FDB3F3C}" srcOrd="2" destOrd="0" presId="urn:microsoft.com/office/officeart/2018/2/layout/IconVerticalSolidList"/>
    <dgm:cxn modelId="{521B9D70-6341-43B9-A156-BB9034DC2895}" type="presParOf" srcId="{7870DBE4-3550-4950-9EDD-9CF790BC8222}" destId="{50A1ED07-B4EC-42BF-A2A8-09CED4CF9E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A831E0-EBE0-4FCF-8FF2-48DFC9DBDB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CD1121E-0167-4D69-8E0E-6F6888E38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values did you choose and why? Write reasons. (5 marks)</a:t>
          </a:r>
        </a:p>
      </dgm:t>
    </dgm:pt>
    <dgm:pt modelId="{04890B97-2388-47DC-808E-7AFE4A8F9436}" type="parTrans" cxnId="{2D18B3C3-604C-45A2-B598-0CAD5E1446CD}">
      <dgm:prSet/>
      <dgm:spPr/>
      <dgm:t>
        <a:bodyPr/>
        <a:lstStyle/>
        <a:p>
          <a:endParaRPr lang="en-US"/>
        </a:p>
      </dgm:t>
    </dgm:pt>
    <dgm:pt modelId="{B6574414-7609-46A9-B2E1-12C52CCE6014}" type="sibTrans" cxnId="{2D18B3C3-604C-45A2-B598-0CAD5E1446CD}">
      <dgm:prSet/>
      <dgm:spPr/>
      <dgm:t>
        <a:bodyPr/>
        <a:lstStyle/>
        <a:p>
          <a:endParaRPr lang="en-US"/>
        </a:p>
      </dgm:t>
    </dgm:pt>
    <dgm:pt modelId="{6C889918-DC8D-48CC-B958-A0C2B20C2E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student, which values do you think will help you achieve your goals? (5 marks)</a:t>
          </a:r>
        </a:p>
      </dgm:t>
    </dgm:pt>
    <dgm:pt modelId="{B98A06DA-5112-4B10-9947-37140E6FD3A6}" type="parTrans" cxnId="{CAC36BD0-2209-41B6-B41A-0376C67AD6FA}">
      <dgm:prSet/>
      <dgm:spPr/>
      <dgm:t>
        <a:bodyPr/>
        <a:lstStyle/>
        <a:p>
          <a:endParaRPr lang="en-US"/>
        </a:p>
      </dgm:t>
    </dgm:pt>
    <dgm:pt modelId="{20E8F420-75E7-440F-9547-716E72E6259A}" type="sibTrans" cxnId="{CAC36BD0-2209-41B6-B41A-0376C67AD6FA}">
      <dgm:prSet/>
      <dgm:spPr/>
      <dgm:t>
        <a:bodyPr/>
        <a:lstStyle/>
        <a:p>
          <a:endParaRPr lang="en-US"/>
        </a:p>
      </dgm:t>
    </dgm:pt>
    <dgm:pt modelId="{A46DF80C-763A-4DFC-87C4-F2BE92251D8E}" type="pres">
      <dgm:prSet presAssocID="{08A831E0-EBE0-4FCF-8FF2-48DFC9DBDB62}" presName="root" presStyleCnt="0">
        <dgm:presLayoutVars>
          <dgm:dir/>
          <dgm:resizeHandles val="exact"/>
        </dgm:presLayoutVars>
      </dgm:prSet>
      <dgm:spPr/>
    </dgm:pt>
    <dgm:pt modelId="{531F0F98-EA51-43AF-9885-5A6CCD982FB5}" type="pres">
      <dgm:prSet presAssocID="{ACD1121E-0167-4D69-8E0E-6F6888E38DC7}" presName="compNode" presStyleCnt="0"/>
      <dgm:spPr/>
    </dgm:pt>
    <dgm:pt modelId="{468CA304-D9D7-44FE-A3BD-5B6464301A48}" type="pres">
      <dgm:prSet presAssocID="{ACD1121E-0167-4D69-8E0E-6F6888E38D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28AD84B-50DA-4A24-B461-09345B8BA2EB}" type="pres">
      <dgm:prSet presAssocID="{ACD1121E-0167-4D69-8E0E-6F6888E38DC7}" presName="spaceRect" presStyleCnt="0"/>
      <dgm:spPr/>
    </dgm:pt>
    <dgm:pt modelId="{D18D0D04-2CAC-4B12-AEE4-0E348C252954}" type="pres">
      <dgm:prSet presAssocID="{ACD1121E-0167-4D69-8E0E-6F6888E38DC7}" presName="textRect" presStyleLbl="revTx" presStyleIdx="0" presStyleCnt="2">
        <dgm:presLayoutVars>
          <dgm:chMax val="1"/>
          <dgm:chPref val="1"/>
        </dgm:presLayoutVars>
      </dgm:prSet>
      <dgm:spPr/>
    </dgm:pt>
    <dgm:pt modelId="{84AF495D-21DF-4ED3-9014-77869F6F2576}" type="pres">
      <dgm:prSet presAssocID="{B6574414-7609-46A9-B2E1-12C52CCE6014}" presName="sibTrans" presStyleCnt="0"/>
      <dgm:spPr/>
    </dgm:pt>
    <dgm:pt modelId="{3A539B1F-E11C-448B-8CEA-298E5CEFED96}" type="pres">
      <dgm:prSet presAssocID="{6C889918-DC8D-48CC-B958-A0C2B20C2EFA}" presName="compNode" presStyleCnt="0"/>
      <dgm:spPr/>
    </dgm:pt>
    <dgm:pt modelId="{AAA25E5A-6D5D-430D-BEB7-2FADA68DA106}" type="pres">
      <dgm:prSet presAssocID="{6C889918-DC8D-48CC-B958-A0C2B20C2E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3A8DFCB-14FA-46C0-9552-5ADA6EB2D39E}" type="pres">
      <dgm:prSet presAssocID="{6C889918-DC8D-48CC-B958-A0C2B20C2EFA}" presName="spaceRect" presStyleCnt="0"/>
      <dgm:spPr/>
    </dgm:pt>
    <dgm:pt modelId="{A197C18E-3862-4484-B907-8EAF0B860233}" type="pres">
      <dgm:prSet presAssocID="{6C889918-DC8D-48CC-B958-A0C2B20C2EF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9E8E0A-EBC9-4F6B-B5F3-CF049AE4E6CA}" type="presOf" srcId="{08A831E0-EBE0-4FCF-8FF2-48DFC9DBDB62}" destId="{A46DF80C-763A-4DFC-87C4-F2BE92251D8E}" srcOrd="0" destOrd="0" presId="urn:microsoft.com/office/officeart/2018/2/layout/IconLabelList"/>
    <dgm:cxn modelId="{E2B1612E-2418-4030-867E-FE789B80096B}" type="presOf" srcId="{ACD1121E-0167-4D69-8E0E-6F6888E38DC7}" destId="{D18D0D04-2CAC-4B12-AEE4-0E348C252954}" srcOrd="0" destOrd="0" presId="urn:microsoft.com/office/officeart/2018/2/layout/IconLabelList"/>
    <dgm:cxn modelId="{4091FC7B-0DFB-4FF5-BEA5-7A2B19CB8165}" type="presOf" srcId="{6C889918-DC8D-48CC-B958-A0C2B20C2EFA}" destId="{A197C18E-3862-4484-B907-8EAF0B860233}" srcOrd="0" destOrd="0" presId="urn:microsoft.com/office/officeart/2018/2/layout/IconLabelList"/>
    <dgm:cxn modelId="{2D18B3C3-604C-45A2-B598-0CAD5E1446CD}" srcId="{08A831E0-EBE0-4FCF-8FF2-48DFC9DBDB62}" destId="{ACD1121E-0167-4D69-8E0E-6F6888E38DC7}" srcOrd="0" destOrd="0" parTransId="{04890B97-2388-47DC-808E-7AFE4A8F9436}" sibTransId="{B6574414-7609-46A9-B2E1-12C52CCE6014}"/>
    <dgm:cxn modelId="{CAC36BD0-2209-41B6-B41A-0376C67AD6FA}" srcId="{08A831E0-EBE0-4FCF-8FF2-48DFC9DBDB62}" destId="{6C889918-DC8D-48CC-B958-A0C2B20C2EFA}" srcOrd="1" destOrd="0" parTransId="{B98A06DA-5112-4B10-9947-37140E6FD3A6}" sibTransId="{20E8F420-75E7-440F-9547-716E72E6259A}"/>
    <dgm:cxn modelId="{167751C5-9483-4138-9CFB-ADC2E96E7F6A}" type="presParOf" srcId="{A46DF80C-763A-4DFC-87C4-F2BE92251D8E}" destId="{531F0F98-EA51-43AF-9885-5A6CCD982FB5}" srcOrd="0" destOrd="0" presId="urn:microsoft.com/office/officeart/2018/2/layout/IconLabelList"/>
    <dgm:cxn modelId="{3A8ECB87-19A6-4D5F-9583-3422A7BA042F}" type="presParOf" srcId="{531F0F98-EA51-43AF-9885-5A6CCD982FB5}" destId="{468CA304-D9D7-44FE-A3BD-5B6464301A48}" srcOrd="0" destOrd="0" presId="urn:microsoft.com/office/officeart/2018/2/layout/IconLabelList"/>
    <dgm:cxn modelId="{152437EB-0BAD-46F6-8114-70302A31D01B}" type="presParOf" srcId="{531F0F98-EA51-43AF-9885-5A6CCD982FB5}" destId="{628AD84B-50DA-4A24-B461-09345B8BA2EB}" srcOrd="1" destOrd="0" presId="urn:microsoft.com/office/officeart/2018/2/layout/IconLabelList"/>
    <dgm:cxn modelId="{7A714598-69B8-42DE-8BDB-3470C0899FFA}" type="presParOf" srcId="{531F0F98-EA51-43AF-9885-5A6CCD982FB5}" destId="{D18D0D04-2CAC-4B12-AEE4-0E348C252954}" srcOrd="2" destOrd="0" presId="urn:microsoft.com/office/officeart/2018/2/layout/IconLabelList"/>
    <dgm:cxn modelId="{5330AD7F-6594-42D5-8EC0-9D11CAC49A36}" type="presParOf" srcId="{A46DF80C-763A-4DFC-87C4-F2BE92251D8E}" destId="{84AF495D-21DF-4ED3-9014-77869F6F2576}" srcOrd="1" destOrd="0" presId="urn:microsoft.com/office/officeart/2018/2/layout/IconLabelList"/>
    <dgm:cxn modelId="{05A2B45E-8A64-46DD-8419-4511026702C6}" type="presParOf" srcId="{A46DF80C-763A-4DFC-87C4-F2BE92251D8E}" destId="{3A539B1F-E11C-448B-8CEA-298E5CEFED96}" srcOrd="2" destOrd="0" presId="urn:microsoft.com/office/officeart/2018/2/layout/IconLabelList"/>
    <dgm:cxn modelId="{BBA7182E-0AB6-46A2-B0E1-6BE129ED98C1}" type="presParOf" srcId="{3A539B1F-E11C-448B-8CEA-298E5CEFED96}" destId="{AAA25E5A-6D5D-430D-BEB7-2FADA68DA106}" srcOrd="0" destOrd="0" presId="urn:microsoft.com/office/officeart/2018/2/layout/IconLabelList"/>
    <dgm:cxn modelId="{9145C102-7D51-476A-85B5-E8B5CE17DBD4}" type="presParOf" srcId="{3A539B1F-E11C-448B-8CEA-298E5CEFED96}" destId="{73A8DFCB-14FA-46C0-9552-5ADA6EB2D39E}" srcOrd="1" destOrd="0" presId="urn:microsoft.com/office/officeart/2018/2/layout/IconLabelList"/>
    <dgm:cxn modelId="{AE20A196-26C8-4A1B-9AA6-0D380CC48FF8}" type="presParOf" srcId="{3A539B1F-E11C-448B-8CEA-298E5CEFED96}" destId="{A197C18E-3862-4484-B907-8EAF0B860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33CFD-2887-4424-8B15-3A3541AD3D17}">
      <dsp:nvSpPr>
        <dsp:cNvPr id="0" name=""/>
        <dsp:cNvSpPr/>
      </dsp:nvSpPr>
      <dsp:spPr>
        <a:xfrm>
          <a:off x="0" y="512"/>
          <a:ext cx="10515600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6B12E-56AF-437F-B19D-89F4853C84D3}">
      <dsp:nvSpPr>
        <dsp:cNvPr id="0" name=""/>
        <dsp:cNvSpPr/>
      </dsp:nvSpPr>
      <dsp:spPr>
        <a:xfrm>
          <a:off x="362545" y="270173"/>
          <a:ext cx="659173" cy="659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C6E87-14D6-4B1C-A4EB-3B5547C578EA}">
      <dsp:nvSpPr>
        <dsp:cNvPr id="0" name=""/>
        <dsp:cNvSpPr/>
      </dsp:nvSpPr>
      <dsp:spPr>
        <a:xfrm>
          <a:off x="1384263" y="512"/>
          <a:ext cx="913133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Joseph Luft &amp; Harry Ingham (1955)</a:t>
          </a:r>
        </a:p>
      </dsp:txBody>
      <dsp:txXfrm>
        <a:off x="1384263" y="512"/>
        <a:ext cx="9131336" cy="1198496"/>
      </dsp:txXfrm>
    </dsp:sp>
    <dsp:sp modelId="{9AE344BB-27EF-47AF-AD05-5798CE10A937}">
      <dsp:nvSpPr>
        <dsp:cNvPr id="0" name=""/>
        <dsp:cNvSpPr/>
      </dsp:nvSpPr>
      <dsp:spPr>
        <a:xfrm>
          <a:off x="0" y="1498633"/>
          <a:ext cx="10515600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B914B-F2B0-4C6B-90C7-3A0311F36AFA}">
      <dsp:nvSpPr>
        <dsp:cNvPr id="0" name=""/>
        <dsp:cNvSpPr/>
      </dsp:nvSpPr>
      <dsp:spPr>
        <a:xfrm>
          <a:off x="362545" y="1768294"/>
          <a:ext cx="659173" cy="659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FA745-C2D5-4F39-AFA2-BDEF076B692E}">
      <dsp:nvSpPr>
        <dsp:cNvPr id="0" name=""/>
        <dsp:cNvSpPr/>
      </dsp:nvSpPr>
      <dsp:spPr>
        <a:xfrm>
          <a:off x="1384263" y="1498633"/>
          <a:ext cx="913133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for self awareness, self-development, group development &amp; understanding relations</a:t>
          </a:r>
        </a:p>
      </dsp:txBody>
      <dsp:txXfrm>
        <a:off x="1384263" y="1498633"/>
        <a:ext cx="9131336" cy="1198496"/>
      </dsp:txXfrm>
    </dsp:sp>
    <dsp:sp modelId="{B5864443-6846-417D-ACB2-4D089BEADC37}">
      <dsp:nvSpPr>
        <dsp:cNvPr id="0" name=""/>
        <dsp:cNvSpPr/>
      </dsp:nvSpPr>
      <dsp:spPr>
        <a:xfrm>
          <a:off x="0" y="2996754"/>
          <a:ext cx="10515600" cy="1198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E8245-5A14-4EEE-8F78-CD5858877150}">
      <dsp:nvSpPr>
        <dsp:cNvPr id="0" name=""/>
        <dsp:cNvSpPr/>
      </dsp:nvSpPr>
      <dsp:spPr>
        <a:xfrm>
          <a:off x="362545" y="3266415"/>
          <a:ext cx="659173" cy="659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26AC7-8FED-4DEF-881F-25340996A21A}">
      <dsp:nvSpPr>
        <dsp:cNvPr id="0" name=""/>
        <dsp:cNvSpPr/>
      </dsp:nvSpPr>
      <dsp:spPr>
        <a:xfrm>
          <a:off x="1384263" y="2996754"/>
          <a:ext cx="9131336" cy="119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41" tIns="126841" rIns="126841" bIns="1268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Gives information about attitudes, emotions, feelings, skills, motivation, perceptions, etc</a:t>
          </a:r>
        </a:p>
      </dsp:txBody>
      <dsp:txXfrm>
        <a:off x="1384263" y="2996754"/>
        <a:ext cx="9131336" cy="119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57CF2-B578-4325-972C-94DDAA30B194}">
      <dsp:nvSpPr>
        <dsp:cNvPr id="0" name=""/>
        <dsp:cNvSpPr/>
      </dsp:nvSpPr>
      <dsp:spPr>
        <a:xfrm>
          <a:off x="0" y="949585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4115C-895D-4382-A504-6D617BCA298C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C36EE-D923-4B83-9E70-E7275FF7F804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are your common, surprising and unique characteristics? How does your Johari window appear to you? (5 marks)</a:t>
          </a:r>
        </a:p>
      </dsp:txBody>
      <dsp:txXfrm>
        <a:off x="2024809" y="949585"/>
        <a:ext cx="4978967" cy="1753081"/>
      </dsp:txXfrm>
    </dsp:sp>
    <dsp:sp modelId="{ED3E1AA6-E398-4EF6-9901-2B96A352EE66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98794-8176-4ECC-B584-351E1FF57447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258E0-C647-4293-B150-0A08A8989392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changes would you like to make in your Johari Window and How? Would you convert some characteristics to common/open area? (5 marks)</a:t>
          </a:r>
        </a:p>
      </dsp:txBody>
      <dsp:txXfrm>
        <a:off x="2024809" y="3140937"/>
        <a:ext cx="4978967" cy="1753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A8AA0-8A5E-47F4-B0A6-0F5B477D4A95}">
      <dsp:nvSpPr>
        <dsp:cNvPr id="0" name=""/>
        <dsp:cNvSpPr/>
      </dsp:nvSpPr>
      <dsp:spPr>
        <a:xfrm>
          <a:off x="0" y="940169"/>
          <a:ext cx="5626542" cy="1735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EF306-C5EF-4760-B265-D7F2D2D5FD07}">
      <dsp:nvSpPr>
        <dsp:cNvPr id="0" name=""/>
        <dsp:cNvSpPr/>
      </dsp:nvSpPr>
      <dsp:spPr>
        <a:xfrm>
          <a:off x="525048" y="1330701"/>
          <a:ext cx="954633" cy="954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84649-BF89-4CF0-B81B-A0E404782764}">
      <dsp:nvSpPr>
        <dsp:cNvPr id="0" name=""/>
        <dsp:cNvSpPr/>
      </dsp:nvSpPr>
      <dsp:spPr>
        <a:xfrm>
          <a:off x="2004730" y="940169"/>
          <a:ext cx="3621811" cy="173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695" tIns="183695" rIns="183695" bIns="18369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the planning chart (5 marks)</a:t>
          </a:r>
        </a:p>
      </dsp:txBody>
      <dsp:txXfrm>
        <a:off x="2004730" y="940169"/>
        <a:ext cx="3621811" cy="1735697"/>
      </dsp:txXfrm>
    </dsp:sp>
    <dsp:sp modelId="{F95112EE-8FF0-48A3-9AA6-BAD25C7F76C4}">
      <dsp:nvSpPr>
        <dsp:cNvPr id="0" name=""/>
        <dsp:cNvSpPr/>
      </dsp:nvSpPr>
      <dsp:spPr>
        <a:xfrm>
          <a:off x="0" y="3109791"/>
          <a:ext cx="5626542" cy="1735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952BF-8D1A-4581-A238-226FF302EDB9}">
      <dsp:nvSpPr>
        <dsp:cNvPr id="0" name=""/>
        <dsp:cNvSpPr/>
      </dsp:nvSpPr>
      <dsp:spPr>
        <a:xfrm>
          <a:off x="525048" y="3500323"/>
          <a:ext cx="954633" cy="954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B1CF1-19F5-4841-9AB6-1CEB347EFA20}">
      <dsp:nvSpPr>
        <dsp:cNvPr id="0" name=""/>
        <dsp:cNvSpPr/>
      </dsp:nvSpPr>
      <dsp:spPr>
        <a:xfrm>
          <a:off x="2004730" y="3109791"/>
          <a:ext cx="3621811" cy="173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695" tIns="183695" rIns="183695" bIns="18369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Will there be any hurdles/weaknesses in achieving your goals? How would you work on those/handle it? (5 marks)</a:t>
          </a:r>
        </a:p>
      </dsp:txBody>
      <dsp:txXfrm>
        <a:off x="2004730" y="3109791"/>
        <a:ext cx="3621811" cy="1735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FEC91-1876-4B40-8483-A3DFCD4EBE42}">
      <dsp:nvSpPr>
        <dsp:cNvPr id="0" name=""/>
        <dsp:cNvSpPr/>
      </dsp:nvSpPr>
      <dsp:spPr>
        <a:xfrm>
          <a:off x="0" y="940169"/>
          <a:ext cx="5626542" cy="1735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FA31D-720A-4E92-957E-A5F334217F3A}">
      <dsp:nvSpPr>
        <dsp:cNvPr id="0" name=""/>
        <dsp:cNvSpPr/>
      </dsp:nvSpPr>
      <dsp:spPr>
        <a:xfrm>
          <a:off x="525048" y="1330701"/>
          <a:ext cx="954633" cy="954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D89B4-2704-4365-A079-588D5D98749D}">
      <dsp:nvSpPr>
        <dsp:cNvPr id="0" name=""/>
        <dsp:cNvSpPr/>
      </dsp:nvSpPr>
      <dsp:spPr>
        <a:xfrm>
          <a:off x="2004730" y="940169"/>
          <a:ext cx="3621811" cy="173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695" tIns="183695" rIns="183695" bIns="1836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were your first FOUR preferences in the Maslow’s hierarchy? (5 marks)</a:t>
          </a:r>
        </a:p>
      </dsp:txBody>
      <dsp:txXfrm>
        <a:off x="2004730" y="940169"/>
        <a:ext cx="3621811" cy="1735697"/>
      </dsp:txXfrm>
    </dsp:sp>
    <dsp:sp modelId="{DBB75F66-CA86-46F6-8358-6ECCA175D6CA}">
      <dsp:nvSpPr>
        <dsp:cNvPr id="0" name=""/>
        <dsp:cNvSpPr/>
      </dsp:nvSpPr>
      <dsp:spPr>
        <a:xfrm>
          <a:off x="0" y="3109791"/>
          <a:ext cx="5626542" cy="1735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9B8F7-8E17-4B69-8849-12783F67F1DB}">
      <dsp:nvSpPr>
        <dsp:cNvPr id="0" name=""/>
        <dsp:cNvSpPr/>
      </dsp:nvSpPr>
      <dsp:spPr>
        <a:xfrm>
          <a:off x="525048" y="3500323"/>
          <a:ext cx="954633" cy="954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1ED07-B4EC-42BF-A2A8-09CED4CF9E1E}">
      <dsp:nvSpPr>
        <dsp:cNvPr id="0" name=""/>
        <dsp:cNvSpPr/>
      </dsp:nvSpPr>
      <dsp:spPr>
        <a:xfrm>
          <a:off x="2004730" y="3109791"/>
          <a:ext cx="3621811" cy="173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695" tIns="183695" rIns="183695" bIns="1836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you link these with your goals? (5 marks)</a:t>
          </a:r>
        </a:p>
      </dsp:txBody>
      <dsp:txXfrm>
        <a:off x="2004730" y="3109791"/>
        <a:ext cx="3621811" cy="1735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CA304-D9D7-44FE-A3BD-5B6464301A48}">
      <dsp:nvSpPr>
        <dsp:cNvPr id="0" name=""/>
        <dsp:cNvSpPr/>
      </dsp:nvSpPr>
      <dsp:spPr>
        <a:xfrm>
          <a:off x="2160208" y="146242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D0D04-2CAC-4B12-AEE4-0E348C252954}">
      <dsp:nvSpPr>
        <dsp:cNvPr id="0" name=""/>
        <dsp:cNvSpPr/>
      </dsp:nvSpPr>
      <dsp:spPr>
        <a:xfrm>
          <a:off x="1362021" y="1810016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Which values did you choose and why? Write reasons. (5 marks)</a:t>
          </a:r>
        </a:p>
      </dsp:txBody>
      <dsp:txXfrm>
        <a:off x="1362021" y="1810016"/>
        <a:ext cx="2902500" cy="720000"/>
      </dsp:txXfrm>
    </dsp:sp>
    <dsp:sp modelId="{AAA25E5A-6D5D-430D-BEB7-2FADA68DA106}">
      <dsp:nvSpPr>
        <dsp:cNvPr id="0" name=""/>
        <dsp:cNvSpPr/>
      </dsp:nvSpPr>
      <dsp:spPr>
        <a:xfrm>
          <a:off x="2160208" y="3255641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7C18E-3862-4484-B907-8EAF0B860233}">
      <dsp:nvSpPr>
        <dsp:cNvPr id="0" name=""/>
        <dsp:cNvSpPr/>
      </dsp:nvSpPr>
      <dsp:spPr>
        <a:xfrm>
          <a:off x="1362021" y="4919415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 a student, which values do you think will help you achieve your goals? (5 marks)</a:t>
          </a:r>
        </a:p>
      </dsp:txBody>
      <dsp:txXfrm>
        <a:off x="1362021" y="4919415"/>
        <a:ext cx="290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18BB0-E96C-4B41-BBC6-9CFA41354506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56BD7-BD53-42CB-A000-4EEF8EFD3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5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C1CD69E2-F48A-46B2-9DAE-779F34E0183E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1E32-44BD-4004-85FC-F767660F784B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9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FC35-F783-47CB-8BDC-5679A552ADC5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7F2-B82E-43C5-B296-77E146E4D8F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F9D-3422-4E80-A625-AAB12CD1E5AD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4040-8EC6-42CF-A897-97A49DC944F6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8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849-C131-4F13-B237-AC1C5744EAE5}" type="datetime1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860-2A4C-403B-BE46-3FBD7CE459F1}" type="datetime1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00CE-5BF4-44A3-9735-68F3F56244EF}" type="datetime1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2E7-F882-4E41-A73A-EA0005309B79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1125-7CF5-40F2-B6F9-2A0F0080A80F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4F85B2B9-9C0D-4AE3-9633-53329A143F8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PLEVH 2021-22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11C37-6091-4123-A15F-AB73E611FE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>
            <a:alphaModFix/>
          </a:blip>
          <a:srcRect r="9" b="4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5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2209800"/>
          </a:xfrm>
        </p:spPr>
        <p:txBody>
          <a:bodyPr anchor="b">
            <a:normAutofit/>
          </a:bodyPr>
          <a:lstStyle/>
          <a:p>
            <a:pPr algn="l"/>
            <a:r>
              <a:rPr lang="en-US" b="0" dirty="0">
                <a:ea typeface="+mj-lt"/>
                <a:cs typeface="+mj-lt"/>
              </a:rPr>
              <a:t>Professional Law, Ethics, Values &amp; Humanity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654" y="4191001"/>
            <a:ext cx="4958128" cy="1120477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MLC- </a:t>
            </a:r>
            <a:r>
              <a:rPr lang="en-US" sz="2200" dirty="0" err="1">
                <a:solidFill>
                  <a:srgbClr val="FFFFFF"/>
                </a:solidFill>
              </a:rPr>
              <a:t>SYBTech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Faculty- Dr. Kshipra Moghe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C57EB-8638-4D12-9485-8EF55333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dirty="0"/>
              <a:t>Assignment 2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91DD-503D-4301-BC9D-6732B4BA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85D7F2-B82E-43C5-B296-77E146E4D8FB}" type="datetime1">
              <a:rPr lang="en-US" smtClean="0"/>
              <a:pPr>
                <a:spcAft>
                  <a:spcPts val="600"/>
                </a:spcAft>
              </a:pPr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07C4-F78D-4AAA-BC80-FC3E185E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5516" y="6327648"/>
            <a:ext cx="368841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E3EA-59DA-4A08-8CB5-6D5F98D0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27648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6A46CBA-27A5-487F-84EC-2DBAB2A38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01521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441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38800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3. Motivation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638800" y="4074784"/>
            <a:ext cx="5367526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>
              <a:solidFill>
                <a:schemeClr val="tx2"/>
              </a:solidFill>
            </a:endParaRPr>
          </a:p>
        </p:txBody>
      </p:sp>
      <p:pic>
        <p:nvPicPr>
          <p:cNvPr id="12" name="Graphic 11" descr="Podium">
            <a:extLst>
              <a:ext uri="{FF2B5EF4-FFF2-40B4-BE49-F238E27FC236}">
                <a16:creationId xmlns:a16="http://schemas.microsoft.com/office/drawing/2014/main" id="{0EB63BC3-673D-4A30-BC65-8E3AD913A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1360539"/>
            <a:ext cx="4209625" cy="42096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A0B7F31-06D7-4EC9-A203-108F9E0AF775}" type="datetime1">
              <a:rPr lang="en-US" smtClean="0"/>
              <a:pPr defTabSz="914400">
                <a:spcAft>
                  <a:spcPts val="600"/>
                </a:spcAft>
              </a:pPr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276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PLEVH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58400" y="6327648"/>
            <a:ext cx="1295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01CF334-2D5C-4859-84A6-CA7E6E43FAEB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45C2-08B8-41C6-93F5-86EFAEBEBF00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Humanistic-Masl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3650" y="1449979"/>
            <a:ext cx="6703299" cy="4977820"/>
          </a:xfrm>
          <a:prstGeom prst="rect">
            <a:avLst/>
          </a:prstGeom>
        </p:spPr>
      </p:pic>
      <p:pic>
        <p:nvPicPr>
          <p:cNvPr id="7" name="Picture 6" descr="Maslow.jp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42364" y="228377"/>
            <a:ext cx="2090057" cy="285543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6265820" y="3187337"/>
            <a:ext cx="2272937" cy="49638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Cognitive Needs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399315" y="1550126"/>
            <a:ext cx="2272937" cy="49638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Transcendence Needs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11682" y="2865121"/>
            <a:ext cx="2272937" cy="49638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Aesthetic Needs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D8E-2284-4C12-856E-FA556F2D3D5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404360" y="1369423"/>
            <a:ext cx="7498080" cy="4955177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 </a:t>
            </a:r>
            <a:r>
              <a:rPr lang="en-US" sz="3700" dirty="0"/>
              <a:t>1 Biological Needs                                     G </a:t>
            </a:r>
          </a:p>
          <a:p>
            <a:r>
              <a:rPr lang="en-US" sz="3700" dirty="0"/>
              <a:t>  2 Safety Needs                                           E </a:t>
            </a:r>
          </a:p>
          <a:p>
            <a:r>
              <a:rPr lang="en-US" sz="3700" dirty="0"/>
              <a:t>  3 Belongingness and Love Needs         B </a:t>
            </a:r>
          </a:p>
          <a:p>
            <a:r>
              <a:rPr lang="en-US" sz="3700" dirty="0"/>
              <a:t>  4 Esteem Needs                                         A </a:t>
            </a:r>
          </a:p>
          <a:p>
            <a:pPr>
              <a:buNone/>
            </a:pPr>
            <a:r>
              <a:rPr lang="en-US" sz="3700" dirty="0"/>
              <a:t>--------------------------------------------</a:t>
            </a:r>
          </a:p>
          <a:p>
            <a:r>
              <a:rPr lang="en-US" sz="3700" dirty="0"/>
              <a:t>  5 Cognitive Needs                                    H </a:t>
            </a:r>
          </a:p>
          <a:p>
            <a:r>
              <a:rPr lang="en-US" sz="3700" dirty="0"/>
              <a:t>  6 Aesthetic Needs                                     C </a:t>
            </a:r>
          </a:p>
          <a:p>
            <a:r>
              <a:rPr lang="en-US" sz="3700" dirty="0"/>
              <a:t>  7 Self-Actualization Needs                       D </a:t>
            </a:r>
          </a:p>
          <a:p>
            <a:r>
              <a:rPr lang="en-US" sz="3700" dirty="0"/>
              <a:t>  8 Transcendence Needs                           F</a:t>
            </a:r>
          </a:p>
          <a:p>
            <a:endParaRPr lang="en-US" sz="3700" dirty="0"/>
          </a:p>
          <a:p>
            <a:pPr>
              <a:buNone/>
            </a:pPr>
            <a:endParaRPr lang="en-US" sz="3700" dirty="0"/>
          </a:p>
          <a:p>
            <a:pPr>
              <a:buNone/>
            </a:pPr>
            <a:r>
              <a:rPr lang="en-US" sz="3700" dirty="0"/>
              <a:t>Maslow said that needs 1-4 are deficiency motivators and are generally satisfied in order when the previous need is fully or partially satisfied. </a:t>
            </a:r>
          </a:p>
          <a:p>
            <a:pPr>
              <a:buNone/>
            </a:pPr>
            <a:r>
              <a:rPr lang="en-US" sz="3700" dirty="0"/>
              <a:t>If ticked above they are probably satisfied. If a need ceases to be satisfied there is less or no motivation to strive to maintain or satisfy higher level needs. </a:t>
            </a:r>
          </a:p>
          <a:p>
            <a:pPr>
              <a:buNone/>
            </a:pPr>
            <a:r>
              <a:rPr lang="en-US" sz="3700" dirty="0"/>
              <a:t>Needs 5-8 are growth motivators. If ticked above they are likely to be a focus of personal growth motivation. </a:t>
            </a:r>
          </a:p>
          <a:p>
            <a:pPr>
              <a:buNone/>
            </a:pPr>
            <a:r>
              <a:rPr lang="en-US" sz="3700" dirty="0"/>
              <a:t>This test is based on Maslow’s Hierarchy of Needs.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76DFE-7717-4DED-8DC3-917E0E4C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/>
              <a:t>Assignment 3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376E-F621-4948-B4A4-B6361C18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85D7F2-B82E-43C5-B296-77E146E4D8FB}" type="datetime1">
              <a:rPr lang="en-US" smtClean="0"/>
              <a:pPr>
                <a:spcAft>
                  <a:spcPts val="600"/>
                </a:spcAft>
              </a:pPr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4935-96A2-467F-8456-7C8C857C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5516" y="6327648"/>
            <a:ext cx="368841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A97BF-A28A-4401-AEBC-F6FB70F6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27648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65F85D6-7CBB-477E-9543-5373A171F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799314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991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4. Human Values &amp; Ethics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C1FC63-5C2F-430E-8119-0A7E0BDD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2801" y="4074784"/>
            <a:ext cx="3776415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11" name="Graphic 10" descr="Scales of Justice">
            <a:extLst>
              <a:ext uri="{FF2B5EF4-FFF2-40B4-BE49-F238E27FC236}">
                <a16:creationId xmlns:a16="http://schemas.microsoft.com/office/drawing/2014/main" id="{743A0983-5079-46A0-AD15-645C629C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905" y="567942"/>
            <a:ext cx="5716862" cy="571686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246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39C239D-383C-46DC-A7DC-31205457E4B5}" type="datetime1">
              <a:rPr lang="en-US">
                <a:solidFill>
                  <a:schemeClr val="tx1">
                    <a:alpha val="60000"/>
                  </a:schemeClr>
                </a:solidFill>
              </a:rPr>
              <a:pPr defTabSz="914400">
                <a:spcAft>
                  <a:spcPts val="600"/>
                </a:spcAft>
              </a:pPr>
              <a:t>12/15/2021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2460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PLEVH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246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01CF334-2D5C-4859-84A6-CA7E6E43FAEB}" type="slidenum">
              <a:rPr lang="en-US">
                <a:solidFill>
                  <a:schemeClr val="tx1">
                    <a:alpha val="60000"/>
                  </a:schemeClr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77175" y="1"/>
            <a:ext cx="7381821" cy="783771"/>
          </a:xfrm>
        </p:spPr>
        <p:txBody>
          <a:bodyPr>
            <a:normAutofit/>
          </a:bodyPr>
          <a:lstStyle/>
          <a:p>
            <a:r>
              <a:rPr lang="en-US" sz="1400" dirty="0"/>
              <a:t>Take a few minutes to think about the meaning of the items listed below. Indicate with a check mark the items that are important to you.</a:t>
            </a:r>
            <a:endParaRPr lang="en-US" sz="14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177937" y="6381750"/>
            <a:ext cx="2133600" cy="476250"/>
          </a:xfrm>
        </p:spPr>
        <p:txBody>
          <a:bodyPr/>
          <a:lstStyle/>
          <a:p>
            <a:fld id="{943CD72B-AB01-49BC-A034-EF644EDB3265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875" y="6381750"/>
            <a:ext cx="2895600" cy="476250"/>
          </a:xfrm>
        </p:spPr>
        <p:txBody>
          <a:bodyPr/>
          <a:lstStyle/>
          <a:p>
            <a:r>
              <a:rPr lang="en-US" dirty="0"/>
              <a:t>PLEVH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2580785" y="836023"/>
            <a:ext cx="3763409" cy="5577840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1200" dirty="0"/>
              <a:t>A physical appearance to be proud of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To graduate with honors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Being an honest person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To have political power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Being known as a “real” person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A meaningful relationship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Self-confidence and personal growth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Enjoyment of nature and beauty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A life with meaning, purpose, fulfillment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Continuing to learn and gain knowledge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A chance to help the disadvantaged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To be attractive to others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Some honest and close friends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A long and healthy life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n  A meaningful relationship with God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A good marriage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Satisfaction/success in the career of your choice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An equal opportunity for all people 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Freedom to live life as you want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200" dirty="0"/>
              <a:t>A financially comfortable life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27074" y="836024"/>
            <a:ext cx="4140926" cy="5930539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Accomplishment of something worthwhile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A secure and positive family life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An enjoyable, leisurely life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Unlimited travel, fine foods, entertainment, recreational, and cultural opportunities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Getting things changed for the better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A beautiful home in the setting of your choice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A chance to develop creativity/potential in any area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Owning a possession of great value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To speak up for my personal beliefs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To have better feelings about myself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To be needed and to be important to others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To become a good parent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To have a better relationship with my parents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To be charming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To persevere in what I am doing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Time for prayer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To give of myself freely in helping others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A safe and secure environment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To be loved by a special few</a:t>
            </a:r>
          </a:p>
          <a:p>
            <a:pPr marL="596646" indent="-514350">
              <a:buFont typeface="+mj-lt"/>
              <a:buAutoNum type="arabicPeriod" startAt="21"/>
            </a:pPr>
            <a:r>
              <a:rPr lang="en-US" sz="1200" dirty="0"/>
              <a:t>To be trusted by 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25E-8341-4811-A715-1CDEBFFF7D40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894293" y="1029789"/>
            <a:ext cx="749808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/>
              <a:t>List below the number of the top five items that are most important to you:</a:t>
            </a:r>
          </a:p>
          <a:p>
            <a:pPr>
              <a:buNone/>
            </a:pPr>
            <a:r>
              <a:rPr lang="en-US" b="1" i="1" dirty="0"/>
              <a:t>1. ____	</a:t>
            </a:r>
          </a:p>
          <a:p>
            <a:pPr>
              <a:buNone/>
            </a:pPr>
            <a:r>
              <a:rPr lang="en-US" b="1" i="1" dirty="0"/>
              <a:t>2. ____ 	</a:t>
            </a:r>
          </a:p>
          <a:p>
            <a:pPr>
              <a:buNone/>
            </a:pPr>
            <a:r>
              <a:rPr lang="en-US" b="1" i="1" dirty="0"/>
              <a:t>3.____ 	</a:t>
            </a:r>
          </a:p>
          <a:p>
            <a:pPr>
              <a:buNone/>
            </a:pPr>
            <a:r>
              <a:rPr lang="en-US" b="1" i="1" dirty="0"/>
              <a:t>4.____ 	</a:t>
            </a:r>
          </a:p>
          <a:p>
            <a:pPr>
              <a:buNone/>
            </a:pPr>
            <a:r>
              <a:rPr lang="en-US" b="1" i="1" dirty="0"/>
              <a:t>5. ____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900" dirty="0"/>
              <a:t>When you have listed the 4 to 5 items that are most important to you, refer to the “Value Characteristics” sheet and write the appropriate characteristics related to these numbers.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B25E-8341-4811-A715-1CDEBFFF7D40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2555965" y="300449"/>
          <a:ext cx="7628710" cy="6008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259">
                <a:tc>
                  <a:txBody>
                    <a:bodyPr/>
                    <a:lstStyle/>
                    <a:p>
                      <a:r>
                        <a:rPr lang="en-US" sz="14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200" dirty="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Sincerity </a:t>
                      </a:r>
                      <a:endParaRPr lang="en-US" sz="1200" dirty="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3, 40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Honesty, Integrity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7, 30</a:t>
                      </a:r>
                      <a:endParaRPr lang="en-US" sz="1200" dirty="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Emotional well-being, Stability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Artistic appreciation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2, 10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Education, Intelligence, Wisdom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11, 37, 18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(Altruism) Compassion, Fairness, Justice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1, 12, 34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Appearance, Beauty, Approval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6, 13, 31, 39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Love, Friendship, Personal closeness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14, 38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Health, Personal safety, Security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15, 36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Religion, Spirituality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16, 22, 32, 33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Family, Love, Emotional security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9, 17, 21, 27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Fulfillment, Intellectual and Vocational achievement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Personal freedom, Independence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20, 26, 28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Financial security, Money, Status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23, 24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Pleasure, Travel, Material satisfaction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4, 25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Power, Achievement 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29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Courage</a:t>
                      </a:r>
                      <a:endParaRPr lang="en-US" sz="120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62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35</a:t>
                      </a:r>
                      <a:endParaRPr lang="en-US" sz="1200" dirty="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Perseverance</a:t>
                      </a:r>
                      <a:endParaRPr lang="en-US" sz="1200" dirty="0">
                        <a:latin typeface="Akzidenz Grotesk BE BoldEx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Morals are the welfare principles enunciated by the wise people, based on their experience and wisdom.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D8E-2284-4C12-856E-FA556F2D3D5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29616827"/>
              </p:ext>
            </p:extLst>
          </p:nvPr>
        </p:nvGraphicFramePr>
        <p:xfrm>
          <a:off x="1885950" y="1571624"/>
          <a:ext cx="8305800" cy="464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759">
                <a:tc>
                  <a:txBody>
                    <a:bodyPr/>
                    <a:lstStyle/>
                    <a:p>
                      <a:r>
                        <a:rPr kumimoji="0" lang="en-US" sz="1400" b="1" i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Morality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Ethics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370"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More general and prescriptive based on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customs and traditions.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Specific and descriptive. It is a critical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reflection on morals.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370"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More concerned with the results of wrong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action, when done.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More concerned with the results of a right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action, when not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980"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Thrust is on judgment and punishment,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name of God or by laws.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Thrust is on influence, education, training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 codes, guidelines, and correction.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4202"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In case of conflict between the two,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morality is given top priority, because the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damage is more. It is more common and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Less serious, hence second priority only.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common. But relevant today, because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complex interactions in the modern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society.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370"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Example: Character flaw, corruption,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extortion, and crime.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Example: Notions or beliefs about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manners, tastes, customs, and towards laws.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93E36-EE8F-4D88-9872-7140EE6B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1. Self Awareness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D4E523-AA7D-448A-A408-8BB08221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74784"/>
            <a:ext cx="4785545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Understanding ourself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8283" y="0"/>
            <a:ext cx="619371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98281" y="-3"/>
            <a:ext cx="6193718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Onboarding">
            <a:extLst>
              <a:ext uri="{FF2B5EF4-FFF2-40B4-BE49-F238E27FC236}">
                <a16:creationId xmlns:a16="http://schemas.microsoft.com/office/drawing/2014/main" id="{75FC4244-BE69-48FE-B459-848578FB7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2218" y="1017640"/>
            <a:ext cx="4817466" cy="48174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41DC-83F8-4CAC-8CE1-3DAAF014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6BE9CF2-F823-4ABF-8F32-24C892FB9E0E}" type="datetime1">
              <a:rPr lang="en-US">
                <a:solidFill>
                  <a:schemeClr val="tx1">
                    <a:alpha val="60000"/>
                  </a:schemeClr>
                </a:solidFill>
              </a:rPr>
              <a:pPr defTabSz="914400">
                <a:spcAft>
                  <a:spcPts val="600"/>
                </a:spcAft>
              </a:pPr>
              <a:t>12/15/2021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541E-39D0-4537-979A-2A9185C3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2218" y="63276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68BD-B40C-4975-B847-2ECE87D9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1676" y="6327648"/>
            <a:ext cx="9921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3B850FF-6169-4056-8077-06FFA93A5366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4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D8E-2284-4C12-856E-FA556F2D3D5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A value is defined as a principle that promotes well-being or prevents harm.”  Another definition </a:t>
            </a:r>
            <a:r>
              <a:rPr lang="en-US" dirty="0"/>
              <a:t>is: </a:t>
            </a:r>
            <a:r>
              <a:rPr lang="en-US" i="1" dirty="0"/>
              <a:t>Values are our guidelines for our success—our paradigm about what is acceptable.” </a:t>
            </a:r>
          </a:p>
          <a:p>
            <a:pPr>
              <a:buNone/>
            </a:pPr>
            <a:r>
              <a:rPr lang="en-US" i="1" dirty="0"/>
              <a:t>Personal values </a:t>
            </a:r>
            <a:r>
              <a:rPr lang="en-US" dirty="0"/>
              <a:t>are defined as: “</a:t>
            </a:r>
            <a:r>
              <a:rPr lang="en-US" i="1" dirty="0"/>
              <a:t>Emotional beliefs in principles regarded as particularly favorable or important for the individual.” Our values associate emotions to our experiences and guide our choices, decisions and actions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D8E-2284-4C12-856E-FA556F2D3D5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Filter observations in the environment and take decision</a:t>
            </a:r>
          </a:p>
          <a:p>
            <a:r>
              <a:rPr lang="en-US" dirty="0"/>
              <a:t>Used as scales to weigh our choices</a:t>
            </a:r>
          </a:p>
          <a:p>
            <a:r>
              <a:rPr lang="en-US" dirty="0"/>
              <a:t>Beliefs, values and identity usually acquired unconsciously</a:t>
            </a:r>
          </a:p>
          <a:p>
            <a:r>
              <a:rPr lang="en-US" dirty="0"/>
              <a:t>Brain 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9"/>
            <a:ext cx="7158446" cy="53525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CORE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D8E-2284-4C12-856E-FA556F2D3D5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438400" y="914400"/>
            <a:ext cx="7772400" cy="556477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Right conduct: </a:t>
            </a:r>
          </a:p>
          <a:p>
            <a:pPr lvl="1"/>
            <a:r>
              <a:rPr lang="en-US" dirty="0"/>
              <a:t>Self help skills</a:t>
            </a:r>
          </a:p>
          <a:p>
            <a:pPr lvl="1"/>
            <a:r>
              <a:rPr lang="en-US" dirty="0"/>
              <a:t>Social skills</a:t>
            </a:r>
          </a:p>
          <a:p>
            <a:pPr lvl="1"/>
            <a:r>
              <a:rPr lang="en-US" dirty="0"/>
              <a:t>Ethical skills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Peace: Attention, calmness, concentration, contentment, dignity, discipline, equality, equanimity, faithfulness, focus, gratitude, happiness, harmony, humility, inner silence, optimism, patience, reflection, satisfaction, self-acceptance, self-confidence, self-control, self-discipline, self-esteem, self-respect, sense control, tolerance, and understanding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Truth: Accuracy, curiosity, discernment, fairness, fearlessness, honesty, integrity (unity of thought, word, and deed), intuition, justice, optimism, purity, quest for knowledge, reason, self-analysis, sincerity, sprit of enquiry, synthesis, trust, truthfulness, and determination.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D8E-2284-4C12-856E-FA556F2D3D5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438400" y="927464"/>
            <a:ext cx="7772400" cy="50923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Love: Acceptance, affection, care, compassion, consideration, dedication, devotion, empathy, forbearance, forgiveness, friendship, generosity, gentleness, humanness, interdependence, kindness, patience, patriotism, reverence, sacrifice, selflessness, service, sharing, sympathy, thoughtfulness, tolerance and trust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Non-violence: </a:t>
            </a:r>
          </a:p>
          <a:p>
            <a:pPr lvl="1"/>
            <a:r>
              <a:rPr lang="en-US" dirty="0"/>
              <a:t>Psychological- Benevolence, compassion, concern for others, consideration, forbearance, forgiveness, manners, happiness, loyalty, morality, and universal love</a:t>
            </a:r>
          </a:p>
          <a:p>
            <a:pPr lvl="1"/>
            <a:r>
              <a:rPr lang="en-US" dirty="0"/>
              <a:t>Social- Appreciation of other cultures and religions, brotherhood, care of environment, citizenship, equality, harmlessness, national awareness, perseverance, respect for property, and social justice.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19040-7D39-4A40-878C-251F6579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/>
              <a:t>Assignment 4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6FBAB-105B-412C-9D49-25B70C11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85D7F2-B82E-43C5-B296-77E146E4D8FB}" type="datetime1">
              <a:rPr lang="en-US"/>
              <a:pPr>
                <a:spcAft>
                  <a:spcPts val="600"/>
                </a:spcAft>
              </a:pPr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758F-7CEE-4BA0-B620-A9934066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5516" y="6327648"/>
            <a:ext cx="368841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0EAD-419F-474C-AB08-AA6D486F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27648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60481F9-4176-460D-A418-78F939E88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93269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28E3-F43D-4990-96F8-A8FB7882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Johari Window</a:t>
            </a:r>
            <a:endParaRPr lang="en-IN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B9C959D9-88E2-4C83-A712-8E9E55E21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9450"/>
          <a:ext cx="105156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5970-8BC8-465A-B118-1C8BBE0F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D7F2-B82E-43C5-B296-77E146E4D8FB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9A03-995B-4E23-B663-1A3684C2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566C1-7244-4969-A570-62D34584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4556-3D33-4BC2-AC40-2B2236C98C7A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6280499"/>
              </p:ext>
            </p:extLst>
          </p:nvPr>
        </p:nvGraphicFramePr>
        <p:xfrm>
          <a:off x="1905000" y="168275"/>
          <a:ext cx="8600856" cy="614961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8396">
                <a:tc rowSpan="2" gridSpan="2"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astellar" panose="020A0402060406010301" pitchFamily="18" charset="0"/>
                        </a:rPr>
                        <a:t>JOHARI Window</a:t>
                      </a:r>
                      <a:endParaRPr lang="en-IN" sz="2800" b="1" i="0" dirty="0">
                        <a:solidFill>
                          <a:schemeClr val="bg1"/>
                        </a:solidFill>
                        <a:latin typeface="Castellar" panose="020A0402060406010301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SELF</a:t>
                      </a:r>
                    </a:p>
                    <a:p>
                      <a:pPr algn="ctr"/>
                      <a:endParaRPr lang="en-IN" sz="2800" b="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249">
                <a:tc gridSpan="2" vMerge="1">
                  <a:txBody>
                    <a:bodyPr/>
                    <a:lstStyle/>
                    <a:p>
                      <a:endParaRPr lang="en-IN" sz="2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IN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Bradley Hand ITC" panose="03070402050302030203" pitchFamily="66" charset="0"/>
                        </a:rPr>
                        <a:t>Known</a:t>
                      </a:r>
                      <a:endParaRPr lang="en-IN" sz="2800" b="1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Bradley Hand ITC" panose="03070402050302030203" pitchFamily="66" charset="0"/>
                        </a:rPr>
                        <a:t>Unknown</a:t>
                      </a:r>
                      <a:endParaRPr lang="en-IN" sz="2800" b="1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86">
                <a:tc rowSpan="2">
                  <a:txBody>
                    <a:bodyPr/>
                    <a:lstStyle/>
                    <a:p>
                      <a:endParaRPr lang="en-US" sz="2800" b="1" dirty="0">
                        <a:solidFill>
                          <a:schemeClr val="bg1"/>
                        </a:solidFill>
                        <a:latin typeface="Bradley Hand ITC" panose="03070402050302030203" pitchFamily="66" charset="0"/>
                      </a:endParaRP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OTHERS</a:t>
                      </a:r>
                      <a:endParaRPr lang="en-IN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latin typeface="Bradley Hand ITC" panose="03070402050302030203" pitchFamily="66" charset="0"/>
                        </a:rPr>
                        <a:t>Known</a:t>
                      </a:r>
                      <a:endParaRPr lang="en-IN" sz="2800" b="1" dirty="0">
                        <a:latin typeface="Bradley Hand ITC" panose="03070402050302030203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 ITC" panose="03070402050302030203" pitchFamily="66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</a:rPr>
                        <a:t>OPEN</a:t>
                      </a:r>
                      <a:endParaRPr lang="en-IN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 ITC" panose="03070402050302030203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 ITC" panose="03070402050302030203" pitchFamily="66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</a:rPr>
                        <a:t>BLIND</a:t>
                      </a:r>
                      <a:endParaRPr lang="en-IN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 ITC" panose="03070402050302030203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8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latin typeface="Bradley Hand ITC" panose="03070402050302030203" pitchFamily="66" charset="0"/>
                        </a:rPr>
                        <a:t>Unknown</a:t>
                      </a:r>
                      <a:endParaRPr lang="en-IN" sz="2800" b="1" dirty="0">
                        <a:latin typeface="Bradley Hand ITC" panose="03070402050302030203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 ITC" panose="03070402050302030203" pitchFamily="66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radley Hand ITC" panose="03070402050302030203" pitchFamily="66" charset="0"/>
                        </a:rPr>
                        <a:t>PRIVATE</a:t>
                      </a:r>
                      <a:endParaRPr lang="en-IN" sz="28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radley Hand ITC" panose="03070402050302030203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800" b="1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DARK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effectiveness?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0185-D62C-40D7-8F15-3F289E5793A5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Self-Disclosure</a:t>
            </a:r>
          </a:p>
          <a:p>
            <a:pPr lvl="1"/>
            <a:r>
              <a:rPr lang="en-US" dirty="0"/>
              <a:t>Sharing about self</a:t>
            </a:r>
          </a:p>
          <a:p>
            <a:pPr lvl="1"/>
            <a:r>
              <a:rPr lang="en-US" dirty="0"/>
              <a:t>More expression more cooperation- healthy development</a:t>
            </a:r>
          </a:p>
          <a:p>
            <a:r>
              <a:rPr lang="en-US" dirty="0"/>
              <a:t>Openness to Feedback</a:t>
            </a:r>
          </a:p>
          <a:p>
            <a:pPr lvl="1"/>
            <a:r>
              <a:rPr lang="en-US" dirty="0"/>
              <a:t>Accepting every feedback openly</a:t>
            </a:r>
          </a:p>
          <a:p>
            <a:pPr lvl="1"/>
            <a:r>
              <a:rPr lang="en-US" dirty="0"/>
              <a:t>Being careful about giving feedback</a:t>
            </a:r>
          </a:p>
          <a:p>
            <a:r>
              <a:rPr lang="en-US" dirty="0"/>
              <a:t>Perceptiveness</a:t>
            </a:r>
          </a:p>
          <a:p>
            <a:pPr lvl="1"/>
            <a:r>
              <a:rPr lang="en-US" dirty="0"/>
              <a:t>Being open to experiences</a:t>
            </a:r>
          </a:p>
          <a:p>
            <a:pPr lvl="1"/>
            <a:r>
              <a:rPr lang="en-US" dirty="0"/>
              <a:t>Willingness to bring changes in 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18DE1-C7C4-4076-A008-C6D79DBA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400"/>
              <a:t>Assignment 1</a:t>
            </a:r>
            <a:endParaRPr lang="en-IN" sz="3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CD344-9497-470B-B4A8-5DAB6A36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85D7F2-B82E-43C5-B296-77E146E4D8FB}" type="datetime1">
              <a:rPr lang="en-US" smtClean="0"/>
              <a:pPr>
                <a:spcAft>
                  <a:spcPts val="600"/>
                </a:spcAft>
              </a:pPr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4AC3-034C-44E5-A0B7-6E1BFBD5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5516" y="6327648"/>
            <a:ext cx="368841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PLEVH 2021-22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23C5-1B0F-4D3B-998D-6B0934C5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27648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ED06D4C-C193-4057-AEAE-4243EA827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88284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28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13189"/>
            <a:ext cx="5797883" cy="2667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2. Planning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3408788"/>
            <a:ext cx="5797882" cy="17856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chemeClr val="tx2"/>
                </a:solidFill>
              </a:rPr>
              <a:t>Plans vs. Goals</a:t>
            </a:r>
          </a:p>
          <a:p>
            <a:r>
              <a:rPr lang="en-US" sz="2200">
                <a:solidFill>
                  <a:schemeClr val="tx2"/>
                </a:solidFill>
              </a:rPr>
              <a:t>Dreams &amp; Wishes</a:t>
            </a:r>
          </a:p>
          <a:p>
            <a:endParaRPr lang="en-US" sz="2200">
              <a:solidFill>
                <a:schemeClr val="tx2"/>
              </a:solidFill>
            </a:endParaRPr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C5C19AA1-7736-4105-8E67-E8ECED80F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67" r="712" b="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2764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9965A68-7842-47BA-8200-4630E5E2469E}" type="datetime1">
              <a:rPr lang="en-US" smtClean="0"/>
              <a:pPr defTabSz="914400">
                <a:spcAft>
                  <a:spcPts val="600"/>
                </a:spcAft>
              </a:pPr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403" y="6327648"/>
            <a:ext cx="3408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PLEVH 2020-21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2764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01CF334-2D5C-4859-84A6-CA7E6E43FAEB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M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8515" y="2294117"/>
            <a:ext cx="1906321" cy="25878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 &amp; Goal Setting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8DA4-96E4-4A8A-AC2E-E65895E818C0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86372" y="1416804"/>
            <a:ext cx="7724820" cy="518547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Set task-related goals rationally</a:t>
            </a:r>
          </a:p>
          <a:p>
            <a:r>
              <a:rPr lang="en-US" sz="2600" dirty="0"/>
              <a:t> Decide on the effort and time required for achieving goals</a:t>
            </a:r>
          </a:p>
          <a:p>
            <a:r>
              <a:rPr lang="en-US" sz="2600" dirty="0"/>
              <a:t>SMART goals</a:t>
            </a:r>
          </a:p>
          <a:p>
            <a:r>
              <a:rPr lang="en-US" sz="2600" dirty="0"/>
              <a:t>Feedback on performance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Rational goal setting according to potentials increases motivation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Importance of commitment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planning chart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D784-D8A6-48E9-A3F7-9358D12A4C2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PLEVH 2020-21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21836152"/>
              </p:ext>
            </p:extLst>
          </p:nvPr>
        </p:nvGraphicFramePr>
        <p:xfrm>
          <a:off x="2209800" y="1569721"/>
          <a:ext cx="7667900" cy="4754879"/>
        </p:xfrm>
        <a:graphic>
          <a:graphicData uri="http://schemas.openxmlformats.org/drawingml/2006/table">
            <a:tbl>
              <a:tblPr/>
              <a:tblGrid>
                <a:gridCol w="19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2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Academic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Co-Curricular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Extra-Curricular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Short Term Planning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Long Term Planning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5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Extempore Planning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E729A6"/>
      </a:accent1>
      <a:accent2>
        <a:srgbClr val="C717D5"/>
      </a:accent2>
      <a:accent3>
        <a:srgbClr val="8A29E7"/>
      </a:accent3>
      <a:accent4>
        <a:srgbClr val="4030D9"/>
      </a:accent4>
      <a:accent5>
        <a:srgbClr val="2966E7"/>
      </a:accent5>
      <a:accent6>
        <a:srgbClr val="17A4D5"/>
      </a:accent6>
      <a:hlink>
        <a:srgbClr val="3F53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122</TotalTime>
  <Words>1576</Words>
  <Application>Microsoft Office PowerPoint</Application>
  <PresentationFormat>Widescreen</PresentationFormat>
  <Paragraphs>298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Akzidenz Grotesk BE BoldEx</vt:lpstr>
      <vt:lpstr>Arial</vt:lpstr>
      <vt:lpstr>Avenir Next LT Pro</vt:lpstr>
      <vt:lpstr>AvenirNext LT Pro Medium</vt:lpstr>
      <vt:lpstr>Bradley Hand ITC</vt:lpstr>
      <vt:lpstr>Calibri</vt:lpstr>
      <vt:lpstr>Castellar</vt:lpstr>
      <vt:lpstr>Times New Roman</vt:lpstr>
      <vt:lpstr>Wingdings</vt:lpstr>
      <vt:lpstr>BlockprintVTI</vt:lpstr>
      <vt:lpstr>Professional Law, Ethics, Values &amp; Humanity</vt:lpstr>
      <vt:lpstr>1. Self Awareness</vt:lpstr>
      <vt:lpstr>Johari Window</vt:lpstr>
      <vt:lpstr>PowerPoint Presentation</vt:lpstr>
      <vt:lpstr>What is effectiveness?</vt:lpstr>
      <vt:lpstr>Assignment 1</vt:lpstr>
      <vt:lpstr>2. Planning</vt:lpstr>
      <vt:lpstr>Planning &amp; Goal Setting </vt:lpstr>
      <vt:lpstr>My planning chart</vt:lpstr>
      <vt:lpstr>Assignment 2</vt:lpstr>
      <vt:lpstr>3. Motivation</vt:lpstr>
      <vt:lpstr>PowerPoint Presentation</vt:lpstr>
      <vt:lpstr>Interpretation</vt:lpstr>
      <vt:lpstr>Assignment 3</vt:lpstr>
      <vt:lpstr>4. Human Values &amp; Ethics</vt:lpstr>
      <vt:lpstr>Take a few minutes to think about the meaning of the items listed below. Indicate with a check mark the items that are important to you.</vt:lpstr>
      <vt:lpstr>PowerPoint Presentation</vt:lpstr>
      <vt:lpstr>PowerPoint Presentation</vt:lpstr>
      <vt:lpstr>Morals are the welfare principles enunciated by the wise people, based on their experience and wisdom.</vt:lpstr>
      <vt:lpstr>PowerPoint Presentation</vt:lpstr>
      <vt:lpstr>Values</vt:lpstr>
      <vt:lpstr>CORE VALUES</vt:lpstr>
      <vt:lpstr>PowerPoint Presentation</vt:lpstr>
      <vt:lpstr>Assignment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Kshipra M.</cp:lastModifiedBy>
  <cp:revision>22</cp:revision>
  <dcterms:created xsi:type="dcterms:W3CDTF">2021-11-08T09:34:42Z</dcterms:created>
  <dcterms:modified xsi:type="dcterms:W3CDTF">2021-12-15T03:22:33Z</dcterms:modified>
</cp:coreProperties>
</file>