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81" r:id="rId16"/>
    <p:sldId id="275" r:id="rId17"/>
    <p:sldId id="282" r:id="rId18"/>
    <p:sldId id="283" r:id="rId19"/>
    <p:sldId id="278" r:id="rId20"/>
    <p:sldId id="276" r:id="rId21"/>
    <p:sldId id="277" r:id="rId22"/>
    <p:sldId id="284" r:id="rId23"/>
    <p:sldId id="285" r:id="rId24"/>
    <p:sldId id="286" r:id="rId25"/>
    <p:sldId id="279" r:id="rId26"/>
    <p:sldId id="288" r:id="rId27"/>
    <p:sldId id="289" r:id="rId28"/>
    <p:sldId id="290" r:id="rId29"/>
    <p:sldId id="291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A9B7-26DF-46BC-BDB6-1E39F9153DAF}" type="datetimeFigureOut">
              <a:rPr lang="en-US" smtClean="0"/>
              <a:pPr/>
              <a:t>21/09/2018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BF23-73BE-4CF7-AF19-2F75B9E25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A9B7-26DF-46BC-BDB6-1E39F9153DAF}" type="datetimeFigureOut">
              <a:rPr lang="en-US" smtClean="0"/>
              <a:pPr/>
              <a:t>21/09/2018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BF23-73BE-4CF7-AF19-2F75B9E25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A9B7-26DF-46BC-BDB6-1E39F9153DAF}" type="datetimeFigureOut">
              <a:rPr lang="en-US" smtClean="0"/>
              <a:pPr/>
              <a:t>21/09/2018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BF23-73BE-4CF7-AF19-2F75B9E25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A9B7-26DF-46BC-BDB6-1E39F9153DAF}" type="datetimeFigureOut">
              <a:rPr lang="en-US" smtClean="0"/>
              <a:pPr/>
              <a:t>21/09/2018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BF23-73BE-4CF7-AF19-2F75B9E25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A9B7-26DF-46BC-BDB6-1E39F9153DAF}" type="datetimeFigureOut">
              <a:rPr lang="en-US" smtClean="0"/>
              <a:pPr/>
              <a:t>21/09/2018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BF23-73BE-4CF7-AF19-2F75B9E25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A9B7-26DF-46BC-BDB6-1E39F9153DAF}" type="datetimeFigureOut">
              <a:rPr lang="en-US" smtClean="0"/>
              <a:pPr/>
              <a:t>21/09/2018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BF23-73BE-4CF7-AF19-2F75B9E25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A9B7-26DF-46BC-BDB6-1E39F9153DAF}" type="datetimeFigureOut">
              <a:rPr lang="en-US" smtClean="0"/>
              <a:pPr/>
              <a:t>21/09/2018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BF23-73BE-4CF7-AF19-2F75B9E25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A9B7-26DF-46BC-BDB6-1E39F9153DAF}" type="datetimeFigureOut">
              <a:rPr lang="en-US" smtClean="0"/>
              <a:pPr/>
              <a:t>21/09/2018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BF23-73BE-4CF7-AF19-2F75B9E25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A9B7-26DF-46BC-BDB6-1E39F9153DAF}" type="datetimeFigureOut">
              <a:rPr lang="en-US" smtClean="0"/>
              <a:pPr/>
              <a:t>21/09/2018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BF23-73BE-4CF7-AF19-2F75B9E25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A9B7-26DF-46BC-BDB6-1E39F9153DAF}" type="datetimeFigureOut">
              <a:rPr lang="en-US" smtClean="0"/>
              <a:pPr/>
              <a:t>21/09/2018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BF23-73BE-4CF7-AF19-2F75B9E25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A9B7-26DF-46BC-BDB6-1E39F9153DAF}" type="datetimeFigureOut">
              <a:rPr lang="en-US" smtClean="0"/>
              <a:pPr/>
              <a:t>21/09/2018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BF23-73BE-4CF7-AF19-2F75B9E25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7A9B7-26DF-46BC-BDB6-1E39F9153DAF}" type="datetimeFigureOut">
              <a:rPr lang="en-US" smtClean="0"/>
              <a:pPr/>
              <a:t>21/09/2018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2BF23-73BE-4CF7-AF19-2F75B9E25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67.png"/><Relationship Id="rId18" Type="http://schemas.openxmlformats.org/officeDocument/2006/relationships/image" Target="../media/image109.png"/><Relationship Id="rId3" Type="http://schemas.openxmlformats.org/officeDocument/2006/relationships/image" Target="../media/image99.png"/><Relationship Id="rId7" Type="http://schemas.openxmlformats.org/officeDocument/2006/relationships/image" Target="../media/image57.png"/><Relationship Id="rId12" Type="http://schemas.openxmlformats.org/officeDocument/2006/relationships/image" Target="../media/image66.png"/><Relationship Id="rId17" Type="http://schemas.openxmlformats.org/officeDocument/2006/relationships/image" Target="../media/image108.png"/><Relationship Id="rId2" Type="http://schemas.openxmlformats.org/officeDocument/2006/relationships/image" Target="../media/image61.png"/><Relationship Id="rId16" Type="http://schemas.openxmlformats.org/officeDocument/2006/relationships/image" Target="../media/image7.png"/><Relationship Id="rId20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6.png"/><Relationship Id="rId5" Type="http://schemas.openxmlformats.org/officeDocument/2006/relationships/image" Target="../media/image101.png"/><Relationship Id="rId15" Type="http://schemas.openxmlformats.org/officeDocument/2006/relationships/image" Target="../media/image107.png"/><Relationship Id="rId10" Type="http://schemas.openxmlformats.org/officeDocument/2006/relationships/image" Target="../media/image105.png"/><Relationship Id="rId19" Type="http://schemas.openxmlformats.org/officeDocument/2006/relationships/image" Target="../media/image110.png"/><Relationship Id="rId4" Type="http://schemas.openxmlformats.org/officeDocument/2006/relationships/image" Target="../media/image100.png"/><Relationship Id="rId9" Type="http://schemas.openxmlformats.org/officeDocument/2006/relationships/image" Target="../media/image104.png"/><Relationship Id="rId1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6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jpeg"/><Relationship Id="rId5" Type="http://schemas.openxmlformats.org/officeDocument/2006/relationships/image" Target="../media/image114.png"/><Relationship Id="rId4" Type="http://schemas.openxmlformats.org/officeDocument/2006/relationships/image" Target="../media/image11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04.png"/><Relationship Id="rId18" Type="http://schemas.openxmlformats.org/officeDocument/2006/relationships/image" Target="../media/image61.png"/><Relationship Id="rId26" Type="http://schemas.openxmlformats.org/officeDocument/2006/relationships/image" Target="../media/image133.png"/><Relationship Id="rId3" Type="http://schemas.openxmlformats.org/officeDocument/2006/relationships/image" Target="../media/image118.png"/><Relationship Id="rId21" Type="http://schemas.openxmlformats.org/officeDocument/2006/relationships/image" Target="../media/image128.png"/><Relationship Id="rId7" Type="http://schemas.openxmlformats.org/officeDocument/2006/relationships/image" Target="../media/image122.png"/><Relationship Id="rId12" Type="http://schemas.openxmlformats.org/officeDocument/2006/relationships/image" Target="../media/image103.png"/><Relationship Id="rId17" Type="http://schemas.openxmlformats.org/officeDocument/2006/relationships/image" Target="../media/image126.png"/><Relationship Id="rId25" Type="http://schemas.openxmlformats.org/officeDocument/2006/relationships/image" Target="../media/image132.png"/><Relationship Id="rId2" Type="http://schemas.openxmlformats.org/officeDocument/2006/relationships/image" Target="../media/image117.png"/><Relationship Id="rId16" Type="http://schemas.openxmlformats.org/officeDocument/2006/relationships/image" Target="../media/image125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1.png"/><Relationship Id="rId11" Type="http://schemas.openxmlformats.org/officeDocument/2006/relationships/image" Target="../media/image57.png"/><Relationship Id="rId24" Type="http://schemas.openxmlformats.org/officeDocument/2006/relationships/image" Target="../media/image131.png"/><Relationship Id="rId5" Type="http://schemas.openxmlformats.org/officeDocument/2006/relationships/image" Target="../media/image120.png"/><Relationship Id="rId15" Type="http://schemas.openxmlformats.org/officeDocument/2006/relationships/image" Target="../media/image106.png"/><Relationship Id="rId23" Type="http://schemas.openxmlformats.org/officeDocument/2006/relationships/image" Target="../media/image130.png"/><Relationship Id="rId28" Type="http://schemas.openxmlformats.org/officeDocument/2006/relationships/image" Target="../media/image135.png"/><Relationship Id="rId10" Type="http://schemas.openxmlformats.org/officeDocument/2006/relationships/image" Target="../media/image7.png"/><Relationship Id="rId19" Type="http://schemas.openxmlformats.org/officeDocument/2006/relationships/image" Target="../media/image12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Relationship Id="rId14" Type="http://schemas.openxmlformats.org/officeDocument/2006/relationships/image" Target="../media/image105.png"/><Relationship Id="rId22" Type="http://schemas.openxmlformats.org/officeDocument/2006/relationships/image" Target="../media/image129.png"/><Relationship Id="rId27" Type="http://schemas.openxmlformats.org/officeDocument/2006/relationships/image" Target="../media/image1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18" Type="http://schemas.openxmlformats.org/officeDocument/2006/relationships/image" Target="../media/image150.jpeg"/><Relationship Id="rId3" Type="http://schemas.openxmlformats.org/officeDocument/2006/relationships/image" Target="../media/image136.png"/><Relationship Id="rId7" Type="http://schemas.openxmlformats.org/officeDocument/2006/relationships/image" Target="../media/image34.png"/><Relationship Id="rId12" Type="http://schemas.openxmlformats.org/officeDocument/2006/relationships/image" Target="../media/image144.png"/><Relationship Id="rId17" Type="http://schemas.openxmlformats.org/officeDocument/2006/relationships/image" Target="../media/image149.jpeg"/><Relationship Id="rId2" Type="http://schemas.openxmlformats.org/officeDocument/2006/relationships/image" Target="../media/image70.png"/><Relationship Id="rId16" Type="http://schemas.openxmlformats.org/officeDocument/2006/relationships/image" Target="../media/image148.png"/><Relationship Id="rId20" Type="http://schemas.openxmlformats.org/officeDocument/2006/relationships/image" Target="../media/image15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3.png"/><Relationship Id="rId5" Type="http://schemas.openxmlformats.org/officeDocument/2006/relationships/image" Target="../media/image138.png"/><Relationship Id="rId15" Type="http://schemas.openxmlformats.org/officeDocument/2006/relationships/image" Target="../media/image147.png"/><Relationship Id="rId10" Type="http://schemas.openxmlformats.org/officeDocument/2006/relationships/image" Target="../media/image142.png"/><Relationship Id="rId19" Type="http://schemas.openxmlformats.org/officeDocument/2006/relationships/image" Target="../media/image151.jpeg"/><Relationship Id="rId4" Type="http://schemas.openxmlformats.org/officeDocument/2006/relationships/image" Target="../media/image137.png"/><Relationship Id="rId9" Type="http://schemas.openxmlformats.org/officeDocument/2006/relationships/image" Target="../media/image141.png"/><Relationship Id="rId14" Type="http://schemas.openxmlformats.org/officeDocument/2006/relationships/image" Target="../media/image14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jpeg"/><Relationship Id="rId3" Type="http://schemas.openxmlformats.org/officeDocument/2006/relationships/image" Target="../media/image154.jpeg"/><Relationship Id="rId7" Type="http://schemas.openxmlformats.org/officeDocument/2006/relationships/image" Target="../media/image3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1.png"/><Relationship Id="rId5" Type="http://schemas.openxmlformats.org/officeDocument/2006/relationships/image" Target="../media/image156.png"/><Relationship Id="rId10" Type="http://schemas.openxmlformats.org/officeDocument/2006/relationships/image" Target="../media/image160.png"/><Relationship Id="rId4" Type="http://schemas.openxmlformats.org/officeDocument/2006/relationships/image" Target="../media/image155.png"/><Relationship Id="rId9" Type="http://schemas.openxmlformats.org/officeDocument/2006/relationships/image" Target="../media/image15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65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5" Type="http://schemas.openxmlformats.org/officeDocument/2006/relationships/image" Target="../media/image33.png"/><Relationship Id="rId10" Type="http://schemas.openxmlformats.org/officeDocument/2006/relationships/image" Target="../media/image171.png"/><Relationship Id="rId4" Type="http://schemas.openxmlformats.org/officeDocument/2006/relationships/image" Target="../media/image166.png"/><Relationship Id="rId9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3" Type="http://schemas.openxmlformats.org/officeDocument/2006/relationships/image" Target="../media/image34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17" Type="http://schemas.openxmlformats.org/officeDocument/2006/relationships/image" Target="../media/image191.png"/><Relationship Id="rId2" Type="http://schemas.openxmlformats.org/officeDocument/2006/relationships/image" Target="../media/image70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5" Type="http://schemas.openxmlformats.org/officeDocument/2006/relationships/image" Target="../media/image179.png"/><Relationship Id="rId15" Type="http://schemas.openxmlformats.org/officeDocument/2006/relationships/image" Target="../media/image189.png"/><Relationship Id="rId10" Type="http://schemas.openxmlformats.org/officeDocument/2006/relationships/image" Target="../media/image184.png"/><Relationship Id="rId19" Type="http://schemas.openxmlformats.org/officeDocument/2006/relationships/image" Target="../media/image193.png"/><Relationship Id="rId4" Type="http://schemas.openxmlformats.org/officeDocument/2006/relationships/image" Target="../media/image57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4.png"/><Relationship Id="rId3" Type="http://schemas.openxmlformats.org/officeDocument/2006/relationships/image" Target="../media/image195.png"/><Relationship Id="rId7" Type="http://schemas.openxmlformats.org/officeDocument/2006/relationships/image" Target="../media/image7.png"/><Relationship Id="rId12" Type="http://schemas.openxmlformats.org/officeDocument/2006/relationships/image" Target="../media/image203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11" Type="http://schemas.openxmlformats.org/officeDocument/2006/relationships/image" Target="../media/image202.png"/><Relationship Id="rId5" Type="http://schemas.openxmlformats.org/officeDocument/2006/relationships/image" Target="../media/image197.png"/><Relationship Id="rId10" Type="http://schemas.openxmlformats.org/officeDocument/2006/relationships/image" Target="../media/image201.png"/><Relationship Id="rId4" Type="http://schemas.openxmlformats.org/officeDocument/2006/relationships/image" Target="../media/image196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11.png"/><Relationship Id="rId3" Type="http://schemas.openxmlformats.org/officeDocument/2006/relationships/image" Target="../media/image21.png"/><Relationship Id="rId21" Type="http://schemas.openxmlformats.org/officeDocument/2006/relationships/image" Target="../media/image1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0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3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38.pn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0.png"/><Relationship Id="rId18" Type="http://schemas.openxmlformats.org/officeDocument/2006/relationships/image" Target="../media/image53.png"/><Relationship Id="rId26" Type="http://schemas.openxmlformats.org/officeDocument/2006/relationships/image" Target="../media/image60.png"/><Relationship Id="rId3" Type="http://schemas.openxmlformats.org/officeDocument/2006/relationships/image" Target="../media/image42.png"/><Relationship Id="rId21" Type="http://schemas.openxmlformats.org/officeDocument/2006/relationships/image" Target="../media/image55.png"/><Relationship Id="rId34" Type="http://schemas.openxmlformats.org/officeDocument/2006/relationships/image" Target="../media/image68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17" Type="http://schemas.openxmlformats.org/officeDocument/2006/relationships/image" Target="../media/image28.png"/><Relationship Id="rId25" Type="http://schemas.openxmlformats.org/officeDocument/2006/relationships/image" Target="../media/image59.png"/><Relationship Id="rId33" Type="http://schemas.openxmlformats.org/officeDocument/2006/relationships/image" Target="../media/image67.png"/><Relationship Id="rId2" Type="http://schemas.openxmlformats.org/officeDocument/2006/relationships/image" Target="../media/image41.png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5" Type="http://schemas.openxmlformats.org/officeDocument/2006/relationships/image" Target="../media/image44.png"/><Relationship Id="rId15" Type="http://schemas.openxmlformats.org/officeDocument/2006/relationships/image" Target="../media/image35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48.png"/><Relationship Id="rId19" Type="http://schemas.openxmlformats.org/officeDocument/2006/relationships/image" Target="../media/image11.png"/><Relationship Id="rId31" Type="http://schemas.openxmlformats.org/officeDocument/2006/relationships/image" Target="../media/image65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Relationship Id="rId14" Type="http://schemas.openxmlformats.org/officeDocument/2006/relationships/image" Target="../media/image51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3.png"/><Relationship Id="rId18" Type="http://schemas.openxmlformats.org/officeDocument/2006/relationships/image" Target="../media/image81.png"/><Relationship Id="rId26" Type="http://schemas.openxmlformats.org/officeDocument/2006/relationships/image" Target="../media/image11.png"/><Relationship Id="rId3" Type="http://schemas.openxmlformats.org/officeDocument/2006/relationships/image" Target="../media/image57.png"/><Relationship Id="rId21" Type="http://schemas.openxmlformats.org/officeDocument/2006/relationships/image" Target="../media/image35.png"/><Relationship Id="rId7" Type="http://schemas.openxmlformats.org/officeDocument/2006/relationships/image" Target="../media/image74.png"/><Relationship Id="rId12" Type="http://schemas.openxmlformats.org/officeDocument/2006/relationships/image" Target="../media/image77.png"/><Relationship Id="rId17" Type="http://schemas.openxmlformats.org/officeDocument/2006/relationships/image" Target="../media/image34.png"/><Relationship Id="rId25" Type="http://schemas.openxmlformats.org/officeDocument/2006/relationships/image" Target="../media/image53.png"/><Relationship Id="rId2" Type="http://schemas.openxmlformats.org/officeDocument/2006/relationships/image" Target="../media/image70.png"/><Relationship Id="rId16" Type="http://schemas.openxmlformats.org/officeDocument/2006/relationships/image" Target="../media/image80.png"/><Relationship Id="rId20" Type="http://schemas.openxmlformats.org/officeDocument/2006/relationships/image" Target="../media/image51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41.png"/><Relationship Id="rId24" Type="http://schemas.openxmlformats.org/officeDocument/2006/relationships/image" Target="../media/image12.png"/><Relationship Id="rId5" Type="http://schemas.openxmlformats.org/officeDocument/2006/relationships/image" Target="../media/image72.png"/><Relationship Id="rId15" Type="http://schemas.openxmlformats.org/officeDocument/2006/relationships/image" Target="../media/image79.png"/><Relationship Id="rId23" Type="http://schemas.openxmlformats.org/officeDocument/2006/relationships/image" Target="../media/image61.png"/><Relationship Id="rId28" Type="http://schemas.openxmlformats.org/officeDocument/2006/relationships/image" Target="../media/image55.png"/><Relationship Id="rId10" Type="http://schemas.openxmlformats.org/officeDocument/2006/relationships/image" Target="../media/image76.png"/><Relationship Id="rId19" Type="http://schemas.openxmlformats.org/officeDocument/2006/relationships/image" Target="../media/image50.png"/><Relationship Id="rId4" Type="http://schemas.openxmlformats.org/officeDocument/2006/relationships/image" Target="../media/image71.png"/><Relationship Id="rId9" Type="http://schemas.openxmlformats.org/officeDocument/2006/relationships/image" Target="../media/image75.png"/><Relationship Id="rId14" Type="http://schemas.openxmlformats.org/officeDocument/2006/relationships/image" Target="../media/image78.png"/><Relationship Id="rId22" Type="http://schemas.openxmlformats.org/officeDocument/2006/relationships/image" Target="../media/image82.png"/><Relationship Id="rId27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4.jpeg"/><Relationship Id="rId7" Type="http://schemas.openxmlformats.org/officeDocument/2006/relationships/image" Target="../media/image88.png"/><Relationship Id="rId12" Type="http://schemas.openxmlformats.org/officeDocument/2006/relationships/image" Target="../media/image92.jpeg"/><Relationship Id="rId17" Type="http://schemas.openxmlformats.org/officeDocument/2006/relationships/image" Target="../media/image97.jpeg"/><Relationship Id="rId2" Type="http://schemas.openxmlformats.org/officeDocument/2006/relationships/image" Target="../media/image70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1.jpeg"/><Relationship Id="rId5" Type="http://schemas.openxmlformats.org/officeDocument/2006/relationships/image" Target="../media/image86.png"/><Relationship Id="rId15" Type="http://schemas.openxmlformats.org/officeDocument/2006/relationships/image" Target="../media/image95.jpeg"/><Relationship Id="rId10" Type="http://schemas.openxmlformats.org/officeDocument/2006/relationships/image" Target="../media/image34.png"/><Relationship Id="rId4" Type="http://schemas.openxmlformats.org/officeDocument/2006/relationships/image" Target="../media/image85.jpeg"/><Relationship Id="rId9" Type="http://schemas.openxmlformats.org/officeDocument/2006/relationships/image" Target="../media/image90.png"/><Relationship Id="rId14" Type="http://schemas.openxmlformats.org/officeDocument/2006/relationships/image" Target="../media/image9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_cell_assass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304800"/>
            <a:ext cx="6400800" cy="61818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528234"/>
            <a:ext cx="5583844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200" b="1" spc="-4" dirty="0">
                <a:latin typeface="Arial"/>
                <a:cs typeface="Arial"/>
              </a:rPr>
              <a:t>T-lymphocytes</a:t>
            </a:r>
            <a:r>
              <a:rPr sz="3200" b="1" spc="-99" dirty="0">
                <a:latin typeface="Arial"/>
                <a:cs typeface="Arial"/>
              </a:rPr>
              <a:t> </a:t>
            </a:r>
            <a:r>
              <a:rPr sz="3200" b="1" spc="-4" dirty="0">
                <a:latin typeface="Arial"/>
                <a:cs typeface="Arial"/>
              </a:rPr>
              <a:t>(T-cells)</a:t>
            </a:r>
          </a:p>
        </p:txBody>
      </p:sp>
      <p:sp>
        <p:nvSpPr>
          <p:cNvPr id="3" name="object 3"/>
          <p:cNvSpPr/>
          <p:nvPr/>
        </p:nvSpPr>
        <p:spPr>
          <a:xfrm>
            <a:off x="3082161" y="3003177"/>
            <a:ext cx="475" cy="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0" y="2852620"/>
            <a:ext cx="34635" cy="757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8047" y="2690995"/>
            <a:ext cx="973035" cy="148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81288" y="2770775"/>
            <a:ext cx="141578" cy="132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1374" y="2673276"/>
            <a:ext cx="1212273" cy="4979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31374" y="2673275"/>
            <a:ext cx="1212273" cy="504265"/>
          </a:xfrm>
          <a:custGeom>
            <a:avLst/>
            <a:gdLst/>
            <a:ahLst/>
            <a:cxnLst/>
            <a:rect l="l" t="t" r="r" b="b"/>
            <a:pathLst>
              <a:path w="1333500" h="571500">
                <a:moveTo>
                  <a:pt x="1333500" y="284988"/>
                </a:moveTo>
                <a:lnTo>
                  <a:pt x="1324356" y="237744"/>
                </a:lnTo>
                <a:lnTo>
                  <a:pt x="1299972" y="195072"/>
                </a:lnTo>
                <a:lnTo>
                  <a:pt x="1231392" y="131064"/>
                </a:lnTo>
                <a:lnTo>
                  <a:pt x="1194816" y="109728"/>
                </a:lnTo>
                <a:lnTo>
                  <a:pt x="1153668" y="88392"/>
                </a:lnTo>
                <a:lnTo>
                  <a:pt x="1107948" y="70104"/>
                </a:lnTo>
                <a:lnTo>
                  <a:pt x="1085088" y="62484"/>
                </a:lnTo>
                <a:lnTo>
                  <a:pt x="1059180" y="53340"/>
                </a:lnTo>
                <a:lnTo>
                  <a:pt x="1033272" y="45720"/>
                </a:lnTo>
                <a:lnTo>
                  <a:pt x="1007364" y="39624"/>
                </a:lnTo>
                <a:lnTo>
                  <a:pt x="979932" y="32004"/>
                </a:lnTo>
                <a:lnTo>
                  <a:pt x="922020" y="21336"/>
                </a:lnTo>
                <a:lnTo>
                  <a:pt x="861060" y="12192"/>
                </a:lnTo>
                <a:lnTo>
                  <a:pt x="766572" y="3048"/>
                </a:lnTo>
                <a:lnTo>
                  <a:pt x="701040" y="69"/>
                </a:lnTo>
                <a:lnTo>
                  <a:pt x="632460" y="0"/>
                </a:lnTo>
                <a:lnTo>
                  <a:pt x="598932" y="1524"/>
                </a:lnTo>
                <a:lnTo>
                  <a:pt x="470916" y="12192"/>
                </a:lnTo>
                <a:lnTo>
                  <a:pt x="382524" y="25908"/>
                </a:lnTo>
                <a:lnTo>
                  <a:pt x="326136" y="39624"/>
                </a:lnTo>
                <a:lnTo>
                  <a:pt x="298704" y="45720"/>
                </a:lnTo>
                <a:lnTo>
                  <a:pt x="272796" y="53340"/>
                </a:lnTo>
                <a:lnTo>
                  <a:pt x="248412" y="62484"/>
                </a:lnTo>
                <a:lnTo>
                  <a:pt x="224028" y="70104"/>
                </a:lnTo>
                <a:lnTo>
                  <a:pt x="201168" y="79248"/>
                </a:lnTo>
                <a:lnTo>
                  <a:pt x="179832" y="89916"/>
                </a:lnTo>
                <a:lnTo>
                  <a:pt x="158496" y="99060"/>
                </a:lnTo>
                <a:lnTo>
                  <a:pt x="118872" y="120396"/>
                </a:lnTo>
                <a:lnTo>
                  <a:pt x="102108" y="132588"/>
                </a:lnTo>
                <a:lnTo>
                  <a:pt x="85344" y="143256"/>
                </a:lnTo>
                <a:lnTo>
                  <a:pt x="44196" y="181356"/>
                </a:lnTo>
                <a:lnTo>
                  <a:pt x="15240" y="224028"/>
                </a:lnTo>
                <a:lnTo>
                  <a:pt x="0" y="286512"/>
                </a:lnTo>
                <a:lnTo>
                  <a:pt x="1524" y="303276"/>
                </a:lnTo>
                <a:lnTo>
                  <a:pt x="15240" y="348996"/>
                </a:lnTo>
                <a:lnTo>
                  <a:pt x="38100" y="382306"/>
                </a:lnTo>
                <a:lnTo>
                  <a:pt x="38100" y="284988"/>
                </a:lnTo>
                <a:lnTo>
                  <a:pt x="39624" y="272796"/>
                </a:lnTo>
                <a:lnTo>
                  <a:pt x="56388" y="228600"/>
                </a:lnTo>
                <a:lnTo>
                  <a:pt x="83820" y="195072"/>
                </a:lnTo>
                <a:lnTo>
                  <a:pt x="123444" y="163068"/>
                </a:lnTo>
                <a:lnTo>
                  <a:pt x="156972" y="143256"/>
                </a:lnTo>
                <a:lnTo>
                  <a:pt x="175260" y="132588"/>
                </a:lnTo>
                <a:lnTo>
                  <a:pt x="195072" y="123444"/>
                </a:lnTo>
                <a:lnTo>
                  <a:pt x="216408" y="114300"/>
                </a:lnTo>
                <a:lnTo>
                  <a:pt x="237744" y="106680"/>
                </a:lnTo>
                <a:lnTo>
                  <a:pt x="260604" y="97536"/>
                </a:lnTo>
                <a:lnTo>
                  <a:pt x="309372" y="82296"/>
                </a:lnTo>
                <a:lnTo>
                  <a:pt x="335280" y="76200"/>
                </a:lnTo>
                <a:lnTo>
                  <a:pt x="390144" y="64008"/>
                </a:lnTo>
                <a:lnTo>
                  <a:pt x="417576" y="59436"/>
                </a:lnTo>
                <a:lnTo>
                  <a:pt x="446532" y="53340"/>
                </a:lnTo>
                <a:lnTo>
                  <a:pt x="477012" y="50292"/>
                </a:lnTo>
                <a:lnTo>
                  <a:pt x="507492" y="45720"/>
                </a:lnTo>
                <a:lnTo>
                  <a:pt x="537972" y="42672"/>
                </a:lnTo>
                <a:lnTo>
                  <a:pt x="632460" y="38172"/>
                </a:lnTo>
                <a:lnTo>
                  <a:pt x="701040" y="38169"/>
                </a:lnTo>
                <a:lnTo>
                  <a:pt x="734568" y="39696"/>
                </a:lnTo>
                <a:lnTo>
                  <a:pt x="766572" y="41224"/>
                </a:lnTo>
                <a:lnTo>
                  <a:pt x="795528" y="42672"/>
                </a:lnTo>
                <a:lnTo>
                  <a:pt x="827532" y="45720"/>
                </a:lnTo>
                <a:lnTo>
                  <a:pt x="856488" y="50292"/>
                </a:lnTo>
                <a:lnTo>
                  <a:pt x="886968" y="53340"/>
                </a:lnTo>
                <a:lnTo>
                  <a:pt x="915924" y="59436"/>
                </a:lnTo>
                <a:lnTo>
                  <a:pt x="943356" y="64008"/>
                </a:lnTo>
                <a:lnTo>
                  <a:pt x="998220" y="76200"/>
                </a:lnTo>
                <a:lnTo>
                  <a:pt x="1024128" y="82296"/>
                </a:lnTo>
                <a:lnTo>
                  <a:pt x="1072896" y="97536"/>
                </a:lnTo>
                <a:lnTo>
                  <a:pt x="1095756" y="106680"/>
                </a:lnTo>
                <a:lnTo>
                  <a:pt x="1117092" y="114300"/>
                </a:lnTo>
                <a:lnTo>
                  <a:pt x="1138428" y="123444"/>
                </a:lnTo>
                <a:lnTo>
                  <a:pt x="1158240" y="132588"/>
                </a:lnTo>
                <a:lnTo>
                  <a:pt x="1176528" y="143256"/>
                </a:lnTo>
                <a:lnTo>
                  <a:pt x="1194816" y="152400"/>
                </a:lnTo>
                <a:lnTo>
                  <a:pt x="1239012" y="184404"/>
                </a:lnTo>
                <a:lnTo>
                  <a:pt x="1271016" y="217932"/>
                </a:lnTo>
                <a:lnTo>
                  <a:pt x="1289304" y="252984"/>
                </a:lnTo>
                <a:lnTo>
                  <a:pt x="1295400" y="275844"/>
                </a:lnTo>
                <a:lnTo>
                  <a:pt x="1295400" y="383286"/>
                </a:lnTo>
                <a:lnTo>
                  <a:pt x="1301496" y="376428"/>
                </a:lnTo>
                <a:lnTo>
                  <a:pt x="1310640" y="361188"/>
                </a:lnTo>
                <a:lnTo>
                  <a:pt x="1318260" y="347472"/>
                </a:lnTo>
                <a:lnTo>
                  <a:pt x="1325880" y="332232"/>
                </a:lnTo>
                <a:lnTo>
                  <a:pt x="1330452" y="316992"/>
                </a:lnTo>
                <a:lnTo>
                  <a:pt x="1333500" y="284988"/>
                </a:lnTo>
                <a:close/>
              </a:path>
              <a:path w="1333500" h="571500">
                <a:moveTo>
                  <a:pt x="1295400" y="383286"/>
                </a:moveTo>
                <a:lnTo>
                  <a:pt x="1295400" y="286512"/>
                </a:lnTo>
                <a:lnTo>
                  <a:pt x="1293876" y="298704"/>
                </a:lnTo>
                <a:lnTo>
                  <a:pt x="1292352" y="309372"/>
                </a:lnTo>
                <a:lnTo>
                  <a:pt x="1269492" y="353568"/>
                </a:lnTo>
                <a:lnTo>
                  <a:pt x="1237488" y="387096"/>
                </a:lnTo>
                <a:lnTo>
                  <a:pt x="1193292" y="419100"/>
                </a:lnTo>
                <a:lnTo>
                  <a:pt x="1176528" y="428244"/>
                </a:lnTo>
                <a:lnTo>
                  <a:pt x="1158240" y="438912"/>
                </a:lnTo>
                <a:lnTo>
                  <a:pt x="1138428" y="448056"/>
                </a:lnTo>
                <a:lnTo>
                  <a:pt x="1117092" y="457200"/>
                </a:lnTo>
                <a:lnTo>
                  <a:pt x="1095756" y="464820"/>
                </a:lnTo>
                <a:lnTo>
                  <a:pt x="1072896" y="473964"/>
                </a:lnTo>
                <a:lnTo>
                  <a:pt x="1024128" y="489204"/>
                </a:lnTo>
                <a:lnTo>
                  <a:pt x="998220" y="495300"/>
                </a:lnTo>
                <a:lnTo>
                  <a:pt x="943356" y="507492"/>
                </a:lnTo>
                <a:lnTo>
                  <a:pt x="915924" y="512064"/>
                </a:lnTo>
                <a:lnTo>
                  <a:pt x="886968" y="518160"/>
                </a:lnTo>
                <a:lnTo>
                  <a:pt x="856488" y="521208"/>
                </a:lnTo>
                <a:lnTo>
                  <a:pt x="826008" y="525780"/>
                </a:lnTo>
                <a:lnTo>
                  <a:pt x="795528" y="527304"/>
                </a:lnTo>
                <a:lnTo>
                  <a:pt x="763524" y="530352"/>
                </a:lnTo>
                <a:lnTo>
                  <a:pt x="701040" y="533327"/>
                </a:lnTo>
                <a:lnTo>
                  <a:pt x="632460" y="533330"/>
                </a:lnTo>
                <a:lnTo>
                  <a:pt x="598932" y="531803"/>
                </a:lnTo>
                <a:lnTo>
                  <a:pt x="568452" y="530352"/>
                </a:lnTo>
                <a:lnTo>
                  <a:pt x="537972" y="527304"/>
                </a:lnTo>
                <a:lnTo>
                  <a:pt x="505968" y="525780"/>
                </a:lnTo>
                <a:lnTo>
                  <a:pt x="477012" y="521208"/>
                </a:lnTo>
                <a:lnTo>
                  <a:pt x="446532" y="516636"/>
                </a:lnTo>
                <a:lnTo>
                  <a:pt x="417576" y="512064"/>
                </a:lnTo>
                <a:lnTo>
                  <a:pt x="361188" y="501396"/>
                </a:lnTo>
                <a:lnTo>
                  <a:pt x="309372" y="489204"/>
                </a:lnTo>
                <a:lnTo>
                  <a:pt x="260604" y="473964"/>
                </a:lnTo>
                <a:lnTo>
                  <a:pt x="237744" y="464820"/>
                </a:lnTo>
                <a:lnTo>
                  <a:pt x="216408" y="457200"/>
                </a:lnTo>
                <a:lnTo>
                  <a:pt x="195072" y="448056"/>
                </a:lnTo>
                <a:lnTo>
                  <a:pt x="175260" y="437388"/>
                </a:lnTo>
                <a:lnTo>
                  <a:pt x="138684" y="419100"/>
                </a:lnTo>
                <a:lnTo>
                  <a:pt x="94488" y="387096"/>
                </a:lnTo>
                <a:lnTo>
                  <a:pt x="62484" y="353568"/>
                </a:lnTo>
                <a:lnTo>
                  <a:pt x="44196" y="318516"/>
                </a:lnTo>
                <a:lnTo>
                  <a:pt x="38100" y="295656"/>
                </a:lnTo>
                <a:lnTo>
                  <a:pt x="38100" y="382306"/>
                </a:lnTo>
                <a:lnTo>
                  <a:pt x="44196" y="390144"/>
                </a:lnTo>
                <a:lnTo>
                  <a:pt x="56388" y="403860"/>
                </a:lnTo>
                <a:lnTo>
                  <a:pt x="71628" y="416052"/>
                </a:lnTo>
                <a:lnTo>
                  <a:pt x="85344" y="428244"/>
                </a:lnTo>
                <a:lnTo>
                  <a:pt x="138684" y="461772"/>
                </a:lnTo>
                <a:lnTo>
                  <a:pt x="179832" y="483108"/>
                </a:lnTo>
                <a:lnTo>
                  <a:pt x="225552" y="501396"/>
                </a:lnTo>
                <a:lnTo>
                  <a:pt x="248412" y="509016"/>
                </a:lnTo>
                <a:lnTo>
                  <a:pt x="274320" y="518160"/>
                </a:lnTo>
                <a:lnTo>
                  <a:pt x="300228" y="525780"/>
                </a:lnTo>
                <a:lnTo>
                  <a:pt x="326136" y="531876"/>
                </a:lnTo>
                <a:lnTo>
                  <a:pt x="353568" y="539496"/>
                </a:lnTo>
                <a:lnTo>
                  <a:pt x="411480" y="550164"/>
                </a:lnTo>
                <a:lnTo>
                  <a:pt x="472440" y="559308"/>
                </a:lnTo>
                <a:lnTo>
                  <a:pt x="566928" y="568452"/>
                </a:lnTo>
                <a:lnTo>
                  <a:pt x="600456" y="569976"/>
                </a:lnTo>
                <a:lnTo>
                  <a:pt x="632460" y="571500"/>
                </a:lnTo>
                <a:lnTo>
                  <a:pt x="701040" y="571500"/>
                </a:lnTo>
                <a:lnTo>
                  <a:pt x="734568" y="569976"/>
                </a:lnTo>
                <a:lnTo>
                  <a:pt x="862584" y="559308"/>
                </a:lnTo>
                <a:lnTo>
                  <a:pt x="922020" y="550164"/>
                </a:lnTo>
                <a:lnTo>
                  <a:pt x="950976" y="544068"/>
                </a:lnTo>
                <a:lnTo>
                  <a:pt x="979932" y="539496"/>
                </a:lnTo>
                <a:lnTo>
                  <a:pt x="1007364" y="531876"/>
                </a:lnTo>
                <a:lnTo>
                  <a:pt x="1034796" y="525780"/>
                </a:lnTo>
                <a:lnTo>
                  <a:pt x="1060704" y="518160"/>
                </a:lnTo>
                <a:lnTo>
                  <a:pt x="1085088" y="509016"/>
                </a:lnTo>
                <a:lnTo>
                  <a:pt x="1109472" y="501396"/>
                </a:lnTo>
                <a:lnTo>
                  <a:pt x="1132332" y="492252"/>
                </a:lnTo>
                <a:lnTo>
                  <a:pt x="1153668" y="481584"/>
                </a:lnTo>
                <a:lnTo>
                  <a:pt x="1175004" y="472440"/>
                </a:lnTo>
                <a:lnTo>
                  <a:pt x="1214628" y="451104"/>
                </a:lnTo>
                <a:lnTo>
                  <a:pt x="1231392" y="438912"/>
                </a:lnTo>
                <a:lnTo>
                  <a:pt x="1248156" y="428244"/>
                </a:lnTo>
                <a:lnTo>
                  <a:pt x="1263396" y="416052"/>
                </a:lnTo>
                <a:lnTo>
                  <a:pt x="1289304" y="390144"/>
                </a:lnTo>
                <a:lnTo>
                  <a:pt x="1295400" y="383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94147" y="2780402"/>
            <a:ext cx="685800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b="1" dirty="0">
                <a:latin typeface="Arial"/>
                <a:cs typeface="Arial"/>
              </a:rPr>
              <a:t>T</a:t>
            </a:r>
            <a:r>
              <a:rPr sz="1400" b="1" baseline="-21164" dirty="0">
                <a:latin typeface="Arial"/>
                <a:cs typeface="Arial"/>
              </a:rPr>
              <a:t>H</a:t>
            </a:r>
            <a:r>
              <a:rPr sz="1400" b="1" spc="108" baseline="-21164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cells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82023" y="1893795"/>
            <a:ext cx="521" cy="2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3523" y="1748118"/>
            <a:ext cx="11578" cy="238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7091" y="1411941"/>
            <a:ext cx="1784295" cy="3067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79685" y="1528600"/>
            <a:ext cx="213611" cy="1647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70465" y="1395805"/>
            <a:ext cx="2032000" cy="6324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70465" y="1395805"/>
            <a:ext cx="2032000" cy="638735"/>
          </a:xfrm>
          <a:custGeom>
            <a:avLst/>
            <a:gdLst/>
            <a:ahLst/>
            <a:cxnLst/>
            <a:rect l="l" t="t" r="r" b="b"/>
            <a:pathLst>
              <a:path w="2235200" h="723900">
                <a:moveTo>
                  <a:pt x="1130300" y="38100"/>
                </a:moveTo>
                <a:lnTo>
                  <a:pt x="1130300" y="10668"/>
                </a:lnTo>
                <a:lnTo>
                  <a:pt x="1117600" y="0"/>
                </a:lnTo>
                <a:lnTo>
                  <a:pt x="1054100" y="0"/>
                </a:lnTo>
                <a:lnTo>
                  <a:pt x="952500" y="3048"/>
                </a:lnTo>
                <a:lnTo>
                  <a:pt x="889000" y="6096"/>
                </a:lnTo>
                <a:lnTo>
                  <a:pt x="787400" y="15240"/>
                </a:lnTo>
                <a:lnTo>
                  <a:pt x="635000" y="33528"/>
                </a:lnTo>
                <a:lnTo>
                  <a:pt x="584200" y="41148"/>
                </a:lnTo>
                <a:lnTo>
                  <a:pt x="546100" y="50292"/>
                </a:lnTo>
                <a:lnTo>
                  <a:pt x="495300" y="59436"/>
                </a:lnTo>
                <a:lnTo>
                  <a:pt x="457200" y="68580"/>
                </a:lnTo>
                <a:lnTo>
                  <a:pt x="406400" y="79248"/>
                </a:lnTo>
                <a:lnTo>
                  <a:pt x="330200" y="100584"/>
                </a:lnTo>
                <a:lnTo>
                  <a:pt x="292100" y="112776"/>
                </a:lnTo>
                <a:lnTo>
                  <a:pt x="254000" y="126492"/>
                </a:lnTo>
                <a:lnTo>
                  <a:pt x="228600" y="138684"/>
                </a:lnTo>
                <a:lnTo>
                  <a:pt x="190500" y="152400"/>
                </a:lnTo>
                <a:lnTo>
                  <a:pt x="139700" y="182880"/>
                </a:lnTo>
                <a:lnTo>
                  <a:pt x="114300" y="196596"/>
                </a:lnTo>
                <a:lnTo>
                  <a:pt x="101600" y="205740"/>
                </a:lnTo>
                <a:lnTo>
                  <a:pt x="76200" y="220980"/>
                </a:lnTo>
                <a:lnTo>
                  <a:pt x="63500" y="230124"/>
                </a:lnTo>
                <a:lnTo>
                  <a:pt x="63500" y="237744"/>
                </a:lnTo>
                <a:lnTo>
                  <a:pt x="25400" y="265176"/>
                </a:lnTo>
                <a:lnTo>
                  <a:pt x="12700" y="301752"/>
                </a:lnTo>
                <a:lnTo>
                  <a:pt x="0" y="312420"/>
                </a:lnTo>
                <a:lnTo>
                  <a:pt x="0" y="413004"/>
                </a:lnTo>
                <a:lnTo>
                  <a:pt x="12700" y="423672"/>
                </a:lnTo>
                <a:lnTo>
                  <a:pt x="12700" y="432816"/>
                </a:lnTo>
                <a:lnTo>
                  <a:pt x="25400" y="451104"/>
                </a:lnTo>
                <a:lnTo>
                  <a:pt x="25400" y="353568"/>
                </a:lnTo>
                <a:lnTo>
                  <a:pt x="38100" y="345948"/>
                </a:lnTo>
                <a:lnTo>
                  <a:pt x="38100" y="316992"/>
                </a:lnTo>
                <a:lnTo>
                  <a:pt x="50800" y="309372"/>
                </a:lnTo>
                <a:lnTo>
                  <a:pt x="50800" y="295656"/>
                </a:lnTo>
                <a:lnTo>
                  <a:pt x="63500" y="280416"/>
                </a:lnTo>
                <a:lnTo>
                  <a:pt x="88900" y="265176"/>
                </a:lnTo>
                <a:lnTo>
                  <a:pt x="88900" y="257556"/>
                </a:lnTo>
                <a:lnTo>
                  <a:pt x="101600" y="251460"/>
                </a:lnTo>
                <a:lnTo>
                  <a:pt x="114300" y="243840"/>
                </a:lnTo>
                <a:lnTo>
                  <a:pt x="127000" y="228600"/>
                </a:lnTo>
                <a:lnTo>
                  <a:pt x="177800" y="201168"/>
                </a:lnTo>
                <a:lnTo>
                  <a:pt x="215900" y="187452"/>
                </a:lnTo>
                <a:lnTo>
                  <a:pt x="241300" y="173736"/>
                </a:lnTo>
                <a:lnTo>
                  <a:pt x="266700" y="161544"/>
                </a:lnTo>
                <a:lnTo>
                  <a:pt x="342900" y="137160"/>
                </a:lnTo>
                <a:lnTo>
                  <a:pt x="457200" y="105156"/>
                </a:lnTo>
                <a:lnTo>
                  <a:pt x="508000" y="96012"/>
                </a:lnTo>
                <a:lnTo>
                  <a:pt x="546100" y="86868"/>
                </a:lnTo>
                <a:lnTo>
                  <a:pt x="596900" y="79248"/>
                </a:lnTo>
                <a:lnTo>
                  <a:pt x="635000" y="71628"/>
                </a:lnTo>
                <a:lnTo>
                  <a:pt x="685800" y="64008"/>
                </a:lnTo>
                <a:lnTo>
                  <a:pt x="736600" y="57912"/>
                </a:lnTo>
                <a:lnTo>
                  <a:pt x="838200" y="48768"/>
                </a:lnTo>
                <a:lnTo>
                  <a:pt x="901700" y="44196"/>
                </a:lnTo>
                <a:lnTo>
                  <a:pt x="952500" y="41148"/>
                </a:lnTo>
                <a:lnTo>
                  <a:pt x="1054100" y="38100"/>
                </a:lnTo>
                <a:lnTo>
                  <a:pt x="1104900" y="38100"/>
                </a:lnTo>
                <a:lnTo>
                  <a:pt x="1104900" y="27432"/>
                </a:lnTo>
                <a:lnTo>
                  <a:pt x="1117600" y="38100"/>
                </a:lnTo>
                <a:lnTo>
                  <a:pt x="1130300" y="38100"/>
                </a:lnTo>
                <a:close/>
              </a:path>
              <a:path w="2235200" h="723900">
                <a:moveTo>
                  <a:pt x="1117600" y="685800"/>
                </a:moveTo>
                <a:lnTo>
                  <a:pt x="1054100" y="685800"/>
                </a:lnTo>
                <a:lnTo>
                  <a:pt x="1003300" y="684276"/>
                </a:lnTo>
                <a:lnTo>
                  <a:pt x="901700" y="678180"/>
                </a:lnTo>
                <a:lnTo>
                  <a:pt x="838200" y="675132"/>
                </a:lnTo>
                <a:lnTo>
                  <a:pt x="787400" y="670560"/>
                </a:lnTo>
                <a:lnTo>
                  <a:pt x="635000" y="652272"/>
                </a:lnTo>
                <a:lnTo>
                  <a:pt x="596900" y="644652"/>
                </a:lnTo>
                <a:lnTo>
                  <a:pt x="546100" y="637032"/>
                </a:lnTo>
                <a:lnTo>
                  <a:pt x="457200" y="618744"/>
                </a:lnTo>
                <a:lnTo>
                  <a:pt x="342900" y="586740"/>
                </a:lnTo>
                <a:lnTo>
                  <a:pt x="266700" y="562356"/>
                </a:lnTo>
                <a:lnTo>
                  <a:pt x="241300" y="550164"/>
                </a:lnTo>
                <a:lnTo>
                  <a:pt x="203200" y="536448"/>
                </a:lnTo>
                <a:lnTo>
                  <a:pt x="152400" y="509016"/>
                </a:lnTo>
                <a:lnTo>
                  <a:pt x="127000" y="493776"/>
                </a:lnTo>
                <a:lnTo>
                  <a:pt x="127000" y="487680"/>
                </a:lnTo>
                <a:lnTo>
                  <a:pt x="88900" y="464820"/>
                </a:lnTo>
                <a:lnTo>
                  <a:pt x="63500" y="435864"/>
                </a:lnTo>
                <a:lnTo>
                  <a:pt x="50800" y="420624"/>
                </a:lnTo>
                <a:lnTo>
                  <a:pt x="50800" y="413004"/>
                </a:lnTo>
                <a:lnTo>
                  <a:pt x="38100" y="390144"/>
                </a:lnTo>
                <a:lnTo>
                  <a:pt x="38100" y="376428"/>
                </a:lnTo>
                <a:lnTo>
                  <a:pt x="25400" y="368808"/>
                </a:lnTo>
                <a:lnTo>
                  <a:pt x="25400" y="451104"/>
                </a:lnTo>
                <a:lnTo>
                  <a:pt x="38100" y="469392"/>
                </a:lnTo>
                <a:lnTo>
                  <a:pt x="63500" y="486156"/>
                </a:lnTo>
                <a:lnTo>
                  <a:pt x="63500" y="495300"/>
                </a:lnTo>
                <a:lnTo>
                  <a:pt x="101600" y="518160"/>
                </a:lnTo>
                <a:lnTo>
                  <a:pt x="114300" y="527304"/>
                </a:lnTo>
                <a:lnTo>
                  <a:pt x="139700" y="542544"/>
                </a:lnTo>
                <a:lnTo>
                  <a:pt x="165100" y="556260"/>
                </a:lnTo>
                <a:lnTo>
                  <a:pt x="190500" y="571500"/>
                </a:lnTo>
                <a:lnTo>
                  <a:pt x="228600" y="585216"/>
                </a:lnTo>
                <a:lnTo>
                  <a:pt x="292100" y="611124"/>
                </a:lnTo>
                <a:lnTo>
                  <a:pt x="330200" y="623316"/>
                </a:lnTo>
                <a:lnTo>
                  <a:pt x="406400" y="644652"/>
                </a:lnTo>
                <a:lnTo>
                  <a:pt x="457200" y="655320"/>
                </a:lnTo>
                <a:lnTo>
                  <a:pt x="546100" y="673608"/>
                </a:lnTo>
                <a:lnTo>
                  <a:pt x="584200" y="682752"/>
                </a:lnTo>
                <a:lnTo>
                  <a:pt x="635000" y="690372"/>
                </a:lnTo>
                <a:lnTo>
                  <a:pt x="787400" y="708660"/>
                </a:lnTo>
                <a:lnTo>
                  <a:pt x="838200" y="713232"/>
                </a:lnTo>
                <a:lnTo>
                  <a:pt x="1003300" y="722376"/>
                </a:lnTo>
                <a:lnTo>
                  <a:pt x="1054100" y="723900"/>
                </a:lnTo>
                <a:lnTo>
                  <a:pt x="1092200" y="723900"/>
                </a:lnTo>
                <a:lnTo>
                  <a:pt x="1092200" y="704088"/>
                </a:lnTo>
                <a:lnTo>
                  <a:pt x="1098265" y="700880"/>
                </a:lnTo>
                <a:lnTo>
                  <a:pt x="1104900" y="695706"/>
                </a:lnTo>
                <a:lnTo>
                  <a:pt x="1104900" y="687371"/>
                </a:lnTo>
                <a:lnTo>
                  <a:pt x="1117600" y="685800"/>
                </a:lnTo>
                <a:close/>
              </a:path>
              <a:path w="2235200" h="723900">
                <a:moveTo>
                  <a:pt x="1098265" y="700880"/>
                </a:moveTo>
                <a:lnTo>
                  <a:pt x="1092200" y="704088"/>
                </a:lnTo>
                <a:lnTo>
                  <a:pt x="1092200" y="705612"/>
                </a:lnTo>
                <a:lnTo>
                  <a:pt x="1098265" y="700880"/>
                </a:lnTo>
                <a:close/>
              </a:path>
              <a:path w="2235200" h="723900">
                <a:moveTo>
                  <a:pt x="2197100" y="467868"/>
                </a:moveTo>
                <a:lnTo>
                  <a:pt x="2197100" y="406908"/>
                </a:lnTo>
                <a:lnTo>
                  <a:pt x="2184400" y="414528"/>
                </a:lnTo>
                <a:lnTo>
                  <a:pt x="2184400" y="428244"/>
                </a:lnTo>
                <a:lnTo>
                  <a:pt x="2171700" y="443484"/>
                </a:lnTo>
                <a:lnTo>
                  <a:pt x="2146300" y="458724"/>
                </a:lnTo>
                <a:lnTo>
                  <a:pt x="2146300" y="464820"/>
                </a:lnTo>
                <a:lnTo>
                  <a:pt x="2120900" y="480060"/>
                </a:lnTo>
                <a:lnTo>
                  <a:pt x="2108200" y="495300"/>
                </a:lnTo>
                <a:lnTo>
                  <a:pt x="2057400" y="522732"/>
                </a:lnTo>
                <a:lnTo>
                  <a:pt x="2019300" y="536448"/>
                </a:lnTo>
                <a:lnTo>
                  <a:pt x="1993900" y="550164"/>
                </a:lnTo>
                <a:lnTo>
                  <a:pt x="1968500" y="562356"/>
                </a:lnTo>
                <a:lnTo>
                  <a:pt x="1892300" y="586740"/>
                </a:lnTo>
                <a:lnTo>
                  <a:pt x="1778000" y="618744"/>
                </a:lnTo>
                <a:lnTo>
                  <a:pt x="1727200" y="627888"/>
                </a:lnTo>
                <a:lnTo>
                  <a:pt x="1689100" y="637032"/>
                </a:lnTo>
                <a:lnTo>
                  <a:pt x="1587500" y="652272"/>
                </a:lnTo>
                <a:lnTo>
                  <a:pt x="1549400" y="658368"/>
                </a:lnTo>
                <a:lnTo>
                  <a:pt x="1447800" y="670560"/>
                </a:lnTo>
                <a:lnTo>
                  <a:pt x="1397000" y="675132"/>
                </a:lnTo>
                <a:lnTo>
                  <a:pt x="1333500" y="678180"/>
                </a:lnTo>
                <a:lnTo>
                  <a:pt x="1231900" y="684276"/>
                </a:lnTo>
                <a:lnTo>
                  <a:pt x="1168400" y="685800"/>
                </a:lnTo>
                <a:lnTo>
                  <a:pt x="1117600" y="685800"/>
                </a:lnTo>
                <a:lnTo>
                  <a:pt x="1104900" y="695706"/>
                </a:lnTo>
                <a:lnTo>
                  <a:pt x="1104900" y="697372"/>
                </a:lnTo>
                <a:lnTo>
                  <a:pt x="1098265" y="700880"/>
                </a:lnTo>
                <a:lnTo>
                  <a:pt x="1092200" y="705612"/>
                </a:lnTo>
                <a:lnTo>
                  <a:pt x="1092200" y="723900"/>
                </a:lnTo>
                <a:lnTo>
                  <a:pt x="1117600" y="723900"/>
                </a:lnTo>
                <a:lnTo>
                  <a:pt x="1130300" y="704088"/>
                </a:lnTo>
                <a:lnTo>
                  <a:pt x="1130300" y="723900"/>
                </a:lnTo>
                <a:lnTo>
                  <a:pt x="1168400" y="723900"/>
                </a:lnTo>
                <a:lnTo>
                  <a:pt x="1231900" y="722376"/>
                </a:lnTo>
                <a:lnTo>
                  <a:pt x="1282700" y="719328"/>
                </a:lnTo>
                <a:lnTo>
                  <a:pt x="1346200" y="716280"/>
                </a:lnTo>
                <a:lnTo>
                  <a:pt x="1397000" y="713232"/>
                </a:lnTo>
                <a:lnTo>
                  <a:pt x="1447800" y="708660"/>
                </a:lnTo>
                <a:lnTo>
                  <a:pt x="1600200" y="690372"/>
                </a:lnTo>
                <a:lnTo>
                  <a:pt x="1651000" y="682752"/>
                </a:lnTo>
                <a:lnTo>
                  <a:pt x="1689100" y="673608"/>
                </a:lnTo>
                <a:lnTo>
                  <a:pt x="1739900" y="664464"/>
                </a:lnTo>
                <a:lnTo>
                  <a:pt x="1778000" y="655320"/>
                </a:lnTo>
                <a:lnTo>
                  <a:pt x="1828800" y="644652"/>
                </a:lnTo>
                <a:lnTo>
                  <a:pt x="1866900" y="633984"/>
                </a:lnTo>
                <a:lnTo>
                  <a:pt x="1905000" y="621792"/>
                </a:lnTo>
                <a:lnTo>
                  <a:pt x="1943100" y="611124"/>
                </a:lnTo>
                <a:lnTo>
                  <a:pt x="1981200" y="597408"/>
                </a:lnTo>
                <a:lnTo>
                  <a:pt x="2006600" y="585216"/>
                </a:lnTo>
                <a:lnTo>
                  <a:pt x="2044700" y="571500"/>
                </a:lnTo>
                <a:lnTo>
                  <a:pt x="2159000" y="502920"/>
                </a:lnTo>
                <a:lnTo>
                  <a:pt x="2171700" y="493776"/>
                </a:lnTo>
                <a:lnTo>
                  <a:pt x="2171700" y="486156"/>
                </a:lnTo>
                <a:lnTo>
                  <a:pt x="2197100" y="467868"/>
                </a:lnTo>
                <a:close/>
              </a:path>
              <a:path w="2235200" h="723900">
                <a:moveTo>
                  <a:pt x="1117600" y="38100"/>
                </a:moveTo>
                <a:lnTo>
                  <a:pt x="1104900" y="27432"/>
                </a:lnTo>
                <a:lnTo>
                  <a:pt x="1104900" y="38100"/>
                </a:lnTo>
                <a:lnTo>
                  <a:pt x="1117600" y="38100"/>
                </a:lnTo>
                <a:close/>
              </a:path>
              <a:path w="2235200" h="723900">
                <a:moveTo>
                  <a:pt x="1117600" y="685800"/>
                </a:moveTo>
                <a:lnTo>
                  <a:pt x="1104900" y="687371"/>
                </a:lnTo>
                <a:lnTo>
                  <a:pt x="1104900" y="695706"/>
                </a:lnTo>
                <a:lnTo>
                  <a:pt x="1117600" y="685800"/>
                </a:lnTo>
                <a:close/>
              </a:path>
              <a:path w="2235200" h="723900">
                <a:moveTo>
                  <a:pt x="2222500" y="431292"/>
                </a:moveTo>
                <a:lnTo>
                  <a:pt x="2222500" y="291084"/>
                </a:lnTo>
                <a:lnTo>
                  <a:pt x="2197100" y="254508"/>
                </a:lnTo>
                <a:lnTo>
                  <a:pt x="2171700" y="237744"/>
                </a:lnTo>
                <a:lnTo>
                  <a:pt x="2171700" y="228600"/>
                </a:lnTo>
                <a:lnTo>
                  <a:pt x="2133600" y="205740"/>
                </a:lnTo>
                <a:lnTo>
                  <a:pt x="2120900" y="196596"/>
                </a:lnTo>
                <a:lnTo>
                  <a:pt x="2095500" y="181356"/>
                </a:lnTo>
                <a:lnTo>
                  <a:pt x="2070100" y="167640"/>
                </a:lnTo>
                <a:lnTo>
                  <a:pt x="2044700" y="152400"/>
                </a:lnTo>
                <a:lnTo>
                  <a:pt x="2006600" y="138684"/>
                </a:lnTo>
                <a:lnTo>
                  <a:pt x="1943100" y="112776"/>
                </a:lnTo>
                <a:lnTo>
                  <a:pt x="1905000" y="100584"/>
                </a:lnTo>
                <a:lnTo>
                  <a:pt x="1828800" y="79248"/>
                </a:lnTo>
                <a:lnTo>
                  <a:pt x="1778000" y="68580"/>
                </a:lnTo>
                <a:lnTo>
                  <a:pt x="1689100" y="50292"/>
                </a:lnTo>
                <a:lnTo>
                  <a:pt x="1651000" y="41148"/>
                </a:lnTo>
                <a:lnTo>
                  <a:pt x="1600200" y="33528"/>
                </a:lnTo>
                <a:lnTo>
                  <a:pt x="1447800" y="15240"/>
                </a:lnTo>
                <a:lnTo>
                  <a:pt x="1397000" y="10668"/>
                </a:lnTo>
                <a:lnTo>
                  <a:pt x="1231900" y="1524"/>
                </a:lnTo>
                <a:lnTo>
                  <a:pt x="1168400" y="0"/>
                </a:lnTo>
                <a:lnTo>
                  <a:pt x="1117600" y="0"/>
                </a:lnTo>
                <a:lnTo>
                  <a:pt x="1130300" y="10668"/>
                </a:lnTo>
                <a:lnTo>
                  <a:pt x="1130300" y="38100"/>
                </a:lnTo>
                <a:lnTo>
                  <a:pt x="1168400" y="38100"/>
                </a:lnTo>
                <a:lnTo>
                  <a:pt x="1231900" y="39624"/>
                </a:lnTo>
                <a:lnTo>
                  <a:pt x="1333500" y="45720"/>
                </a:lnTo>
                <a:lnTo>
                  <a:pt x="1397000" y="48768"/>
                </a:lnTo>
                <a:lnTo>
                  <a:pt x="1447800" y="53340"/>
                </a:lnTo>
                <a:lnTo>
                  <a:pt x="1549400" y="65532"/>
                </a:lnTo>
                <a:lnTo>
                  <a:pt x="1587500" y="71628"/>
                </a:lnTo>
                <a:lnTo>
                  <a:pt x="1689100" y="86868"/>
                </a:lnTo>
                <a:lnTo>
                  <a:pt x="1778000" y="105156"/>
                </a:lnTo>
                <a:lnTo>
                  <a:pt x="1892300" y="137160"/>
                </a:lnTo>
                <a:lnTo>
                  <a:pt x="1968500" y="161544"/>
                </a:lnTo>
                <a:lnTo>
                  <a:pt x="1993900" y="173736"/>
                </a:lnTo>
                <a:lnTo>
                  <a:pt x="2032000" y="187452"/>
                </a:lnTo>
                <a:lnTo>
                  <a:pt x="2082800" y="214884"/>
                </a:lnTo>
                <a:lnTo>
                  <a:pt x="2108200" y="230124"/>
                </a:lnTo>
                <a:lnTo>
                  <a:pt x="2108200" y="236220"/>
                </a:lnTo>
                <a:lnTo>
                  <a:pt x="2146300" y="259080"/>
                </a:lnTo>
                <a:lnTo>
                  <a:pt x="2171700" y="288036"/>
                </a:lnTo>
                <a:lnTo>
                  <a:pt x="2184400" y="295656"/>
                </a:lnTo>
                <a:lnTo>
                  <a:pt x="2184400" y="310896"/>
                </a:lnTo>
                <a:lnTo>
                  <a:pt x="2197100" y="333756"/>
                </a:lnTo>
                <a:lnTo>
                  <a:pt x="2197100" y="458724"/>
                </a:lnTo>
                <a:lnTo>
                  <a:pt x="2222500" y="431292"/>
                </a:lnTo>
                <a:close/>
              </a:path>
              <a:path w="2235200" h="723900">
                <a:moveTo>
                  <a:pt x="1130300" y="722376"/>
                </a:moveTo>
                <a:lnTo>
                  <a:pt x="1130300" y="704088"/>
                </a:lnTo>
                <a:lnTo>
                  <a:pt x="1117600" y="723900"/>
                </a:lnTo>
                <a:lnTo>
                  <a:pt x="1130300" y="722376"/>
                </a:lnTo>
                <a:close/>
              </a:path>
              <a:path w="2235200" h="723900">
                <a:moveTo>
                  <a:pt x="1130300" y="723900"/>
                </a:moveTo>
                <a:lnTo>
                  <a:pt x="1130300" y="722376"/>
                </a:lnTo>
                <a:lnTo>
                  <a:pt x="1117600" y="723900"/>
                </a:lnTo>
                <a:lnTo>
                  <a:pt x="1130300" y="723900"/>
                </a:lnTo>
                <a:close/>
              </a:path>
              <a:path w="2235200" h="723900">
                <a:moveTo>
                  <a:pt x="2235200" y="411480"/>
                </a:moveTo>
                <a:lnTo>
                  <a:pt x="2235200" y="310896"/>
                </a:lnTo>
                <a:lnTo>
                  <a:pt x="2222500" y="300228"/>
                </a:lnTo>
                <a:lnTo>
                  <a:pt x="2222500" y="422148"/>
                </a:lnTo>
                <a:lnTo>
                  <a:pt x="2235200" y="411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39919" y="1576891"/>
            <a:ext cx="1476086" cy="264459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spc="-13" dirty="0">
                <a:latin typeface="Arial"/>
                <a:cs typeface="Arial"/>
              </a:rPr>
              <a:t>T-lymphocytes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02182" y="2353908"/>
            <a:ext cx="2909455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26875" y="2084294"/>
            <a:ext cx="0" cy="268941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42607" y="2353236"/>
            <a:ext cx="120650" cy="337857"/>
          </a:xfrm>
          <a:custGeom>
            <a:avLst/>
            <a:gdLst/>
            <a:ahLst/>
            <a:cxnLst/>
            <a:rect l="l" t="t" r="r" b="b"/>
            <a:pathLst>
              <a:path w="132714" h="382905">
                <a:moveTo>
                  <a:pt x="66294" y="323965"/>
                </a:moveTo>
                <a:lnTo>
                  <a:pt x="28956" y="260604"/>
                </a:lnTo>
                <a:lnTo>
                  <a:pt x="24384" y="252984"/>
                </a:lnTo>
                <a:lnTo>
                  <a:pt x="15240" y="251460"/>
                </a:lnTo>
                <a:lnTo>
                  <a:pt x="9144" y="256032"/>
                </a:lnTo>
                <a:lnTo>
                  <a:pt x="1524" y="259080"/>
                </a:lnTo>
                <a:lnTo>
                  <a:pt x="0" y="268224"/>
                </a:lnTo>
                <a:lnTo>
                  <a:pt x="4572" y="274320"/>
                </a:lnTo>
                <a:lnTo>
                  <a:pt x="51816" y="358178"/>
                </a:lnTo>
                <a:lnTo>
                  <a:pt x="51816" y="353568"/>
                </a:lnTo>
                <a:lnTo>
                  <a:pt x="53340" y="353568"/>
                </a:lnTo>
                <a:lnTo>
                  <a:pt x="53340" y="345948"/>
                </a:lnTo>
                <a:lnTo>
                  <a:pt x="66294" y="323965"/>
                </a:lnTo>
                <a:close/>
              </a:path>
              <a:path w="132714" h="382905">
                <a:moveTo>
                  <a:pt x="80772" y="299396"/>
                </a:moveTo>
                <a:lnTo>
                  <a:pt x="80772" y="0"/>
                </a:lnTo>
                <a:lnTo>
                  <a:pt x="51816" y="0"/>
                </a:lnTo>
                <a:lnTo>
                  <a:pt x="51816" y="299396"/>
                </a:lnTo>
                <a:lnTo>
                  <a:pt x="66294" y="323965"/>
                </a:lnTo>
                <a:lnTo>
                  <a:pt x="80772" y="299396"/>
                </a:lnTo>
                <a:close/>
              </a:path>
              <a:path w="132714" h="382905">
                <a:moveTo>
                  <a:pt x="80772" y="356132"/>
                </a:moveTo>
                <a:lnTo>
                  <a:pt x="80772" y="353568"/>
                </a:lnTo>
                <a:lnTo>
                  <a:pt x="51816" y="353568"/>
                </a:lnTo>
                <a:lnTo>
                  <a:pt x="51816" y="358178"/>
                </a:lnTo>
                <a:lnTo>
                  <a:pt x="65532" y="382524"/>
                </a:lnTo>
                <a:lnTo>
                  <a:pt x="80772" y="356132"/>
                </a:lnTo>
                <a:close/>
              </a:path>
              <a:path w="132714" h="382905">
                <a:moveTo>
                  <a:pt x="79248" y="345948"/>
                </a:moveTo>
                <a:lnTo>
                  <a:pt x="66294" y="323965"/>
                </a:lnTo>
                <a:lnTo>
                  <a:pt x="53340" y="345948"/>
                </a:lnTo>
                <a:lnTo>
                  <a:pt x="79248" y="345948"/>
                </a:lnTo>
                <a:close/>
              </a:path>
              <a:path w="132714" h="382905">
                <a:moveTo>
                  <a:pt x="79248" y="353568"/>
                </a:moveTo>
                <a:lnTo>
                  <a:pt x="79248" y="345948"/>
                </a:lnTo>
                <a:lnTo>
                  <a:pt x="53340" y="345948"/>
                </a:lnTo>
                <a:lnTo>
                  <a:pt x="53340" y="353568"/>
                </a:lnTo>
                <a:lnTo>
                  <a:pt x="79248" y="353568"/>
                </a:lnTo>
                <a:close/>
              </a:path>
              <a:path w="132714" h="382905">
                <a:moveTo>
                  <a:pt x="132588" y="268224"/>
                </a:moveTo>
                <a:lnTo>
                  <a:pt x="129540" y="259080"/>
                </a:lnTo>
                <a:lnTo>
                  <a:pt x="123444" y="256032"/>
                </a:lnTo>
                <a:lnTo>
                  <a:pt x="117348" y="251460"/>
                </a:lnTo>
                <a:lnTo>
                  <a:pt x="108204" y="252984"/>
                </a:lnTo>
                <a:lnTo>
                  <a:pt x="103632" y="260604"/>
                </a:lnTo>
                <a:lnTo>
                  <a:pt x="66294" y="323965"/>
                </a:lnTo>
                <a:lnTo>
                  <a:pt x="79248" y="345948"/>
                </a:lnTo>
                <a:lnTo>
                  <a:pt x="79248" y="353568"/>
                </a:lnTo>
                <a:lnTo>
                  <a:pt x="80772" y="353568"/>
                </a:lnTo>
                <a:lnTo>
                  <a:pt x="80772" y="356132"/>
                </a:lnTo>
                <a:lnTo>
                  <a:pt x="128016" y="274320"/>
                </a:lnTo>
                <a:lnTo>
                  <a:pt x="132588" y="268224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52062" y="2353236"/>
            <a:ext cx="120650" cy="337857"/>
          </a:xfrm>
          <a:custGeom>
            <a:avLst/>
            <a:gdLst/>
            <a:ahLst/>
            <a:cxnLst/>
            <a:rect l="l" t="t" r="r" b="b"/>
            <a:pathLst>
              <a:path w="132715" h="382905">
                <a:moveTo>
                  <a:pt x="66294" y="323965"/>
                </a:moveTo>
                <a:lnTo>
                  <a:pt x="28956" y="260604"/>
                </a:lnTo>
                <a:lnTo>
                  <a:pt x="24384" y="252984"/>
                </a:lnTo>
                <a:lnTo>
                  <a:pt x="15240" y="251460"/>
                </a:lnTo>
                <a:lnTo>
                  <a:pt x="9144" y="256032"/>
                </a:lnTo>
                <a:lnTo>
                  <a:pt x="1524" y="259080"/>
                </a:lnTo>
                <a:lnTo>
                  <a:pt x="0" y="268224"/>
                </a:lnTo>
                <a:lnTo>
                  <a:pt x="4572" y="274320"/>
                </a:lnTo>
                <a:lnTo>
                  <a:pt x="51816" y="358178"/>
                </a:lnTo>
                <a:lnTo>
                  <a:pt x="51816" y="353568"/>
                </a:lnTo>
                <a:lnTo>
                  <a:pt x="53340" y="353568"/>
                </a:lnTo>
                <a:lnTo>
                  <a:pt x="53340" y="345948"/>
                </a:lnTo>
                <a:lnTo>
                  <a:pt x="66294" y="323965"/>
                </a:lnTo>
                <a:close/>
              </a:path>
              <a:path w="132715" h="382905">
                <a:moveTo>
                  <a:pt x="80772" y="299396"/>
                </a:moveTo>
                <a:lnTo>
                  <a:pt x="80772" y="0"/>
                </a:lnTo>
                <a:lnTo>
                  <a:pt x="51816" y="0"/>
                </a:lnTo>
                <a:lnTo>
                  <a:pt x="51816" y="299396"/>
                </a:lnTo>
                <a:lnTo>
                  <a:pt x="66294" y="323965"/>
                </a:lnTo>
                <a:lnTo>
                  <a:pt x="80772" y="299396"/>
                </a:lnTo>
                <a:close/>
              </a:path>
              <a:path w="132715" h="382905">
                <a:moveTo>
                  <a:pt x="80772" y="356132"/>
                </a:moveTo>
                <a:lnTo>
                  <a:pt x="80772" y="353568"/>
                </a:lnTo>
                <a:lnTo>
                  <a:pt x="51816" y="353568"/>
                </a:lnTo>
                <a:lnTo>
                  <a:pt x="51816" y="358178"/>
                </a:lnTo>
                <a:lnTo>
                  <a:pt x="65532" y="382524"/>
                </a:lnTo>
                <a:lnTo>
                  <a:pt x="80772" y="356132"/>
                </a:lnTo>
                <a:close/>
              </a:path>
              <a:path w="132715" h="382905">
                <a:moveTo>
                  <a:pt x="79248" y="345948"/>
                </a:moveTo>
                <a:lnTo>
                  <a:pt x="66294" y="323965"/>
                </a:lnTo>
                <a:lnTo>
                  <a:pt x="53340" y="345948"/>
                </a:lnTo>
                <a:lnTo>
                  <a:pt x="79248" y="345948"/>
                </a:lnTo>
                <a:close/>
              </a:path>
              <a:path w="132715" h="382905">
                <a:moveTo>
                  <a:pt x="79248" y="353568"/>
                </a:moveTo>
                <a:lnTo>
                  <a:pt x="79248" y="345948"/>
                </a:lnTo>
                <a:lnTo>
                  <a:pt x="53340" y="345948"/>
                </a:lnTo>
                <a:lnTo>
                  <a:pt x="53340" y="353568"/>
                </a:lnTo>
                <a:lnTo>
                  <a:pt x="79248" y="353568"/>
                </a:lnTo>
                <a:close/>
              </a:path>
              <a:path w="132715" h="382905">
                <a:moveTo>
                  <a:pt x="132588" y="268224"/>
                </a:moveTo>
                <a:lnTo>
                  <a:pt x="129540" y="259080"/>
                </a:lnTo>
                <a:lnTo>
                  <a:pt x="123444" y="256032"/>
                </a:lnTo>
                <a:lnTo>
                  <a:pt x="117348" y="251460"/>
                </a:lnTo>
                <a:lnTo>
                  <a:pt x="108204" y="252984"/>
                </a:lnTo>
                <a:lnTo>
                  <a:pt x="103632" y="260604"/>
                </a:lnTo>
                <a:lnTo>
                  <a:pt x="66294" y="323965"/>
                </a:lnTo>
                <a:lnTo>
                  <a:pt x="79248" y="345948"/>
                </a:lnTo>
                <a:lnTo>
                  <a:pt x="79248" y="353568"/>
                </a:lnTo>
                <a:lnTo>
                  <a:pt x="80772" y="353568"/>
                </a:lnTo>
                <a:lnTo>
                  <a:pt x="80772" y="356132"/>
                </a:lnTo>
                <a:lnTo>
                  <a:pt x="128016" y="274320"/>
                </a:lnTo>
                <a:lnTo>
                  <a:pt x="132588" y="268224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68064" y="2969559"/>
            <a:ext cx="473" cy="12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57455" y="2914299"/>
            <a:ext cx="1337" cy="141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60327" y="2801739"/>
            <a:ext cx="80220" cy="1005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50317" y="2690699"/>
            <a:ext cx="1009266" cy="2008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40828" y="2673276"/>
            <a:ext cx="1143000" cy="4979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40828" y="2673275"/>
            <a:ext cx="1143000" cy="504265"/>
          </a:xfrm>
          <a:custGeom>
            <a:avLst/>
            <a:gdLst/>
            <a:ahLst/>
            <a:cxnLst/>
            <a:rect l="l" t="t" r="r" b="b"/>
            <a:pathLst>
              <a:path w="1257300" h="571500">
                <a:moveTo>
                  <a:pt x="1257300" y="284988"/>
                </a:moveTo>
                <a:lnTo>
                  <a:pt x="1248156" y="237744"/>
                </a:lnTo>
                <a:lnTo>
                  <a:pt x="1225296" y="195072"/>
                </a:lnTo>
                <a:lnTo>
                  <a:pt x="1176528" y="143256"/>
                </a:lnTo>
                <a:lnTo>
                  <a:pt x="1144524" y="120396"/>
                </a:lnTo>
                <a:lnTo>
                  <a:pt x="1107948" y="99060"/>
                </a:lnTo>
                <a:lnTo>
                  <a:pt x="1088136" y="89916"/>
                </a:lnTo>
                <a:lnTo>
                  <a:pt x="1066800" y="79248"/>
                </a:lnTo>
                <a:lnTo>
                  <a:pt x="1045464" y="70104"/>
                </a:lnTo>
                <a:lnTo>
                  <a:pt x="1022604" y="62484"/>
                </a:lnTo>
                <a:lnTo>
                  <a:pt x="998220" y="53340"/>
                </a:lnTo>
                <a:lnTo>
                  <a:pt x="973836" y="45720"/>
                </a:lnTo>
                <a:lnTo>
                  <a:pt x="949452" y="39624"/>
                </a:lnTo>
                <a:lnTo>
                  <a:pt x="923544" y="32004"/>
                </a:lnTo>
                <a:lnTo>
                  <a:pt x="841248" y="16764"/>
                </a:lnTo>
                <a:lnTo>
                  <a:pt x="783336" y="9144"/>
                </a:lnTo>
                <a:lnTo>
                  <a:pt x="722376" y="3048"/>
                </a:lnTo>
                <a:lnTo>
                  <a:pt x="659892" y="0"/>
                </a:lnTo>
                <a:lnTo>
                  <a:pt x="597408" y="0"/>
                </a:lnTo>
                <a:lnTo>
                  <a:pt x="534924" y="3048"/>
                </a:lnTo>
                <a:lnTo>
                  <a:pt x="473964" y="9144"/>
                </a:lnTo>
                <a:lnTo>
                  <a:pt x="387096" y="21336"/>
                </a:lnTo>
                <a:lnTo>
                  <a:pt x="359664" y="27432"/>
                </a:lnTo>
                <a:lnTo>
                  <a:pt x="333756" y="32004"/>
                </a:lnTo>
                <a:lnTo>
                  <a:pt x="307848" y="39624"/>
                </a:lnTo>
                <a:lnTo>
                  <a:pt x="281940" y="45720"/>
                </a:lnTo>
                <a:lnTo>
                  <a:pt x="257556" y="53340"/>
                </a:lnTo>
                <a:lnTo>
                  <a:pt x="234696" y="62484"/>
                </a:lnTo>
                <a:lnTo>
                  <a:pt x="211836" y="70104"/>
                </a:lnTo>
                <a:lnTo>
                  <a:pt x="188976" y="79248"/>
                </a:lnTo>
                <a:lnTo>
                  <a:pt x="169164" y="89916"/>
                </a:lnTo>
                <a:lnTo>
                  <a:pt x="149352" y="99060"/>
                </a:lnTo>
                <a:lnTo>
                  <a:pt x="129540" y="109728"/>
                </a:lnTo>
                <a:lnTo>
                  <a:pt x="96012" y="132588"/>
                </a:lnTo>
                <a:lnTo>
                  <a:pt x="65532" y="156972"/>
                </a:lnTo>
                <a:lnTo>
                  <a:pt x="30480" y="196596"/>
                </a:lnTo>
                <a:lnTo>
                  <a:pt x="7620" y="239268"/>
                </a:lnTo>
                <a:lnTo>
                  <a:pt x="0" y="271272"/>
                </a:lnTo>
                <a:lnTo>
                  <a:pt x="0" y="286512"/>
                </a:lnTo>
                <a:lnTo>
                  <a:pt x="9144" y="333756"/>
                </a:lnTo>
                <a:lnTo>
                  <a:pt x="38100" y="385572"/>
                </a:lnTo>
                <a:lnTo>
                  <a:pt x="38100" y="272796"/>
                </a:lnTo>
                <a:lnTo>
                  <a:pt x="41148" y="262128"/>
                </a:lnTo>
                <a:lnTo>
                  <a:pt x="62484" y="216408"/>
                </a:lnTo>
                <a:lnTo>
                  <a:pt x="105156" y="173736"/>
                </a:lnTo>
                <a:lnTo>
                  <a:pt x="150876" y="141732"/>
                </a:lnTo>
                <a:lnTo>
                  <a:pt x="185928" y="123444"/>
                </a:lnTo>
                <a:lnTo>
                  <a:pt x="225552" y="106680"/>
                </a:lnTo>
                <a:lnTo>
                  <a:pt x="246888" y="97536"/>
                </a:lnTo>
                <a:lnTo>
                  <a:pt x="294132" y="82296"/>
                </a:lnTo>
                <a:lnTo>
                  <a:pt x="394716" y="57912"/>
                </a:lnTo>
                <a:lnTo>
                  <a:pt x="449580" y="50292"/>
                </a:lnTo>
                <a:lnTo>
                  <a:pt x="478536" y="45720"/>
                </a:lnTo>
                <a:lnTo>
                  <a:pt x="507492" y="42672"/>
                </a:lnTo>
                <a:lnTo>
                  <a:pt x="537972" y="41148"/>
                </a:lnTo>
                <a:lnTo>
                  <a:pt x="566928" y="39624"/>
                </a:lnTo>
                <a:lnTo>
                  <a:pt x="597408" y="38100"/>
                </a:lnTo>
                <a:lnTo>
                  <a:pt x="659892" y="38100"/>
                </a:lnTo>
                <a:lnTo>
                  <a:pt x="722376" y="41228"/>
                </a:lnTo>
                <a:lnTo>
                  <a:pt x="749808" y="42672"/>
                </a:lnTo>
                <a:lnTo>
                  <a:pt x="778764" y="45720"/>
                </a:lnTo>
                <a:lnTo>
                  <a:pt x="807720" y="50292"/>
                </a:lnTo>
                <a:lnTo>
                  <a:pt x="835152" y="53340"/>
                </a:lnTo>
                <a:lnTo>
                  <a:pt x="862584" y="59436"/>
                </a:lnTo>
                <a:lnTo>
                  <a:pt x="888492" y="64008"/>
                </a:lnTo>
                <a:lnTo>
                  <a:pt x="940308" y="76200"/>
                </a:lnTo>
                <a:lnTo>
                  <a:pt x="964692" y="82296"/>
                </a:lnTo>
                <a:lnTo>
                  <a:pt x="1010412" y="97536"/>
                </a:lnTo>
                <a:lnTo>
                  <a:pt x="1031748" y="106680"/>
                </a:lnTo>
                <a:lnTo>
                  <a:pt x="1053084" y="114300"/>
                </a:lnTo>
                <a:lnTo>
                  <a:pt x="1071372" y="123444"/>
                </a:lnTo>
                <a:lnTo>
                  <a:pt x="1091184" y="132588"/>
                </a:lnTo>
                <a:lnTo>
                  <a:pt x="1107948" y="143256"/>
                </a:lnTo>
                <a:lnTo>
                  <a:pt x="1124712" y="152400"/>
                </a:lnTo>
                <a:lnTo>
                  <a:pt x="1138428" y="163068"/>
                </a:lnTo>
                <a:lnTo>
                  <a:pt x="1153668" y="173736"/>
                </a:lnTo>
                <a:lnTo>
                  <a:pt x="1187196" y="207264"/>
                </a:lnTo>
                <a:lnTo>
                  <a:pt x="1202436" y="230124"/>
                </a:lnTo>
                <a:lnTo>
                  <a:pt x="1208532" y="240792"/>
                </a:lnTo>
                <a:lnTo>
                  <a:pt x="1213104" y="252984"/>
                </a:lnTo>
                <a:lnTo>
                  <a:pt x="1216152" y="263652"/>
                </a:lnTo>
                <a:lnTo>
                  <a:pt x="1219200" y="275844"/>
                </a:lnTo>
                <a:lnTo>
                  <a:pt x="1219200" y="384701"/>
                </a:lnTo>
                <a:lnTo>
                  <a:pt x="1226820" y="374904"/>
                </a:lnTo>
                <a:lnTo>
                  <a:pt x="1235964" y="361188"/>
                </a:lnTo>
                <a:lnTo>
                  <a:pt x="1243584" y="345948"/>
                </a:lnTo>
                <a:lnTo>
                  <a:pt x="1249680" y="332232"/>
                </a:lnTo>
                <a:lnTo>
                  <a:pt x="1254252" y="316992"/>
                </a:lnTo>
                <a:lnTo>
                  <a:pt x="1257300" y="284988"/>
                </a:lnTo>
                <a:close/>
              </a:path>
              <a:path w="1257300" h="571500">
                <a:moveTo>
                  <a:pt x="1219200" y="384701"/>
                </a:moveTo>
                <a:lnTo>
                  <a:pt x="1219200" y="286512"/>
                </a:lnTo>
                <a:lnTo>
                  <a:pt x="1217676" y="298704"/>
                </a:lnTo>
                <a:lnTo>
                  <a:pt x="1216152" y="309372"/>
                </a:lnTo>
                <a:lnTo>
                  <a:pt x="1194816" y="355092"/>
                </a:lnTo>
                <a:lnTo>
                  <a:pt x="1152144" y="397764"/>
                </a:lnTo>
                <a:lnTo>
                  <a:pt x="1106424" y="429768"/>
                </a:lnTo>
                <a:lnTo>
                  <a:pt x="1071372" y="448056"/>
                </a:lnTo>
                <a:lnTo>
                  <a:pt x="1031748" y="464820"/>
                </a:lnTo>
                <a:lnTo>
                  <a:pt x="1008888" y="473964"/>
                </a:lnTo>
                <a:lnTo>
                  <a:pt x="963168" y="489204"/>
                </a:lnTo>
                <a:lnTo>
                  <a:pt x="888492" y="507492"/>
                </a:lnTo>
                <a:lnTo>
                  <a:pt x="862584" y="512064"/>
                </a:lnTo>
                <a:lnTo>
                  <a:pt x="835152" y="518160"/>
                </a:lnTo>
                <a:lnTo>
                  <a:pt x="807720" y="521208"/>
                </a:lnTo>
                <a:lnTo>
                  <a:pt x="778764" y="525780"/>
                </a:lnTo>
                <a:lnTo>
                  <a:pt x="749808" y="527304"/>
                </a:lnTo>
                <a:lnTo>
                  <a:pt x="719328" y="530352"/>
                </a:lnTo>
                <a:lnTo>
                  <a:pt x="690372" y="531876"/>
                </a:lnTo>
                <a:lnTo>
                  <a:pt x="659892" y="533400"/>
                </a:lnTo>
                <a:lnTo>
                  <a:pt x="597408" y="533400"/>
                </a:lnTo>
                <a:lnTo>
                  <a:pt x="536448" y="530352"/>
                </a:lnTo>
                <a:lnTo>
                  <a:pt x="507492" y="527304"/>
                </a:lnTo>
                <a:lnTo>
                  <a:pt x="478536" y="525780"/>
                </a:lnTo>
                <a:lnTo>
                  <a:pt x="394716" y="512064"/>
                </a:lnTo>
                <a:lnTo>
                  <a:pt x="316992" y="495300"/>
                </a:lnTo>
                <a:lnTo>
                  <a:pt x="246888" y="473964"/>
                </a:lnTo>
                <a:lnTo>
                  <a:pt x="225552" y="464820"/>
                </a:lnTo>
                <a:lnTo>
                  <a:pt x="204216" y="457200"/>
                </a:lnTo>
                <a:lnTo>
                  <a:pt x="185928" y="448056"/>
                </a:lnTo>
                <a:lnTo>
                  <a:pt x="166116" y="438912"/>
                </a:lnTo>
                <a:lnTo>
                  <a:pt x="149352" y="428244"/>
                </a:lnTo>
                <a:lnTo>
                  <a:pt x="103632" y="397764"/>
                </a:lnTo>
                <a:lnTo>
                  <a:pt x="70104" y="364236"/>
                </a:lnTo>
                <a:lnTo>
                  <a:pt x="54864" y="341376"/>
                </a:lnTo>
                <a:lnTo>
                  <a:pt x="48768" y="330708"/>
                </a:lnTo>
                <a:lnTo>
                  <a:pt x="44196" y="318516"/>
                </a:lnTo>
                <a:lnTo>
                  <a:pt x="41148" y="307848"/>
                </a:lnTo>
                <a:lnTo>
                  <a:pt x="38100" y="295656"/>
                </a:lnTo>
                <a:lnTo>
                  <a:pt x="38100" y="385572"/>
                </a:lnTo>
                <a:lnTo>
                  <a:pt x="80772" y="428244"/>
                </a:lnTo>
                <a:lnTo>
                  <a:pt x="112776" y="451104"/>
                </a:lnTo>
                <a:lnTo>
                  <a:pt x="149352" y="472440"/>
                </a:lnTo>
                <a:lnTo>
                  <a:pt x="211836" y="501396"/>
                </a:lnTo>
                <a:lnTo>
                  <a:pt x="234696" y="509016"/>
                </a:lnTo>
                <a:lnTo>
                  <a:pt x="257556" y="518160"/>
                </a:lnTo>
                <a:lnTo>
                  <a:pt x="281940" y="525780"/>
                </a:lnTo>
                <a:lnTo>
                  <a:pt x="307848" y="531876"/>
                </a:lnTo>
                <a:lnTo>
                  <a:pt x="333756" y="539496"/>
                </a:lnTo>
                <a:lnTo>
                  <a:pt x="361188" y="544068"/>
                </a:lnTo>
                <a:lnTo>
                  <a:pt x="388620" y="550164"/>
                </a:lnTo>
                <a:lnTo>
                  <a:pt x="416052" y="554736"/>
                </a:lnTo>
                <a:lnTo>
                  <a:pt x="473964" y="562356"/>
                </a:lnTo>
                <a:lnTo>
                  <a:pt x="534924" y="568452"/>
                </a:lnTo>
                <a:lnTo>
                  <a:pt x="597408" y="571500"/>
                </a:lnTo>
                <a:lnTo>
                  <a:pt x="659892" y="571500"/>
                </a:lnTo>
                <a:lnTo>
                  <a:pt x="722376" y="568452"/>
                </a:lnTo>
                <a:lnTo>
                  <a:pt x="783336" y="562356"/>
                </a:lnTo>
                <a:lnTo>
                  <a:pt x="870204" y="550164"/>
                </a:lnTo>
                <a:lnTo>
                  <a:pt x="975360" y="525780"/>
                </a:lnTo>
                <a:lnTo>
                  <a:pt x="1022604" y="509016"/>
                </a:lnTo>
                <a:lnTo>
                  <a:pt x="1045464" y="501396"/>
                </a:lnTo>
                <a:lnTo>
                  <a:pt x="1068324" y="492252"/>
                </a:lnTo>
                <a:lnTo>
                  <a:pt x="1088136" y="481584"/>
                </a:lnTo>
                <a:lnTo>
                  <a:pt x="1107948" y="472440"/>
                </a:lnTo>
                <a:lnTo>
                  <a:pt x="1144524" y="451104"/>
                </a:lnTo>
                <a:lnTo>
                  <a:pt x="1191768" y="414528"/>
                </a:lnTo>
                <a:lnTo>
                  <a:pt x="1216152" y="388620"/>
                </a:lnTo>
                <a:lnTo>
                  <a:pt x="1219200" y="384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88360" y="2801917"/>
            <a:ext cx="686955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b="1" dirty="0">
                <a:latin typeface="Arial"/>
                <a:cs typeface="Arial"/>
              </a:rPr>
              <a:t>T</a:t>
            </a:r>
            <a:r>
              <a:rPr sz="1400" b="1" baseline="-21164" dirty="0">
                <a:latin typeface="Arial"/>
                <a:cs typeface="Arial"/>
              </a:rPr>
              <a:t>C</a:t>
            </a:r>
            <a:r>
              <a:rPr sz="1400" b="1" spc="121" baseline="-21164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cells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02874" y="3227294"/>
            <a:ext cx="0" cy="201706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12328" y="3227294"/>
            <a:ext cx="0" cy="201706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81004" y="3426311"/>
            <a:ext cx="819150" cy="0"/>
          </a:xfrm>
          <a:custGeom>
            <a:avLst/>
            <a:gdLst/>
            <a:ahLst/>
            <a:cxnLst/>
            <a:rect l="l" t="t" r="r" b="b"/>
            <a:pathLst>
              <a:path w="901064">
                <a:moveTo>
                  <a:pt x="0" y="0"/>
                </a:moveTo>
                <a:lnTo>
                  <a:pt x="900684" y="0"/>
                </a:lnTo>
              </a:path>
            </a:pathLst>
          </a:custGeom>
          <a:ln w="6095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0459" y="3426311"/>
            <a:ext cx="819150" cy="0"/>
          </a:xfrm>
          <a:custGeom>
            <a:avLst/>
            <a:gdLst/>
            <a:ahLst/>
            <a:cxnLst/>
            <a:rect l="l" t="t" r="r" b="b"/>
            <a:pathLst>
              <a:path w="901065">
                <a:moveTo>
                  <a:pt x="0" y="0"/>
                </a:moveTo>
                <a:lnTo>
                  <a:pt x="900684" y="0"/>
                </a:lnTo>
              </a:path>
            </a:pathLst>
          </a:custGeom>
          <a:ln w="6095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5637" y="403412"/>
            <a:ext cx="831272" cy="60511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30762" y="4448735"/>
            <a:ext cx="576" cy="9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94584" y="4347883"/>
            <a:ext cx="13088" cy="578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93819" y="3899647"/>
            <a:ext cx="2115175" cy="4423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35141" y="4178415"/>
            <a:ext cx="72314" cy="1252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77193" y="3883510"/>
            <a:ext cx="2239818" cy="9014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77193" y="3883510"/>
            <a:ext cx="2239818" cy="907676"/>
          </a:xfrm>
          <a:custGeom>
            <a:avLst/>
            <a:gdLst/>
            <a:ahLst/>
            <a:cxnLst/>
            <a:rect l="l" t="t" r="r" b="b"/>
            <a:pathLst>
              <a:path w="2463800" h="1028700">
                <a:moveTo>
                  <a:pt x="25400" y="513588"/>
                </a:moveTo>
                <a:lnTo>
                  <a:pt x="25400" y="406908"/>
                </a:lnTo>
                <a:lnTo>
                  <a:pt x="12700" y="419100"/>
                </a:lnTo>
                <a:lnTo>
                  <a:pt x="0" y="460248"/>
                </a:lnTo>
                <a:lnTo>
                  <a:pt x="0" y="496824"/>
                </a:lnTo>
                <a:lnTo>
                  <a:pt x="12700" y="495300"/>
                </a:lnTo>
                <a:lnTo>
                  <a:pt x="12700" y="533400"/>
                </a:lnTo>
                <a:lnTo>
                  <a:pt x="25400" y="513588"/>
                </a:lnTo>
                <a:close/>
              </a:path>
              <a:path w="2463800" h="1028700">
                <a:moveTo>
                  <a:pt x="12700" y="495300"/>
                </a:moveTo>
                <a:lnTo>
                  <a:pt x="0" y="496824"/>
                </a:lnTo>
                <a:lnTo>
                  <a:pt x="0" y="515112"/>
                </a:lnTo>
                <a:lnTo>
                  <a:pt x="12700" y="495300"/>
                </a:lnTo>
                <a:close/>
              </a:path>
              <a:path w="2463800" h="1028700">
                <a:moveTo>
                  <a:pt x="12700" y="597408"/>
                </a:moveTo>
                <a:lnTo>
                  <a:pt x="12700" y="495300"/>
                </a:lnTo>
                <a:lnTo>
                  <a:pt x="0" y="515112"/>
                </a:lnTo>
                <a:lnTo>
                  <a:pt x="0" y="583692"/>
                </a:lnTo>
                <a:lnTo>
                  <a:pt x="12700" y="597408"/>
                </a:lnTo>
                <a:close/>
              </a:path>
              <a:path w="2463800" h="1028700">
                <a:moveTo>
                  <a:pt x="25400" y="531828"/>
                </a:moveTo>
                <a:lnTo>
                  <a:pt x="25400" y="513588"/>
                </a:lnTo>
                <a:lnTo>
                  <a:pt x="12700" y="533400"/>
                </a:lnTo>
                <a:lnTo>
                  <a:pt x="25400" y="531828"/>
                </a:lnTo>
                <a:close/>
              </a:path>
              <a:path w="2463800" h="1028700">
                <a:moveTo>
                  <a:pt x="25400" y="623316"/>
                </a:moveTo>
                <a:lnTo>
                  <a:pt x="25400" y="531828"/>
                </a:lnTo>
                <a:lnTo>
                  <a:pt x="12700" y="533400"/>
                </a:lnTo>
                <a:lnTo>
                  <a:pt x="12700" y="609600"/>
                </a:lnTo>
                <a:lnTo>
                  <a:pt x="25400" y="623316"/>
                </a:lnTo>
                <a:close/>
              </a:path>
              <a:path w="2463800" h="1028700">
                <a:moveTo>
                  <a:pt x="2438400" y="635508"/>
                </a:moveTo>
                <a:lnTo>
                  <a:pt x="2438400" y="393192"/>
                </a:lnTo>
                <a:lnTo>
                  <a:pt x="2425700" y="379476"/>
                </a:lnTo>
                <a:lnTo>
                  <a:pt x="2400300" y="342900"/>
                </a:lnTo>
                <a:lnTo>
                  <a:pt x="2374900" y="318516"/>
                </a:lnTo>
                <a:lnTo>
                  <a:pt x="2362200" y="307848"/>
                </a:lnTo>
                <a:lnTo>
                  <a:pt x="2349500" y="295656"/>
                </a:lnTo>
                <a:lnTo>
                  <a:pt x="2349500" y="284988"/>
                </a:lnTo>
                <a:lnTo>
                  <a:pt x="2324100" y="274320"/>
                </a:lnTo>
                <a:lnTo>
                  <a:pt x="2311400" y="262128"/>
                </a:lnTo>
                <a:lnTo>
                  <a:pt x="2286000" y="240792"/>
                </a:lnTo>
                <a:lnTo>
                  <a:pt x="2273300" y="231648"/>
                </a:lnTo>
                <a:lnTo>
                  <a:pt x="2247900" y="220980"/>
                </a:lnTo>
                <a:lnTo>
                  <a:pt x="2222500" y="201168"/>
                </a:lnTo>
                <a:lnTo>
                  <a:pt x="2184400" y="181356"/>
                </a:lnTo>
                <a:lnTo>
                  <a:pt x="2146300" y="163068"/>
                </a:lnTo>
                <a:lnTo>
                  <a:pt x="2095500" y="146304"/>
                </a:lnTo>
                <a:lnTo>
                  <a:pt x="2057400" y="129540"/>
                </a:lnTo>
                <a:lnTo>
                  <a:pt x="1968500" y="99060"/>
                </a:lnTo>
                <a:lnTo>
                  <a:pt x="1866900" y="71628"/>
                </a:lnTo>
                <a:lnTo>
                  <a:pt x="1816100" y="59436"/>
                </a:lnTo>
                <a:lnTo>
                  <a:pt x="1765300" y="48768"/>
                </a:lnTo>
                <a:lnTo>
                  <a:pt x="1714500" y="39624"/>
                </a:lnTo>
                <a:lnTo>
                  <a:pt x="1651000" y="30480"/>
                </a:lnTo>
                <a:lnTo>
                  <a:pt x="1600200" y="22860"/>
                </a:lnTo>
                <a:lnTo>
                  <a:pt x="1536700" y="15240"/>
                </a:lnTo>
                <a:lnTo>
                  <a:pt x="1473200" y="10668"/>
                </a:lnTo>
                <a:lnTo>
                  <a:pt x="1422400" y="6096"/>
                </a:lnTo>
                <a:lnTo>
                  <a:pt x="1295400" y="0"/>
                </a:lnTo>
                <a:lnTo>
                  <a:pt x="1168400" y="0"/>
                </a:lnTo>
                <a:lnTo>
                  <a:pt x="1041400" y="6096"/>
                </a:lnTo>
                <a:lnTo>
                  <a:pt x="977900" y="10668"/>
                </a:lnTo>
                <a:lnTo>
                  <a:pt x="927100" y="15240"/>
                </a:lnTo>
                <a:lnTo>
                  <a:pt x="812800" y="30480"/>
                </a:lnTo>
                <a:lnTo>
                  <a:pt x="698500" y="48768"/>
                </a:lnTo>
                <a:lnTo>
                  <a:pt x="647700" y="60960"/>
                </a:lnTo>
                <a:lnTo>
                  <a:pt x="596900" y="71628"/>
                </a:lnTo>
                <a:lnTo>
                  <a:pt x="495300" y="99060"/>
                </a:lnTo>
                <a:lnTo>
                  <a:pt x="444500" y="114300"/>
                </a:lnTo>
                <a:lnTo>
                  <a:pt x="406400" y="129540"/>
                </a:lnTo>
                <a:lnTo>
                  <a:pt x="368300" y="146304"/>
                </a:lnTo>
                <a:lnTo>
                  <a:pt x="317500" y="164592"/>
                </a:lnTo>
                <a:lnTo>
                  <a:pt x="241300" y="201168"/>
                </a:lnTo>
                <a:lnTo>
                  <a:pt x="215900" y="220980"/>
                </a:lnTo>
                <a:lnTo>
                  <a:pt x="190500" y="231648"/>
                </a:lnTo>
                <a:lnTo>
                  <a:pt x="152400" y="263652"/>
                </a:lnTo>
                <a:lnTo>
                  <a:pt x="114300" y="284988"/>
                </a:lnTo>
                <a:lnTo>
                  <a:pt x="101600" y="297180"/>
                </a:lnTo>
                <a:lnTo>
                  <a:pt x="101600" y="307848"/>
                </a:lnTo>
                <a:lnTo>
                  <a:pt x="76200" y="332232"/>
                </a:lnTo>
                <a:lnTo>
                  <a:pt x="63500" y="342900"/>
                </a:lnTo>
                <a:lnTo>
                  <a:pt x="50800" y="356616"/>
                </a:lnTo>
                <a:lnTo>
                  <a:pt x="38100" y="368808"/>
                </a:lnTo>
                <a:lnTo>
                  <a:pt x="25400" y="393192"/>
                </a:lnTo>
                <a:lnTo>
                  <a:pt x="25400" y="501396"/>
                </a:lnTo>
                <a:lnTo>
                  <a:pt x="38100" y="490728"/>
                </a:lnTo>
                <a:lnTo>
                  <a:pt x="38100" y="445008"/>
                </a:lnTo>
                <a:lnTo>
                  <a:pt x="50800" y="434340"/>
                </a:lnTo>
                <a:lnTo>
                  <a:pt x="50800" y="422148"/>
                </a:lnTo>
                <a:lnTo>
                  <a:pt x="63500" y="400812"/>
                </a:lnTo>
                <a:lnTo>
                  <a:pt x="76200" y="388620"/>
                </a:lnTo>
                <a:lnTo>
                  <a:pt x="88900" y="377952"/>
                </a:lnTo>
                <a:lnTo>
                  <a:pt x="88900" y="367284"/>
                </a:lnTo>
                <a:lnTo>
                  <a:pt x="127000" y="335280"/>
                </a:lnTo>
                <a:lnTo>
                  <a:pt x="152400" y="303276"/>
                </a:lnTo>
                <a:lnTo>
                  <a:pt x="177800" y="294132"/>
                </a:lnTo>
                <a:lnTo>
                  <a:pt x="203200" y="272796"/>
                </a:lnTo>
                <a:lnTo>
                  <a:pt x="215900" y="263652"/>
                </a:lnTo>
                <a:lnTo>
                  <a:pt x="228600" y="252984"/>
                </a:lnTo>
                <a:lnTo>
                  <a:pt x="342900" y="198120"/>
                </a:lnTo>
                <a:lnTo>
                  <a:pt x="381000" y="181356"/>
                </a:lnTo>
                <a:lnTo>
                  <a:pt x="457200" y="150876"/>
                </a:lnTo>
                <a:lnTo>
                  <a:pt x="508000" y="135636"/>
                </a:lnTo>
                <a:lnTo>
                  <a:pt x="558800" y="121920"/>
                </a:lnTo>
                <a:lnTo>
                  <a:pt x="660400" y="97536"/>
                </a:lnTo>
                <a:lnTo>
                  <a:pt x="762000" y="76200"/>
                </a:lnTo>
                <a:lnTo>
                  <a:pt x="812800" y="67056"/>
                </a:lnTo>
                <a:lnTo>
                  <a:pt x="876300" y="59436"/>
                </a:lnTo>
                <a:lnTo>
                  <a:pt x="990600" y="47244"/>
                </a:lnTo>
                <a:lnTo>
                  <a:pt x="1041400" y="44196"/>
                </a:lnTo>
                <a:lnTo>
                  <a:pt x="1168400" y="38100"/>
                </a:lnTo>
                <a:lnTo>
                  <a:pt x="1295400" y="38100"/>
                </a:lnTo>
                <a:lnTo>
                  <a:pt x="1422400" y="44196"/>
                </a:lnTo>
                <a:lnTo>
                  <a:pt x="1473200" y="48768"/>
                </a:lnTo>
                <a:lnTo>
                  <a:pt x="1536700" y="53340"/>
                </a:lnTo>
                <a:lnTo>
                  <a:pt x="1587500" y="60960"/>
                </a:lnTo>
                <a:lnTo>
                  <a:pt x="1651000" y="68580"/>
                </a:lnTo>
                <a:lnTo>
                  <a:pt x="1701800" y="76200"/>
                </a:lnTo>
                <a:lnTo>
                  <a:pt x="1803400" y="97536"/>
                </a:lnTo>
                <a:lnTo>
                  <a:pt x="1905000" y="121920"/>
                </a:lnTo>
                <a:lnTo>
                  <a:pt x="1955800" y="135636"/>
                </a:lnTo>
                <a:lnTo>
                  <a:pt x="2006600" y="150876"/>
                </a:lnTo>
                <a:lnTo>
                  <a:pt x="2082800" y="181356"/>
                </a:lnTo>
                <a:lnTo>
                  <a:pt x="2120900" y="198120"/>
                </a:lnTo>
                <a:lnTo>
                  <a:pt x="2197100" y="234696"/>
                </a:lnTo>
                <a:lnTo>
                  <a:pt x="2235200" y="254508"/>
                </a:lnTo>
                <a:lnTo>
                  <a:pt x="2273300" y="283464"/>
                </a:lnTo>
                <a:lnTo>
                  <a:pt x="2298700" y="294132"/>
                </a:lnTo>
                <a:lnTo>
                  <a:pt x="2311400" y="303276"/>
                </a:lnTo>
                <a:lnTo>
                  <a:pt x="2336800" y="324612"/>
                </a:lnTo>
                <a:lnTo>
                  <a:pt x="2362200" y="356616"/>
                </a:lnTo>
                <a:lnTo>
                  <a:pt x="2374900" y="367284"/>
                </a:lnTo>
                <a:lnTo>
                  <a:pt x="2387600" y="379476"/>
                </a:lnTo>
                <a:lnTo>
                  <a:pt x="2400300" y="400812"/>
                </a:lnTo>
                <a:lnTo>
                  <a:pt x="2400300" y="411480"/>
                </a:lnTo>
                <a:lnTo>
                  <a:pt x="2413000" y="423672"/>
                </a:lnTo>
                <a:lnTo>
                  <a:pt x="2413000" y="434340"/>
                </a:lnTo>
                <a:lnTo>
                  <a:pt x="2425700" y="446532"/>
                </a:lnTo>
                <a:lnTo>
                  <a:pt x="2425700" y="647700"/>
                </a:lnTo>
                <a:lnTo>
                  <a:pt x="2438400" y="635508"/>
                </a:lnTo>
                <a:close/>
              </a:path>
              <a:path w="2463800" h="1028700">
                <a:moveTo>
                  <a:pt x="1231900" y="990600"/>
                </a:moveTo>
                <a:lnTo>
                  <a:pt x="1168400" y="990600"/>
                </a:lnTo>
                <a:lnTo>
                  <a:pt x="1041400" y="984504"/>
                </a:lnTo>
                <a:lnTo>
                  <a:pt x="990600" y="979932"/>
                </a:lnTo>
                <a:lnTo>
                  <a:pt x="927100" y="975360"/>
                </a:lnTo>
                <a:lnTo>
                  <a:pt x="876300" y="967740"/>
                </a:lnTo>
                <a:lnTo>
                  <a:pt x="812800" y="960120"/>
                </a:lnTo>
                <a:lnTo>
                  <a:pt x="762000" y="952500"/>
                </a:lnTo>
                <a:lnTo>
                  <a:pt x="660400" y="931164"/>
                </a:lnTo>
                <a:lnTo>
                  <a:pt x="596900" y="918972"/>
                </a:lnTo>
                <a:lnTo>
                  <a:pt x="558800" y="906780"/>
                </a:lnTo>
                <a:lnTo>
                  <a:pt x="508000" y="893064"/>
                </a:lnTo>
                <a:lnTo>
                  <a:pt x="457200" y="877824"/>
                </a:lnTo>
                <a:lnTo>
                  <a:pt x="381000" y="847344"/>
                </a:lnTo>
                <a:lnTo>
                  <a:pt x="330200" y="830580"/>
                </a:lnTo>
                <a:lnTo>
                  <a:pt x="292100" y="812292"/>
                </a:lnTo>
                <a:lnTo>
                  <a:pt x="266700" y="794004"/>
                </a:lnTo>
                <a:lnTo>
                  <a:pt x="228600" y="774192"/>
                </a:lnTo>
                <a:lnTo>
                  <a:pt x="203200" y="755904"/>
                </a:lnTo>
                <a:lnTo>
                  <a:pt x="190500" y="745236"/>
                </a:lnTo>
                <a:lnTo>
                  <a:pt x="165100" y="734568"/>
                </a:lnTo>
                <a:lnTo>
                  <a:pt x="152400" y="725424"/>
                </a:lnTo>
                <a:lnTo>
                  <a:pt x="127000" y="704088"/>
                </a:lnTo>
                <a:lnTo>
                  <a:pt x="101600" y="672084"/>
                </a:lnTo>
                <a:lnTo>
                  <a:pt x="88900" y="659892"/>
                </a:lnTo>
                <a:lnTo>
                  <a:pt x="76200" y="649224"/>
                </a:lnTo>
                <a:lnTo>
                  <a:pt x="63500" y="627888"/>
                </a:lnTo>
                <a:lnTo>
                  <a:pt x="63500" y="615696"/>
                </a:lnTo>
                <a:lnTo>
                  <a:pt x="50800" y="594360"/>
                </a:lnTo>
                <a:lnTo>
                  <a:pt x="38100" y="582168"/>
                </a:lnTo>
                <a:lnTo>
                  <a:pt x="38100" y="536448"/>
                </a:lnTo>
                <a:lnTo>
                  <a:pt x="25400" y="525780"/>
                </a:lnTo>
                <a:lnTo>
                  <a:pt x="25400" y="635508"/>
                </a:lnTo>
                <a:lnTo>
                  <a:pt x="38100" y="649224"/>
                </a:lnTo>
                <a:lnTo>
                  <a:pt x="63500" y="685800"/>
                </a:lnTo>
                <a:lnTo>
                  <a:pt x="76200" y="697992"/>
                </a:lnTo>
                <a:lnTo>
                  <a:pt x="101600" y="733044"/>
                </a:lnTo>
                <a:lnTo>
                  <a:pt x="114300" y="743712"/>
                </a:lnTo>
                <a:lnTo>
                  <a:pt x="139700" y="754380"/>
                </a:lnTo>
                <a:lnTo>
                  <a:pt x="152400" y="766572"/>
                </a:lnTo>
                <a:lnTo>
                  <a:pt x="177800" y="787908"/>
                </a:lnTo>
                <a:lnTo>
                  <a:pt x="190500" y="797052"/>
                </a:lnTo>
                <a:lnTo>
                  <a:pt x="215900" y="807720"/>
                </a:lnTo>
                <a:lnTo>
                  <a:pt x="241300" y="827532"/>
                </a:lnTo>
                <a:lnTo>
                  <a:pt x="279400" y="847344"/>
                </a:lnTo>
                <a:lnTo>
                  <a:pt x="317500" y="865632"/>
                </a:lnTo>
                <a:lnTo>
                  <a:pt x="368300" y="882396"/>
                </a:lnTo>
                <a:lnTo>
                  <a:pt x="406400" y="899160"/>
                </a:lnTo>
                <a:lnTo>
                  <a:pt x="495300" y="929640"/>
                </a:lnTo>
                <a:lnTo>
                  <a:pt x="596900" y="957072"/>
                </a:lnTo>
                <a:lnTo>
                  <a:pt x="647700" y="969264"/>
                </a:lnTo>
                <a:lnTo>
                  <a:pt x="698500" y="979932"/>
                </a:lnTo>
                <a:lnTo>
                  <a:pt x="749300" y="989076"/>
                </a:lnTo>
                <a:lnTo>
                  <a:pt x="812800" y="998220"/>
                </a:lnTo>
                <a:lnTo>
                  <a:pt x="863600" y="1005840"/>
                </a:lnTo>
                <a:lnTo>
                  <a:pt x="927100" y="1013460"/>
                </a:lnTo>
                <a:lnTo>
                  <a:pt x="977900" y="1018032"/>
                </a:lnTo>
                <a:lnTo>
                  <a:pt x="1041400" y="1022604"/>
                </a:lnTo>
                <a:lnTo>
                  <a:pt x="1168400" y="1028700"/>
                </a:lnTo>
                <a:lnTo>
                  <a:pt x="1206500" y="1028700"/>
                </a:lnTo>
                <a:lnTo>
                  <a:pt x="1206500" y="1001268"/>
                </a:lnTo>
                <a:lnTo>
                  <a:pt x="1219200" y="996696"/>
                </a:lnTo>
                <a:lnTo>
                  <a:pt x="1219200" y="992124"/>
                </a:lnTo>
                <a:lnTo>
                  <a:pt x="1231900" y="990600"/>
                </a:lnTo>
                <a:close/>
              </a:path>
              <a:path w="2463800" h="1028700">
                <a:moveTo>
                  <a:pt x="1231900" y="990600"/>
                </a:moveTo>
                <a:lnTo>
                  <a:pt x="1219200" y="992124"/>
                </a:lnTo>
                <a:lnTo>
                  <a:pt x="1219200" y="996696"/>
                </a:lnTo>
                <a:lnTo>
                  <a:pt x="1206500" y="1001268"/>
                </a:lnTo>
                <a:lnTo>
                  <a:pt x="1206500" y="1013460"/>
                </a:lnTo>
                <a:lnTo>
                  <a:pt x="1231900" y="990600"/>
                </a:lnTo>
                <a:close/>
              </a:path>
              <a:path w="2463800" h="1028700">
                <a:moveTo>
                  <a:pt x="2425700" y="659892"/>
                </a:moveTo>
                <a:lnTo>
                  <a:pt x="2425700" y="571500"/>
                </a:lnTo>
                <a:lnTo>
                  <a:pt x="2413000" y="583692"/>
                </a:lnTo>
                <a:lnTo>
                  <a:pt x="2413000" y="606552"/>
                </a:lnTo>
                <a:lnTo>
                  <a:pt x="2400300" y="627888"/>
                </a:lnTo>
                <a:lnTo>
                  <a:pt x="2387600" y="640080"/>
                </a:lnTo>
                <a:lnTo>
                  <a:pt x="2374900" y="650748"/>
                </a:lnTo>
                <a:lnTo>
                  <a:pt x="2374900" y="661416"/>
                </a:lnTo>
                <a:lnTo>
                  <a:pt x="2336800" y="693420"/>
                </a:lnTo>
                <a:lnTo>
                  <a:pt x="2311400" y="725424"/>
                </a:lnTo>
                <a:lnTo>
                  <a:pt x="2286000" y="734568"/>
                </a:lnTo>
                <a:lnTo>
                  <a:pt x="2260600" y="755904"/>
                </a:lnTo>
                <a:lnTo>
                  <a:pt x="2247900" y="765048"/>
                </a:lnTo>
                <a:lnTo>
                  <a:pt x="2235200" y="775716"/>
                </a:lnTo>
                <a:lnTo>
                  <a:pt x="2120900" y="830580"/>
                </a:lnTo>
                <a:lnTo>
                  <a:pt x="2082800" y="847344"/>
                </a:lnTo>
                <a:lnTo>
                  <a:pt x="2006600" y="877824"/>
                </a:lnTo>
                <a:lnTo>
                  <a:pt x="1955800" y="893064"/>
                </a:lnTo>
                <a:lnTo>
                  <a:pt x="1905000" y="906780"/>
                </a:lnTo>
                <a:lnTo>
                  <a:pt x="1803400" y="931164"/>
                </a:lnTo>
                <a:lnTo>
                  <a:pt x="1701800" y="952500"/>
                </a:lnTo>
                <a:lnTo>
                  <a:pt x="1651000" y="960120"/>
                </a:lnTo>
                <a:lnTo>
                  <a:pt x="1587500" y="967740"/>
                </a:lnTo>
                <a:lnTo>
                  <a:pt x="1536700" y="975360"/>
                </a:lnTo>
                <a:lnTo>
                  <a:pt x="1409700" y="984504"/>
                </a:lnTo>
                <a:lnTo>
                  <a:pt x="1358900" y="987552"/>
                </a:lnTo>
                <a:lnTo>
                  <a:pt x="1231900" y="990600"/>
                </a:lnTo>
                <a:lnTo>
                  <a:pt x="1206500" y="1013460"/>
                </a:lnTo>
                <a:lnTo>
                  <a:pt x="1206500" y="1028700"/>
                </a:lnTo>
                <a:lnTo>
                  <a:pt x="1231900" y="1028700"/>
                </a:lnTo>
                <a:lnTo>
                  <a:pt x="1244600" y="1005840"/>
                </a:lnTo>
                <a:lnTo>
                  <a:pt x="1244600" y="1028395"/>
                </a:lnTo>
                <a:lnTo>
                  <a:pt x="1358900" y="1025652"/>
                </a:lnTo>
                <a:lnTo>
                  <a:pt x="1422400" y="1022604"/>
                </a:lnTo>
                <a:lnTo>
                  <a:pt x="1473200" y="1018032"/>
                </a:lnTo>
                <a:lnTo>
                  <a:pt x="1536700" y="1013460"/>
                </a:lnTo>
                <a:lnTo>
                  <a:pt x="1651000" y="998220"/>
                </a:lnTo>
                <a:lnTo>
                  <a:pt x="1765300" y="979932"/>
                </a:lnTo>
                <a:lnTo>
                  <a:pt x="1917700" y="943356"/>
                </a:lnTo>
                <a:lnTo>
                  <a:pt x="1968500" y="929640"/>
                </a:lnTo>
                <a:lnTo>
                  <a:pt x="2057400" y="899160"/>
                </a:lnTo>
                <a:lnTo>
                  <a:pt x="2095500" y="882396"/>
                </a:lnTo>
                <a:lnTo>
                  <a:pt x="2146300" y="864108"/>
                </a:lnTo>
                <a:lnTo>
                  <a:pt x="2222500" y="827532"/>
                </a:lnTo>
                <a:lnTo>
                  <a:pt x="2247900" y="807720"/>
                </a:lnTo>
                <a:lnTo>
                  <a:pt x="2286000" y="786384"/>
                </a:lnTo>
                <a:lnTo>
                  <a:pt x="2311400" y="765048"/>
                </a:lnTo>
                <a:lnTo>
                  <a:pt x="2349500" y="743712"/>
                </a:lnTo>
                <a:lnTo>
                  <a:pt x="2349500" y="731520"/>
                </a:lnTo>
                <a:lnTo>
                  <a:pt x="2362200" y="720852"/>
                </a:lnTo>
                <a:lnTo>
                  <a:pt x="2387600" y="696468"/>
                </a:lnTo>
                <a:lnTo>
                  <a:pt x="2400300" y="685800"/>
                </a:lnTo>
                <a:lnTo>
                  <a:pt x="2413000" y="672084"/>
                </a:lnTo>
                <a:lnTo>
                  <a:pt x="2425700" y="659892"/>
                </a:lnTo>
                <a:close/>
              </a:path>
              <a:path w="2463800" h="1028700">
                <a:moveTo>
                  <a:pt x="1244600" y="1025652"/>
                </a:moveTo>
                <a:lnTo>
                  <a:pt x="1244600" y="1005840"/>
                </a:lnTo>
                <a:lnTo>
                  <a:pt x="1231900" y="1028700"/>
                </a:lnTo>
                <a:lnTo>
                  <a:pt x="1244600" y="1025652"/>
                </a:lnTo>
                <a:close/>
              </a:path>
              <a:path w="2463800" h="1028700">
                <a:moveTo>
                  <a:pt x="1244600" y="1028395"/>
                </a:moveTo>
                <a:lnTo>
                  <a:pt x="1244600" y="1025652"/>
                </a:lnTo>
                <a:lnTo>
                  <a:pt x="1231900" y="1028700"/>
                </a:lnTo>
                <a:lnTo>
                  <a:pt x="1244600" y="1028395"/>
                </a:lnTo>
                <a:close/>
              </a:path>
              <a:path w="2463800" h="1028700">
                <a:moveTo>
                  <a:pt x="2463800" y="568452"/>
                </a:moveTo>
                <a:lnTo>
                  <a:pt x="2463800" y="445008"/>
                </a:lnTo>
                <a:lnTo>
                  <a:pt x="2451100" y="431292"/>
                </a:lnTo>
                <a:lnTo>
                  <a:pt x="2451100" y="419100"/>
                </a:lnTo>
                <a:lnTo>
                  <a:pt x="2438400" y="405384"/>
                </a:lnTo>
                <a:lnTo>
                  <a:pt x="2438400" y="621792"/>
                </a:lnTo>
                <a:lnTo>
                  <a:pt x="2451100" y="609600"/>
                </a:lnTo>
                <a:lnTo>
                  <a:pt x="2463800" y="5684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778759" y="4020220"/>
            <a:ext cx="1646959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b="1" spc="-9" dirty="0">
                <a:solidFill>
                  <a:srgbClr val="CC0000"/>
                </a:solidFill>
                <a:latin typeface="Arial"/>
                <a:cs typeface="Arial"/>
              </a:rPr>
              <a:t>CD4</a:t>
            </a:r>
            <a:r>
              <a:rPr sz="1400" b="1" spc="-36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9" dirty="0">
                <a:latin typeface="Arial"/>
                <a:cs typeface="Arial"/>
              </a:rPr>
              <a:t>glycoproteins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71583" y="4407495"/>
            <a:ext cx="1512455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b="1" spc="-4" dirty="0">
                <a:latin typeface="Arial"/>
                <a:cs typeface="Arial"/>
              </a:rPr>
              <a:t>on their</a:t>
            </a:r>
            <a:r>
              <a:rPr sz="1400" b="1" spc="-27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surfaces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542607" y="3429000"/>
            <a:ext cx="120650" cy="472328"/>
          </a:xfrm>
          <a:custGeom>
            <a:avLst/>
            <a:gdLst/>
            <a:ahLst/>
            <a:cxnLst/>
            <a:rect l="l" t="t" r="r" b="b"/>
            <a:pathLst>
              <a:path w="132714" h="535304">
                <a:moveTo>
                  <a:pt x="66294" y="476365"/>
                </a:moveTo>
                <a:lnTo>
                  <a:pt x="28956" y="413004"/>
                </a:lnTo>
                <a:lnTo>
                  <a:pt x="24384" y="405384"/>
                </a:lnTo>
                <a:lnTo>
                  <a:pt x="15240" y="403860"/>
                </a:lnTo>
                <a:lnTo>
                  <a:pt x="9144" y="408432"/>
                </a:lnTo>
                <a:lnTo>
                  <a:pt x="1524" y="411480"/>
                </a:lnTo>
                <a:lnTo>
                  <a:pt x="0" y="420624"/>
                </a:lnTo>
                <a:lnTo>
                  <a:pt x="4572" y="426720"/>
                </a:lnTo>
                <a:lnTo>
                  <a:pt x="51816" y="510578"/>
                </a:lnTo>
                <a:lnTo>
                  <a:pt x="51816" y="505968"/>
                </a:lnTo>
                <a:lnTo>
                  <a:pt x="53340" y="505968"/>
                </a:lnTo>
                <a:lnTo>
                  <a:pt x="53340" y="498348"/>
                </a:lnTo>
                <a:lnTo>
                  <a:pt x="66294" y="476365"/>
                </a:lnTo>
                <a:close/>
              </a:path>
              <a:path w="132714" h="535304">
                <a:moveTo>
                  <a:pt x="80772" y="451797"/>
                </a:moveTo>
                <a:lnTo>
                  <a:pt x="80772" y="0"/>
                </a:lnTo>
                <a:lnTo>
                  <a:pt x="51816" y="0"/>
                </a:lnTo>
                <a:lnTo>
                  <a:pt x="51816" y="451797"/>
                </a:lnTo>
                <a:lnTo>
                  <a:pt x="66294" y="476365"/>
                </a:lnTo>
                <a:lnTo>
                  <a:pt x="80772" y="451797"/>
                </a:lnTo>
                <a:close/>
              </a:path>
              <a:path w="132714" h="535304">
                <a:moveTo>
                  <a:pt x="80772" y="508533"/>
                </a:moveTo>
                <a:lnTo>
                  <a:pt x="80772" y="505968"/>
                </a:lnTo>
                <a:lnTo>
                  <a:pt x="51816" y="505968"/>
                </a:lnTo>
                <a:lnTo>
                  <a:pt x="51816" y="510578"/>
                </a:lnTo>
                <a:lnTo>
                  <a:pt x="65532" y="534924"/>
                </a:lnTo>
                <a:lnTo>
                  <a:pt x="80772" y="508533"/>
                </a:lnTo>
                <a:close/>
              </a:path>
              <a:path w="132714" h="535304">
                <a:moveTo>
                  <a:pt x="79248" y="498348"/>
                </a:moveTo>
                <a:lnTo>
                  <a:pt x="66294" y="476365"/>
                </a:lnTo>
                <a:lnTo>
                  <a:pt x="53340" y="498348"/>
                </a:lnTo>
                <a:lnTo>
                  <a:pt x="79248" y="498348"/>
                </a:lnTo>
                <a:close/>
              </a:path>
              <a:path w="132714" h="535304">
                <a:moveTo>
                  <a:pt x="79248" y="505968"/>
                </a:moveTo>
                <a:lnTo>
                  <a:pt x="79248" y="498348"/>
                </a:lnTo>
                <a:lnTo>
                  <a:pt x="53340" y="498348"/>
                </a:lnTo>
                <a:lnTo>
                  <a:pt x="53340" y="505968"/>
                </a:lnTo>
                <a:lnTo>
                  <a:pt x="79248" y="505968"/>
                </a:lnTo>
                <a:close/>
              </a:path>
              <a:path w="132714" h="535304">
                <a:moveTo>
                  <a:pt x="132588" y="420624"/>
                </a:moveTo>
                <a:lnTo>
                  <a:pt x="129540" y="411480"/>
                </a:lnTo>
                <a:lnTo>
                  <a:pt x="123444" y="408432"/>
                </a:lnTo>
                <a:lnTo>
                  <a:pt x="117348" y="403860"/>
                </a:lnTo>
                <a:lnTo>
                  <a:pt x="108204" y="405384"/>
                </a:lnTo>
                <a:lnTo>
                  <a:pt x="103632" y="413004"/>
                </a:lnTo>
                <a:lnTo>
                  <a:pt x="66294" y="476365"/>
                </a:lnTo>
                <a:lnTo>
                  <a:pt x="79248" y="498348"/>
                </a:lnTo>
                <a:lnTo>
                  <a:pt x="79248" y="505968"/>
                </a:lnTo>
                <a:lnTo>
                  <a:pt x="80772" y="505968"/>
                </a:lnTo>
                <a:lnTo>
                  <a:pt x="80772" y="508533"/>
                </a:lnTo>
                <a:lnTo>
                  <a:pt x="128016" y="426720"/>
                </a:lnTo>
                <a:lnTo>
                  <a:pt x="132588" y="420624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52062" y="3429000"/>
            <a:ext cx="120650" cy="539563"/>
          </a:xfrm>
          <a:custGeom>
            <a:avLst/>
            <a:gdLst/>
            <a:ahLst/>
            <a:cxnLst/>
            <a:rect l="l" t="t" r="r" b="b"/>
            <a:pathLst>
              <a:path w="132715" h="611504">
                <a:moveTo>
                  <a:pt x="66294" y="552565"/>
                </a:moveTo>
                <a:lnTo>
                  <a:pt x="28956" y="489204"/>
                </a:lnTo>
                <a:lnTo>
                  <a:pt x="24384" y="481584"/>
                </a:lnTo>
                <a:lnTo>
                  <a:pt x="15240" y="480060"/>
                </a:lnTo>
                <a:lnTo>
                  <a:pt x="9144" y="484632"/>
                </a:lnTo>
                <a:lnTo>
                  <a:pt x="1524" y="487680"/>
                </a:lnTo>
                <a:lnTo>
                  <a:pt x="0" y="496824"/>
                </a:lnTo>
                <a:lnTo>
                  <a:pt x="4572" y="502920"/>
                </a:lnTo>
                <a:lnTo>
                  <a:pt x="51816" y="586778"/>
                </a:lnTo>
                <a:lnTo>
                  <a:pt x="51816" y="582168"/>
                </a:lnTo>
                <a:lnTo>
                  <a:pt x="53340" y="582168"/>
                </a:lnTo>
                <a:lnTo>
                  <a:pt x="53340" y="574548"/>
                </a:lnTo>
                <a:lnTo>
                  <a:pt x="66294" y="552565"/>
                </a:lnTo>
                <a:close/>
              </a:path>
              <a:path w="132715" h="611504">
                <a:moveTo>
                  <a:pt x="80772" y="527997"/>
                </a:moveTo>
                <a:lnTo>
                  <a:pt x="80772" y="0"/>
                </a:lnTo>
                <a:lnTo>
                  <a:pt x="51816" y="0"/>
                </a:lnTo>
                <a:lnTo>
                  <a:pt x="51816" y="527997"/>
                </a:lnTo>
                <a:lnTo>
                  <a:pt x="66294" y="552565"/>
                </a:lnTo>
                <a:lnTo>
                  <a:pt x="80772" y="527997"/>
                </a:lnTo>
                <a:close/>
              </a:path>
              <a:path w="132715" h="611504">
                <a:moveTo>
                  <a:pt x="80772" y="584733"/>
                </a:moveTo>
                <a:lnTo>
                  <a:pt x="80772" y="582168"/>
                </a:lnTo>
                <a:lnTo>
                  <a:pt x="51816" y="582168"/>
                </a:lnTo>
                <a:lnTo>
                  <a:pt x="51816" y="586778"/>
                </a:lnTo>
                <a:lnTo>
                  <a:pt x="65532" y="611124"/>
                </a:lnTo>
                <a:lnTo>
                  <a:pt x="80772" y="584733"/>
                </a:lnTo>
                <a:close/>
              </a:path>
              <a:path w="132715" h="611504">
                <a:moveTo>
                  <a:pt x="79248" y="574548"/>
                </a:moveTo>
                <a:lnTo>
                  <a:pt x="66294" y="552565"/>
                </a:lnTo>
                <a:lnTo>
                  <a:pt x="53340" y="574548"/>
                </a:lnTo>
                <a:lnTo>
                  <a:pt x="79248" y="574548"/>
                </a:lnTo>
                <a:close/>
              </a:path>
              <a:path w="132715" h="611504">
                <a:moveTo>
                  <a:pt x="79248" y="582168"/>
                </a:moveTo>
                <a:lnTo>
                  <a:pt x="79248" y="574548"/>
                </a:lnTo>
                <a:lnTo>
                  <a:pt x="53340" y="574548"/>
                </a:lnTo>
                <a:lnTo>
                  <a:pt x="53340" y="582168"/>
                </a:lnTo>
                <a:lnTo>
                  <a:pt x="79248" y="582168"/>
                </a:lnTo>
                <a:close/>
              </a:path>
              <a:path w="132715" h="611504">
                <a:moveTo>
                  <a:pt x="132588" y="496824"/>
                </a:moveTo>
                <a:lnTo>
                  <a:pt x="129540" y="487680"/>
                </a:lnTo>
                <a:lnTo>
                  <a:pt x="123444" y="484632"/>
                </a:lnTo>
                <a:lnTo>
                  <a:pt x="117348" y="480060"/>
                </a:lnTo>
                <a:lnTo>
                  <a:pt x="108204" y="481584"/>
                </a:lnTo>
                <a:lnTo>
                  <a:pt x="103632" y="489204"/>
                </a:lnTo>
                <a:lnTo>
                  <a:pt x="66294" y="552565"/>
                </a:lnTo>
                <a:lnTo>
                  <a:pt x="79248" y="574548"/>
                </a:lnTo>
                <a:lnTo>
                  <a:pt x="79248" y="582168"/>
                </a:lnTo>
                <a:lnTo>
                  <a:pt x="80772" y="582168"/>
                </a:lnTo>
                <a:lnTo>
                  <a:pt x="80772" y="584733"/>
                </a:lnTo>
                <a:lnTo>
                  <a:pt x="128016" y="502920"/>
                </a:lnTo>
                <a:lnTo>
                  <a:pt x="132588" y="496824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40217" y="4515971"/>
            <a:ext cx="576" cy="9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04039" y="4415118"/>
            <a:ext cx="13088" cy="578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03273" y="3966882"/>
            <a:ext cx="2115175" cy="4423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44595" y="4245650"/>
            <a:ext cx="72314" cy="1252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86647" y="3950746"/>
            <a:ext cx="2239818" cy="9014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86647" y="3950745"/>
            <a:ext cx="2239818" cy="907676"/>
          </a:xfrm>
          <a:custGeom>
            <a:avLst/>
            <a:gdLst/>
            <a:ahLst/>
            <a:cxnLst/>
            <a:rect l="l" t="t" r="r" b="b"/>
            <a:pathLst>
              <a:path w="2463800" h="1028700">
                <a:moveTo>
                  <a:pt x="25400" y="513588"/>
                </a:moveTo>
                <a:lnTo>
                  <a:pt x="25400" y="406908"/>
                </a:lnTo>
                <a:lnTo>
                  <a:pt x="12700" y="419100"/>
                </a:lnTo>
                <a:lnTo>
                  <a:pt x="0" y="460248"/>
                </a:lnTo>
                <a:lnTo>
                  <a:pt x="0" y="496824"/>
                </a:lnTo>
                <a:lnTo>
                  <a:pt x="12700" y="495300"/>
                </a:lnTo>
                <a:lnTo>
                  <a:pt x="12700" y="533400"/>
                </a:lnTo>
                <a:lnTo>
                  <a:pt x="25400" y="513588"/>
                </a:lnTo>
                <a:close/>
              </a:path>
              <a:path w="2463800" h="1028700">
                <a:moveTo>
                  <a:pt x="12700" y="495300"/>
                </a:moveTo>
                <a:lnTo>
                  <a:pt x="0" y="496824"/>
                </a:lnTo>
                <a:lnTo>
                  <a:pt x="0" y="515112"/>
                </a:lnTo>
                <a:lnTo>
                  <a:pt x="12700" y="495300"/>
                </a:lnTo>
                <a:close/>
              </a:path>
              <a:path w="2463800" h="1028700">
                <a:moveTo>
                  <a:pt x="12700" y="597408"/>
                </a:moveTo>
                <a:lnTo>
                  <a:pt x="12700" y="495300"/>
                </a:lnTo>
                <a:lnTo>
                  <a:pt x="0" y="515112"/>
                </a:lnTo>
                <a:lnTo>
                  <a:pt x="0" y="583692"/>
                </a:lnTo>
                <a:lnTo>
                  <a:pt x="12700" y="597408"/>
                </a:lnTo>
                <a:close/>
              </a:path>
              <a:path w="2463800" h="1028700">
                <a:moveTo>
                  <a:pt x="25400" y="531828"/>
                </a:moveTo>
                <a:lnTo>
                  <a:pt x="25400" y="513588"/>
                </a:lnTo>
                <a:lnTo>
                  <a:pt x="12700" y="533400"/>
                </a:lnTo>
                <a:lnTo>
                  <a:pt x="25400" y="531828"/>
                </a:lnTo>
                <a:close/>
              </a:path>
              <a:path w="2463800" h="1028700">
                <a:moveTo>
                  <a:pt x="25400" y="623316"/>
                </a:moveTo>
                <a:lnTo>
                  <a:pt x="25400" y="531828"/>
                </a:lnTo>
                <a:lnTo>
                  <a:pt x="12700" y="533400"/>
                </a:lnTo>
                <a:lnTo>
                  <a:pt x="12700" y="609600"/>
                </a:lnTo>
                <a:lnTo>
                  <a:pt x="25400" y="623316"/>
                </a:lnTo>
                <a:close/>
              </a:path>
              <a:path w="2463800" h="1028700">
                <a:moveTo>
                  <a:pt x="2438400" y="635508"/>
                </a:moveTo>
                <a:lnTo>
                  <a:pt x="2438400" y="393192"/>
                </a:lnTo>
                <a:lnTo>
                  <a:pt x="2425700" y="379476"/>
                </a:lnTo>
                <a:lnTo>
                  <a:pt x="2400300" y="342900"/>
                </a:lnTo>
                <a:lnTo>
                  <a:pt x="2374900" y="318516"/>
                </a:lnTo>
                <a:lnTo>
                  <a:pt x="2362200" y="307848"/>
                </a:lnTo>
                <a:lnTo>
                  <a:pt x="2349500" y="295656"/>
                </a:lnTo>
                <a:lnTo>
                  <a:pt x="2349500" y="284988"/>
                </a:lnTo>
                <a:lnTo>
                  <a:pt x="2324100" y="274320"/>
                </a:lnTo>
                <a:lnTo>
                  <a:pt x="2311400" y="262128"/>
                </a:lnTo>
                <a:lnTo>
                  <a:pt x="2286000" y="240792"/>
                </a:lnTo>
                <a:lnTo>
                  <a:pt x="2273300" y="231648"/>
                </a:lnTo>
                <a:lnTo>
                  <a:pt x="2247900" y="220980"/>
                </a:lnTo>
                <a:lnTo>
                  <a:pt x="2222500" y="201168"/>
                </a:lnTo>
                <a:lnTo>
                  <a:pt x="2184400" y="181356"/>
                </a:lnTo>
                <a:lnTo>
                  <a:pt x="2146300" y="163068"/>
                </a:lnTo>
                <a:lnTo>
                  <a:pt x="2095500" y="146304"/>
                </a:lnTo>
                <a:lnTo>
                  <a:pt x="2057400" y="129540"/>
                </a:lnTo>
                <a:lnTo>
                  <a:pt x="1968500" y="99060"/>
                </a:lnTo>
                <a:lnTo>
                  <a:pt x="1866900" y="71628"/>
                </a:lnTo>
                <a:lnTo>
                  <a:pt x="1816100" y="59436"/>
                </a:lnTo>
                <a:lnTo>
                  <a:pt x="1765300" y="48768"/>
                </a:lnTo>
                <a:lnTo>
                  <a:pt x="1714500" y="39624"/>
                </a:lnTo>
                <a:lnTo>
                  <a:pt x="1651000" y="30480"/>
                </a:lnTo>
                <a:lnTo>
                  <a:pt x="1600200" y="22860"/>
                </a:lnTo>
                <a:lnTo>
                  <a:pt x="1536700" y="15240"/>
                </a:lnTo>
                <a:lnTo>
                  <a:pt x="1473200" y="10668"/>
                </a:lnTo>
                <a:lnTo>
                  <a:pt x="1422400" y="6096"/>
                </a:lnTo>
                <a:lnTo>
                  <a:pt x="1295400" y="0"/>
                </a:lnTo>
                <a:lnTo>
                  <a:pt x="1168400" y="0"/>
                </a:lnTo>
                <a:lnTo>
                  <a:pt x="1041400" y="6096"/>
                </a:lnTo>
                <a:lnTo>
                  <a:pt x="977900" y="10668"/>
                </a:lnTo>
                <a:lnTo>
                  <a:pt x="927100" y="15240"/>
                </a:lnTo>
                <a:lnTo>
                  <a:pt x="812800" y="30480"/>
                </a:lnTo>
                <a:lnTo>
                  <a:pt x="698500" y="48768"/>
                </a:lnTo>
                <a:lnTo>
                  <a:pt x="647700" y="60960"/>
                </a:lnTo>
                <a:lnTo>
                  <a:pt x="596900" y="71628"/>
                </a:lnTo>
                <a:lnTo>
                  <a:pt x="495300" y="99060"/>
                </a:lnTo>
                <a:lnTo>
                  <a:pt x="444500" y="114300"/>
                </a:lnTo>
                <a:lnTo>
                  <a:pt x="406400" y="129540"/>
                </a:lnTo>
                <a:lnTo>
                  <a:pt x="368300" y="146304"/>
                </a:lnTo>
                <a:lnTo>
                  <a:pt x="317500" y="164592"/>
                </a:lnTo>
                <a:lnTo>
                  <a:pt x="241300" y="201168"/>
                </a:lnTo>
                <a:lnTo>
                  <a:pt x="215900" y="220980"/>
                </a:lnTo>
                <a:lnTo>
                  <a:pt x="190500" y="231648"/>
                </a:lnTo>
                <a:lnTo>
                  <a:pt x="152400" y="263652"/>
                </a:lnTo>
                <a:lnTo>
                  <a:pt x="114300" y="284988"/>
                </a:lnTo>
                <a:lnTo>
                  <a:pt x="101600" y="297180"/>
                </a:lnTo>
                <a:lnTo>
                  <a:pt x="101600" y="307848"/>
                </a:lnTo>
                <a:lnTo>
                  <a:pt x="76200" y="332232"/>
                </a:lnTo>
                <a:lnTo>
                  <a:pt x="63500" y="342900"/>
                </a:lnTo>
                <a:lnTo>
                  <a:pt x="50800" y="356616"/>
                </a:lnTo>
                <a:lnTo>
                  <a:pt x="38100" y="368808"/>
                </a:lnTo>
                <a:lnTo>
                  <a:pt x="25400" y="393192"/>
                </a:lnTo>
                <a:lnTo>
                  <a:pt x="25400" y="501396"/>
                </a:lnTo>
                <a:lnTo>
                  <a:pt x="38100" y="490728"/>
                </a:lnTo>
                <a:lnTo>
                  <a:pt x="38100" y="445008"/>
                </a:lnTo>
                <a:lnTo>
                  <a:pt x="50800" y="434340"/>
                </a:lnTo>
                <a:lnTo>
                  <a:pt x="50800" y="422148"/>
                </a:lnTo>
                <a:lnTo>
                  <a:pt x="63500" y="400812"/>
                </a:lnTo>
                <a:lnTo>
                  <a:pt x="76200" y="388620"/>
                </a:lnTo>
                <a:lnTo>
                  <a:pt x="88900" y="377952"/>
                </a:lnTo>
                <a:lnTo>
                  <a:pt x="88900" y="367284"/>
                </a:lnTo>
                <a:lnTo>
                  <a:pt x="127000" y="335280"/>
                </a:lnTo>
                <a:lnTo>
                  <a:pt x="152400" y="303276"/>
                </a:lnTo>
                <a:lnTo>
                  <a:pt x="177800" y="294132"/>
                </a:lnTo>
                <a:lnTo>
                  <a:pt x="203200" y="272796"/>
                </a:lnTo>
                <a:lnTo>
                  <a:pt x="215900" y="263652"/>
                </a:lnTo>
                <a:lnTo>
                  <a:pt x="228600" y="252984"/>
                </a:lnTo>
                <a:lnTo>
                  <a:pt x="342900" y="198120"/>
                </a:lnTo>
                <a:lnTo>
                  <a:pt x="381000" y="181356"/>
                </a:lnTo>
                <a:lnTo>
                  <a:pt x="457200" y="150876"/>
                </a:lnTo>
                <a:lnTo>
                  <a:pt x="508000" y="135636"/>
                </a:lnTo>
                <a:lnTo>
                  <a:pt x="558800" y="121920"/>
                </a:lnTo>
                <a:lnTo>
                  <a:pt x="660400" y="97536"/>
                </a:lnTo>
                <a:lnTo>
                  <a:pt x="762000" y="76200"/>
                </a:lnTo>
                <a:lnTo>
                  <a:pt x="812800" y="67056"/>
                </a:lnTo>
                <a:lnTo>
                  <a:pt x="876300" y="59436"/>
                </a:lnTo>
                <a:lnTo>
                  <a:pt x="990600" y="47244"/>
                </a:lnTo>
                <a:lnTo>
                  <a:pt x="1041400" y="44196"/>
                </a:lnTo>
                <a:lnTo>
                  <a:pt x="1168400" y="38100"/>
                </a:lnTo>
                <a:lnTo>
                  <a:pt x="1295400" y="38100"/>
                </a:lnTo>
                <a:lnTo>
                  <a:pt x="1422400" y="44196"/>
                </a:lnTo>
                <a:lnTo>
                  <a:pt x="1473200" y="48768"/>
                </a:lnTo>
                <a:lnTo>
                  <a:pt x="1536700" y="53340"/>
                </a:lnTo>
                <a:lnTo>
                  <a:pt x="1587500" y="60960"/>
                </a:lnTo>
                <a:lnTo>
                  <a:pt x="1651000" y="68580"/>
                </a:lnTo>
                <a:lnTo>
                  <a:pt x="1701800" y="76200"/>
                </a:lnTo>
                <a:lnTo>
                  <a:pt x="1803400" y="97536"/>
                </a:lnTo>
                <a:lnTo>
                  <a:pt x="1905000" y="121920"/>
                </a:lnTo>
                <a:lnTo>
                  <a:pt x="1955800" y="135636"/>
                </a:lnTo>
                <a:lnTo>
                  <a:pt x="2006600" y="150876"/>
                </a:lnTo>
                <a:lnTo>
                  <a:pt x="2082800" y="181356"/>
                </a:lnTo>
                <a:lnTo>
                  <a:pt x="2120900" y="198120"/>
                </a:lnTo>
                <a:lnTo>
                  <a:pt x="2197100" y="234696"/>
                </a:lnTo>
                <a:lnTo>
                  <a:pt x="2235200" y="254508"/>
                </a:lnTo>
                <a:lnTo>
                  <a:pt x="2273300" y="283464"/>
                </a:lnTo>
                <a:lnTo>
                  <a:pt x="2298700" y="294132"/>
                </a:lnTo>
                <a:lnTo>
                  <a:pt x="2311400" y="303276"/>
                </a:lnTo>
                <a:lnTo>
                  <a:pt x="2336800" y="324612"/>
                </a:lnTo>
                <a:lnTo>
                  <a:pt x="2362200" y="356616"/>
                </a:lnTo>
                <a:lnTo>
                  <a:pt x="2374900" y="367284"/>
                </a:lnTo>
                <a:lnTo>
                  <a:pt x="2387600" y="379476"/>
                </a:lnTo>
                <a:lnTo>
                  <a:pt x="2400300" y="400812"/>
                </a:lnTo>
                <a:lnTo>
                  <a:pt x="2400300" y="411480"/>
                </a:lnTo>
                <a:lnTo>
                  <a:pt x="2413000" y="423672"/>
                </a:lnTo>
                <a:lnTo>
                  <a:pt x="2413000" y="434340"/>
                </a:lnTo>
                <a:lnTo>
                  <a:pt x="2425700" y="446532"/>
                </a:lnTo>
                <a:lnTo>
                  <a:pt x="2425700" y="647700"/>
                </a:lnTo>
                <a:lnTo>
                  <a:pt x="2438400" y="635508"/>
                </a:lnTo>
                <a:close/>
              </a:path>
              <a:path w="2463800" h="1028700">
                <a:moveTo>
                  <a:pt x="1231900" y="990600"/>
                </a:moveTo>
                <a:lnTo>
                  <a:pt x="1168400" y="990600"/>
                </a:lnTo>
                <a:lnTo>
                  <a:pt x="1041400" y="984504"/>
                </a:lnTo>
                <a:lnTo>
                  <a:pt x="990600" y="979932"/>
                </a:lnTo>
                <a:lnTo>
                  <a:pt x="927100" y="975360"/>
                </a:lnTo>
                <a:lnTo>
                  <a:pt x="876300" y="967740"/>
                </a:lnTo>
                <a:lnTo>
                  <a:pt x="812800" y="960120"/>
                </a:lnTo>
                <a:lnTo>
                  <a:pt x="762000" y="952500"/>
                </a:lnTo>
                <a:lnTo>
                  <a:pt x="660400" y="931164"/>
                </a:lnTo>
                <a:lnTo>
                  <a:pt x="596900" y="918972"/>
                </a:lnTo>
                <a:lnTo>
                  <a:pt x="558800" y="906780"/>
                </a:lnTo>
                <a:lnTo>
                  <a:pt x="508000" y="893064"/>
                </a:lnTo>
                <a:lnTo>
                  <a:pt x="457200" y="877824"/>
                </a:lnTo>
                <a:lnTo>
                  <a:pt x="381000" y="847344"/>
                </a:lnTo>
                <a:lnTo>
                  <a:pt x="330200" y="830580"/>
                </a:lnTo>
                <a:lnTo>
                  <a:pt x="292100" y="812292"/>
                </a:lnTo>
                <a:lnTo>
                  <a:pt x="266700" y="794004"/>
                </a:lnTo>
                <a:lnTo>
                  <a:pt x="228600" y="774192"/>
                </a:lnTo>
                <a:lnTo>
                  <a:pt x="203200" y="755904"/>
                </a:lnTo>
                <a:lnTo>
                  <a:pt x="190500" y="745236"/>
                </a:lnTo>
                <a:lnTo>
                  <a:pt x="165100" y="734568"/>
                </a:lnTo>
                <a:lnTo>
                  <a:pt x="152400" y="725424"/>
                </a:lnTo>
                <a:lnTo>
                  <a:pt x="127000" y="704088"/>
                </a:lnTo>
                <a:lnTo>
                  <a:pt x="101600" y="672084"/>
                </a:lnTo>
                <a:lnTo>
                  <a:pt x="88900" y="659892"/>
                </a:lnTo>
                <a:lnTo>
                  <a:pt x="76200" y="649224"/>
                </a:lnTo>
                <a:lnTo>
                  <a:pt x="63500" y="627888"/>
                </a:lnTo>
                <a:lnTo>
                  <a:pt x="63500" y="615696"/>
                </a:lnTo>
                <a:lnTo>
                  <a:pt x="50800" y="594360"/>
                </a:lnTo>
                <a:lnTo>
                  <a:pt x="38100" y="582168"/>
                </a:lnTo>
                <a:lnTo>
                  <a:pt x="38100" y="536448"/>
                </a:lnTo>
                <a:lnTo>
                  <a:pt x="25400" y="525780"/>
                </a:lnTo>
                <a:lnTo>
                  <a:pt x="25400" y="635508"/>
                </a:lnTo>
                <a:lnTo>
                  <a:pt x="38100" y="649224"/>
                </a:lnTo>
                <a:lnTo>
                  <a:pt x="63500" y="685800"/>
                </a:lnTo>
                <a:lnTo>
                  <a:pt x="76200" y="697992"/>
                </a:lnTo>
                <a:lnTo>
                  <a:pt x="101600" y="733044"/>
                </a:lnTo>
                <a:lnTo>
                  <a:pt x="114300" y="743712"/>
                </a:lnTo>
                <a:lnTo>
                  <a:pt x="139700" y="754380"/>
                </a:lnTo>
                <a:lnTo>
                  <a:pt x="152400" y="766572"/>
                </a:lnTo>
                <a:lnTo>
                  <a:pt x="177800" y="787908"/>
                </a:lnTo>
                <a:lnTo>
                  <a:pt x="190500" y="797052"/>
                </a:lnTo>
                <a:lnTo>
                  <a:pt x="215900" y="807720"/>
                </a:lnTo>
                <a:lnTo>
                  <a:pt x="241300" y="827532"/>
                </a:lnTo>
                <a:lnTo>
                  <a:pt x="279400" y="847344"/>
                </a:lnTo>
                <a:lnTo>
                  <a:pt x="317500" y="865632"/>
                </a:lnTo>
                <a:lnTo>
                  <a:pt x="368300" y="882396"/>
                </a:lnTo>
                <a:lnTo>
                  <a:pt x="406400" y="899160"/>
                </a:lnTo>
                <a:lnTo>
                  <a:pt x="495300" y="929640"/>
                </a:lnTo>
                <a:lnTo>
                  <a:pt x="596900" y="957072"/>
                </a:lnTo>
                <a:lnTo>
                  <a:pt x="647700" y="969264"/>
                </a:lnTo>
                <a:lnTo>
                  <a:pt x="698500" y="979932"/>
                </a:lnTo>
                <a:lnTo>
                  <a:pt x="749300" y="989076"/>
                </a:lnTo>
                <a:lnTo>
                  <a:pt x="812800" y="998220"/>
                </a:lnTo>
                <a:lnTo>
                  <a:pt x="863600" y="1005840"/>
                </a:lnTo>
                <a:lnTo>
                  <a:pt x="927100" y="1013460"/>
                </a:lnTo>
                <a:lnTo>
                  <a:pt x="977900" y="1018032"/>
                </a:lnTo>
                <a:lnTo>
                  <a:pt x="1041400" y="1022604"/>
                </a:lnTo>
                <a:lnTo>
                  <a:pt x="1168400" y="1028700"/>
                </a:lnTo>
                <a:lnTo>
                  <a:pt x="1206500" y="1028700"/>
                </a:lnTo>
                <a:lnTo>
                  <a:pt x="1206500" y="1001268"/>
                </a:lnTo>
                <a:lnTo>
                  <a:pt x="1219200" y="996696"/>
                </a:lnTo>
                <a:lnTo>
                  <a:pt x="1219200" y="992124"/>
                </a:lnTo>
                <a:lnTo>
                  <a:pt x="1231900" y="990600"/>
                </a:lnTo>
                <a:close/>
              </a:path>
              <a:path w="2463800" h="1028700">
                <a:moveTo>
                  <a:pt x="1231900" y="990600"/>
                </a:moveTo>
                <a:lnTo>
                  <a:pt x="1219200" y="992124"/>
                </a:lnTo>
                <a:lnTo>
                  <a:pt x="1219200" y="996696"/>
                </a:lnTo>
                <a:lnTo>
                  <a:pt x="1206500" y="1001268"/>
                </a:lnTo>
                <a:lnTo>
                  <a:pt x="1206500" y="1013460"/>
                </a:lnTo>
                <a:lnTo>
                  <a:pt x="1231900" y="990600"/>
                </a:lnTo>
                <a:close/>
              </a:path>
              <a:path w="2463800" h="1028700">
                <a:moveTo>
                  <a:pt x="2425700" y="659892"/>
                </a:moveTo>
                <a:lnTo>
                  <a:pt x="2425700" y="571500"/>
                </a:lnTo>
                <a:lnTo>
                  <a:pt x="2413000" y="583692"/>
                </a:lnTo>
                <a:lnTo>
                  <a:pt x="2413000" y="606552"/>
                </a:lnTo>
                <a:lnTo>
                  <a:pt x="2400300" y="627888"/>
                </a:lnTo>
                <a:lnTo>
                  <a:pt x="2387600" y="640080"/>
                </a:lnTo>
                <a:lnTo>
                  <a:pt x="2374900" y="650748"/>
                </a:lnTo>
                <a:lnTo>
                  <a:pt x="2374900" y="661416"/>
                </a:lnTo>
                <a:lnTo>
                  <a:pt x="2336800" y="693420"/>
                </a:lnTo>
                <a:lnTo>
                  <a:pt x="2311400" y="725424"/>
                </a:lnTo>
                <a:lnTo>
                  <a:pt x="2286000" y="734568"/>
                </a:lnTo>
                <a:lnTo>
                  <a:pt x="2260600" y="755904"/>
                </a:lnTo>
                <a:lnTo>
                  <a:pt x="2247900" y="765048"/>
                </a:lnTo>
                <a:lnTo>
                  <a:pt x="2235200" y="775716"/>
                </a:lnTo>
                <a:lnTo>
                  <a:pt x="2120900" y="830580"/>
                </a:lnTo>
                <a:lnTo>
                  <a:pt x="2082800" y="847344"/>
                </a:lnTo>
                <a:lnTo>
                  <a:pt x="2006600" y="877824"/>
                </a:lnTo>
                <a:lnTo>
                  <a:pt x="1955800" y="893064"/>
                </a:lnTo>
                <a:lnTo>
                  <a:pt x="1905000" y="906780"/>
                </a:lnTo>
                <a:lnTo>
                  <a:pt x="1803400" y="931164"/>
                </a:lnTo>
                <a:lnTo>
                  <a:pt x="1701800" y="952500"/>
                </a:lnTo>
                <a:lnTo>
                  <a:pt x="1651000" y="960120"/>
                </a:lnTo>
                <a:lnTo>
                  <a:pt x="1587500" y="967740"/>
                </a:lnTo>
                <a:lnTo>
                  <a:pt x="1536700" y="975360"/>
                </a:lnTo>
                <a:lnTo>
                  <a:pt x="1409700" y="984504"/>
                </a:lnTo>
                <a:lnTo>
                  <a:pt x="1358900" y="987552"/>
                </a:lnTo>
                <a:lnTo>
                  <a:pt x="1231900" y="990600"/>
                </a:lnTo>
                <a:lnTo>
                  <a:pt x="1206500" y="1013460"/>
                </a:lnTo>
                <a:lnTo>
                  <a:pt x="1206500" y="1028700"/>
                </a:lnTo>
                <a:lnTo>
                  <a:pt x="1231900" y="1028700"/>
                </a:lnTo>
                <a:lnTo>
                  <a:pt x="1244600" y="1005840"/>
                </a:lnTo>
                <a:lnTo>
                  <a:pt x="1244600" y="1028395"/>
                </a:lnTo>
                <a:lnTo>
                  <a:pt x="1358900" y="1025652"/>
                </a:lnTo>
                <a:lnTo>
                  <a:pt x="1422400" y="1022604"/>
                </a:lnTo>
                <a:lnTo>
                  <a:pt x="1473200" y="1018032"/>
                </a:lnTo>
                <a:lnTo>
                  <a:pt x="1536700" y="1013460"/>
                </a:lnTo>
                <a:lnTo>
                  <a:pt x="1651000" y="998220"/>
                </a:lnTo>
                <a:lnTo>
                  <a:pt x="1765300" y="979932"/>
                </a:lnTo>
                <a:lnTo>
                  <a:pt x="1917700" y="943356"/>
                </a:lnTo>
                <a:lnTo>
                  <a:pt x="1968500" y="929640"/>
                </a:lnTo>
                <a:lnTo>
                  <a:pt x="2057400" y="899160"/>
                </a:lnTo>
                <a:lnTo>
                  <a:pt x="2095500" y="882396"/>
                </a:lnTo>
                <a:lnTo>
                  <a:pt x="2146300" y="864108"/>
                </a:lnTo>
                <a:lnTo>
                  <a:pt x="2222500" y="827532"/>
                </a:lnTo>
                <a:lnTo>
                  <a:pt x="2247900" y="807720"/>
                </a:lnTo>
                <a:lnTo>
                  <a:pt x="2286000" y="786384"/>
                </a:lnTo>
                <a:lnTo>
                  <a:pt x="2311400" y="765048"/>
                </a:lnTo>
                <a:lnTo>
                  <a:pt x="2349500" y="743712"/>
                </a:lnTo>
                <a:lnTo>
                  <a:pt x="2349500" y="731520"/>
                </a:lnTo>
                <a:lnTo>
                  <a:pt x="2362200" y="720852"/>
                </a:lnTo>
                <a:lnTo>
                  <a:pt x="2387600" y="696468"/>
                </a:lnTo>
                <a:lnTo>
                  <a:pt x="2400300" y="685800"/>
                </a:lnTo>
                <a:lnTo>
                  <a:pt x="2413000" y="672084"/>
                </a:lnTo>
                <a:lnTo>
                  <a:pt x="2425700" y="659892"/>
                </a:lnTo>
                <a:close/>
              </a:path>
              <a:path w="2463800" h="1028700">
                <a:moveTo>
                  <a:pt x="1244600" y="1025652"/>
                </a:moveTo>
                <a:lnTo>
                  <a:pt x="1244600" y="1005840"/>
                </a:lnTo>
                <a:lnTo>
                  <a:pt x="1231900" y="1028700"/>
                </a:lnTo>
                <a:lnTo>
                  <a:pt x="1244600" y="1025652"/>
                </a:lnTo>
                <a:close/>
              </a:path>
              <a:path w="2463800" h="1028700">
                <a:moveTo>
                  <a:pt x="1244600" y="1028395"/>
                </a:moveTo>
                <a:lnTo>
                  <a:pt x="1244600" y="1025652"/>
                </a:lnTo>
                <a:lnTo>
                  <a:pt x="1231900" y="1028700"/>
                </a:lnTo>
                <a:lnTo>
                  <a:pt x="1244600" y="1028395"/>
                </a:lnTo>
                <a:close/>
              </a:path>
              <a:path w="2463800" h="1028700">
                <a:moveTo>
                  <a:pt x="2463800" y="568452"/>
                </a:moveTo>
                <a:lnTo>
                  <a:pt x="2463800" y="445008"/>
                </a:lnTo>
                <a:lnTo>
                  <a:pt x="2451100" y="431292"/>
                </a:lnTo>
                <a:lnTo>
                  <a:pt x="2451100" y="419100"/>
                </a:lnTo>
                <a:lnTo>
                  <a:pt x="2438400" y="405384"/>
                </a:lnTo>
                <a:lnTo>
                  <a:pt x="2438400" y="621792"/>
                </a:lnTo>
                <a:lnTo>
                  <a:pt x="2451100" y="609600"/>
                </a:lnTo>
                <a:lnTo>
                  <a:pt x="2463800" y="5684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688212" y="4087456"/>
            <a:ext cx="1646959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b="1" spc="-9" dirty="0">
                <a:solidFill>
                  <a:srgbClr val="CC0000"/>
                </a:solidFill>
                <a:latin typeface="Arial"/>
                <a:cs typeface="Arial"/>
              </a:rPr>
              <a:t>CD8</a:t>
            </a:r>
            <a:r>
              <a:rPr sz="1400" b="1" spc="-36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9" dirty="0">
                <a:latin typeface="Arial"/>
                <a:cs typeface="Arial"/>
              </a:rPr>
              <a:t>glycoproteins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781037" y="4474730"/>
            <a:ext cx="1512455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b="1" spc="-4" dirty="0">
                <a:latin typeface="Arial"/>
                <a:cs typeface="Arial"/>
              </a:rPr>
              <a:t>on their</a:t>
            </a:r>
            <a:r>
              <a:rPr sz="1400" b="1" spc="-27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surfaces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186545" y="3429000"/>
            <a:ext cx="808182" cy="281268"/>
          </a:xfrm>
          <a:custGeom>
            <a:avLst/>
            <a:gdLst/>
            <a:ahLst/>
            <a:cxnLst/>
            <a:rect l="l" t="t" r="r" b="b"/>
            <a:pathLst>
              <a:path w="889000" h="318770">
                <a:moveTo>
                  <a:pt x="0" y="0"/>
                </a:moveTo>
                <a:lnTo>
                  <a:pt x="0" y="318516"/>
                </a:lnTo>
                <a:lnTo>
                  <a:pt x="888492" y="318516"/>
                </a:lnTo>
                <a:lnTo>
                  <a:pt x="888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81004" y="3428999"/>
            <a:ext cx="819150" cy="286871"/>
          </a:xfrm>
          <a:custGeom>
            <a:avLst/>
            <a:gdLst/>
            <a:ahLst/>
            <a:cxnLst/>
            <a:rect l="l" t="t" r="r" b="b"/>
            <a:pathLst>
              <a:path w="901064" h="325120">
                <a:moveTo>
                  <a:pt x="894588" y="7620"/>
                </a:moveTo>
                <a:lnTo>
                  <a:pt x="888492" y="0"/>
                </a:lnTo>
                <a:lnTo>
                  <a:pt x="0" y="0"/>
                </a:lnTo>
                <a:lnTo>
                  <a:pt x="0" y="324612"/>
                </a:lnTo>
                <a:lnTo>
                  <a:pt x="6096" y="324612"/>
                </a:lnTo>
                <a:lnTo>
                  <a:pt x="6096" y="7620"/>
                </a:lnTo>
                <a:lnTo>
                  <a:pt x="13716" y="0"/>
                </a:lnTo>
                <a:lnTo>
                  <a:pt x="13716" y="7620"/>
                </a:lnTo>
                <a:lnTo>
                  <a:pt x="894588" y="7620"/>
                </a:lnTo>
                <a:close/>
              </a:path>
              <a:path w="901064" h="325120">
                <a:moveTo>
                  <a:pt x="13716" y="7620"/>
                </a:moveTo>
                <a:lnTo>
                  <a:pt x="13716" y="0"/>
                </a:lnTo>
                <a:lnTo>
                  <a:pt x="6096" y="7620"/>
                </a:lnTo>
                <a:lnTo>
                  <a:pt x="13716" y="7620"/>
                </a:lnTo>
                <a:close/>
              </a:path>
              <a:path w="901064" h="325120">
                <a:moveTo>
                  <a:pt x="13716" y="312420"/>
                </a:moveTo>
                <a:lnTo>
                  <a:pt x="13716" y="7620"/>
                </a:lnTo>
                <a:lnTo>
                  <a:pt x="6096" y="7620"/>
                </a:lnTo>
                <a:lnTo>
                  <a:pt x="6096" y="312420"/>
                </a:lnTo>
                <a:lnTo>
                  <a:pt x="13716" y="312420"/>
                </a:lnTo>
                <a:close/>
              </a:path>
              <a:path w="901064" h="325120">
                <a:moveTo>
                  <a:pt x="894588" y="312420"/>
                </a:moveTo>
                <a:lnTo>
                  <a:pt x="6096" y="312420"/>
                </a:lnTo>
                <a:lnTo>
                  <a:pt x="13716" y="318516"/>
                </a:lnTo>
                <a:lnTo>
                  <a:pt x="13716" y="324612"/>
                </a:lnTo>
                <a:lnTo>
                  <a:pt x="888492" y="324612"/>
                </a:lnTo>
                <a:lnTo>
                  <a:pt x="888492" y="318516"/>
                </a:lnTo>
                <a:lnTo>
                  <a:pt x="894588" y="312420"/>
                </a:lnTo>
                <a:close/>
              </a:path>
              <a:path w="901064" h="325120">
                <a:moveTo>
                  <a:pt x="13716" y="324612"/>
                </a:moveTo>
                <a:lnTo>
                  <a:pt x="13716" y="318516"/>
                </a:lnTo>
                <a:lnTo>
                  <a:pt x="6096" y="312420"/>
                </a:lnTo>
                <a:lnTo>
                  <a:pt x="6096" y="324612"/>
                </a:lnTo>
                <a:lnTo>
                  <a:pt x="13716" y="324612"/>
                </a:lnTo>
                <a:close/>
              </a:path>
              <a:path w="901064" h="325120">
                <a:moveTo>
                  <a:pt x="900684" y="324612"/>
                </a:moveTo>
                <a:lnTo>
                  <a:pt x="900684" y="0"/>
                </a:lnTo>
                <a:lnTo>
                  <a:pt x="888492" y="0"/>
                </a:lnTo>
                <a:lnTo>
                  <a:pt x="894588" y="7620"/>
                </a:lnTo>
                <a:lnTo>
                  <a:pt x="894588" y="324612"/>
                </a:lnTo>
                <a:lnTo>
                  <a:pt x="900684" y="324612"/>
                </a:lnTo>
                <a:close/>
              </a:path>
              <a:path w="901064" h="325120">
                <a:moveTo>
                  <a:pt x="894588" y="312420"/>
                </a:moveTo>
                <a:lnTo>
                  <a:pt x="894588" y="7620"/>
                </a:lnTo>
                <a:lnTo>
                  <a:pt x="888492" y="7620"/>
                </a:lnTo>
                <a:lnTo>
                  <a:pt x="888492" y="312420"/>
                </a:lnTo>
                <a:lnTo>
                  <a:pt x="894588" y="312420"/>
                </a:lnTo>
                <a:close/>
              </a:path>
              <a:path w="901064" h="325120">
                <a:moveTo>
                  <a:pt x="894588" y="324612"/>
                </a:moveTo>
                <a:lnTo>
                  <a:pt x="894588" y="312420"/>
                </a:lnTo>
                <a:lnTo>
                  <a:pt x="888492" y="318516"/>
                </a:lnTo>
                <a:lnTo>
                  <a:pt x="888492" y="324612"/>
                </a:lnTo>
                <a:lnTo>
                  <a:pt x="894588" y="324612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186545" y="3452755"/>
            <a:ext cx="808182" cy="21123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86047">
              <a:spcBef>
                <a:spcPts val="90"/>
              </a:spcBef>
            </a:pPr>
            <a:r>
              <a:rPr sz="1300" b="1" spc="-4" dirty="0">
                <a:latin typeface="Arial"/>
                <a:cs typeface="Arial"/>
              </a:rPr>
              <a:t>Express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096000" y="3429000"/>
            <a:ext cx="808182" cy="281268"/>
          </a:xfrm>
          <a:custGeom>
            <a:avLst/>
            <a:gdLst/>
            <a:ahLst/>
            <a:cxnLst/>
            <a:rect l="l" t="t" r="r" b="b"/>
            <a:pathLst>
              <a:path w="889000" h="318770">
                <a:moveTo>
                  <a:pt x="0" y="0"/>
                </a:moveTo>
                <a:lnTo>
                  <a:pt x="0" y="318516"/>
                </a:lnTo>
                <a:lnTo>
                  <a:pt x="888492" y="318516"/>
                </a:lnTo>
                <a:lnTo>
                  <a:pt x="888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90459" y="3428999"/>
            <a:ext cx="819150" cy="286871"/>
          </a:xfrm>
          <a:custGeom>
            <a:avLst/>
            <a:gdLst/>
            <a:ahLst/>
            <a:cxnLst/>
            <a:rect l="l" t="t" r="r" b="b"/>
            <a:pathLst>
              <a:path w="901065" h="325120">
                <a:moveTo>
                  <a:pt x="894588" y="7620"/>
                </a:moveTo>
                <a:lnTo>
                  <a:pt x="888492" y="0"/>
                </a:lnTo>
                <a:lnTo>
                  <a:pt x="0" y="0"/>
                </a:lnTo>
                <a:lnTo>
                  <a:pt x="0" y="324612"/>
                </a:lnTo>
                <a:lnTo>
                  <a:pt x="6096" y="324612"/>
                </a:lnTo>
                <a:lnTo>
                  <a:pt x="6096" y="7620"/>
                </a:lnTo>
                <a:lnTo>
                  <a:pt x="13716" y="0"/>
                </a:lnTo>
                <a:lnTo>
                  <a:pt x="13716" y="7620"/>
                </a:lnTo>
                <a:lnTo>
                  <a:pt x="894588" y="7620"/>
                </a:lnTo>
                <a:close/>
              </a:path>
              <a:path w="901065" h="325120">
                <a:moveTo>
                  <a:pt x="13716" y="7620"/>
                </a:moveTo>
                <a:lnTo>
                  <a:pt x="13716" y="0"/>
                </a:lnTo>
                <a:lnTo>
                  <a:pt x="6096" y="7620"/>
                </a:lnTo>
                <a:lnTo>
                  <a:pt x="13716" y="7620"/>
                </a:lnTo>
                <a:close/>
              </a:path>
              <a:path w="901065" h="325120">
                <a:moveTo>
                  <a:pt x="13716" y="312420"/>
                </a:moveTo>
                <a:lnTo>
                  <a:pt x="13716" y="7620"/>
                </a:lnTo>
                <a:lnTo>
                  <a:pt x="6096" y="7620"/>
                </a:lnTo>
                <a:lnTo>
                  <a:pt x="6096" y="312420"/>
                </a:lnTo>
                <a:lnTo>
                  <a:pt x="13716" y="312420"/>
                </a:lnTo>
                <a:close/>
              </a:path>
              <a:path w="901065" h="325120">
                <a:moveTo>
                  <a:pt x="894588" y="312420"/>
                </a:moveTo>
                <a:lnTo>
                  <a:pt x="6096" y="312420"/>
                </a:lnTo>
                <a:lnTo>
                  <a:pt x="13716" y="318516"/>
                </a:lnTo>
                <a:lnTo>
                  <a:pt x="13716" y="324612"/>
                </a:lnTo>
                <a:lnTo>
                  <a:pt x="888492" y="324612"/>
                </a:lnTo>
                <a:lnTo>
                  <a:pt x="888492" y="318516"/>
                </a:lnTo>
                <a:lnTo>
                  <a:pt x="894588" y="312420"/>
                </a:lnTo>
                <a:close/>
              </a:path>
              <a:path w="901065" h="325120">
                <a:moveTo>
                  <a:pt x="13716" y="324612"/>
                </a:moveTo>
                <a:lnTo>
                  <a:pt x="13716" y="318516"/>
                </a:lnTo>
                <a:lnTo>
                  <a:pt x="6096" y="312420"/>
                </a:lnTo>
                <a:lnTo>
                  <a:pt x="6096" y="324612"/>
                </a:lnTo>
                <a:lnTo>
                  <a:pt x="13716" y="324612"/>
                </a:lnTo>
                <a:close/>
              </a:path>
              <a:path w="901065" h="325120">
                <a:moveTo>
                  <a:pt x="900684" y="324612"/>
                </a:moveTo>
                <a:lnTo>
                  <a:pt x="900684" y="0"/>
                </a:lnTo>
                <a:lnTo>
                  <a:pt x="888492" y="0"/>
                </a:lnTo>
                <a:lnTo>
                  <a:pt x="894588" y="7620"/>
                </a:lnTo>
                <a:lnTo>
                  <a:pt x="894588" y="324612"/>
                </a:lnTo>
                <a:lnTo>
                  <a:pt x="900684" y="324612"/>
                </a:lnTo>
                <a:close/>
              </a:path>
              <a:path w="901065" h="325120">
                <a:moveTo>
                  <a:pt x="894588" y="312420"/>
                </a:moveTo>
                <a:lnTo>
                  <a:pt x="894588" y="7620"/>
                </a:lnTo>
                <a:lnTo>
                  <a:pt x="888492" y="7620"/>
                </a:lnTo>
                <a:lnTo>
                  <a:pt x="888492" y="312420"/>
                </a:lnTo>
                <a:lnTo>
                  <a:pt x="894588" y="312420"/>
                </a:lnTo>
                <a:close/>
              </a:path>
              <a:path w="901065" h="325120">
                <a:moveTo>
                  <a:pt x="894588" y="324612"/>
                </a:moveTo>
                <a:lnTo>
                  <a:pt x="894588" y="312420"/>
                </a:lnTo>
                <a:lnTo>
                  <a:pt x="888492" y="318516"/>
                </a:lnTo>
                <a:lnTo>
                  <a:pt x="888492" y="324612"/>
                </a:lnTo>
                <a:lnTo>
                  <a:pt x="894588" y="324612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096000" y="3452755"/>
            <a:ext cx="808182" cy="21123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86047">
              <a:spcBef>
                <a:spcPts val="90"/>
              </a:spcBef>
            </a:pPr>
            <a:r>
              <a:rPr sz="1300" b="1" spc="-4" dirty="0">
                <a:latin typeface="Arial"/>
                <a:cs typeface="Arial"/>
              </a:rPr>
              <a:t>Express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21064" y="5246592"/>
            <a:ext cx="5139459" cy="796339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dirty="0">
                <a:latin typeface="Arial"/>
                <a:cs typeface="Arial"/>
              </a:rPr>
              <a:t>Thus, acquired </a:t>
            </a:r>
            <a:r>
              <a:rPr spc="-4" dirty="0">
                <a:latin typeface="Arial"/>
                <a:cs typeface="Arial"/>
              </a:rPr>
              <a:t>immunity is </a:t>
            </a:r>
            <a:r>
              <a:rPr dirty="0">
                <a:latin typeface="Arial"/>
                <a:cs typeface="Arial"/>
              </a:rPr>
              <a:t>composed of</a:t>
            </a:r>
            <a:r>
              <a:rPr spc="-13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activated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22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62114" algn="ctr"/>
            <a:r>
              <a:rPr spc="4" dirty="0">
                <a:latin typeface="Arial"/>
                <a:cs typeface="Arial"/>
              </a:rPr>
              <a:t>CD4 </a:t>
            </a:r>
            <a:r>
              <a:rPr dirty="0">
                <a:latin typeface="Arial"/>
                <a:cs typeface="Arial"/>
              </a:rPr>
              <a:t>(</a:t>
            </a:r>
            <a:r>
              <a:rPr b="1" dirty="0">
                <a:latin typeface="Arial"/>
                <a:cs typeface="Arial"/>
              </a:rPr>
              <a:t>T</a:t>
            </a:r>
            <a:r>
              <a:rPr sz="1700" b="1" baseline="-21367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) and </a:t>
            </a:r>
            <a:r>
              <a:rPr spc="4" dirty="0">
                <a:latin typeface="Arial"/>
                <a:cs typeface="Arial"/>
              </a:rPr>
              <a:t>CD8 </a:t>
            </a:r>
            <a:r>
              <a:rPr dirty="0">
                <a:latin typeface="Arial"/>
                <a:cs typeface="Arial"/>
              </a:rPr>
              <a:t>(</a:t>
            </a:r>
            <a:r>
              <a:rPr b="1" dirty="0">
                <a:latin typeface="Arial"/>
                <a:cs typeface="Arial"/>
              </a:rPr>
              <a:t>T</a:t>
            </a:r>
            <a:r>
              <a:rPr sz="1700" b="1" baseline="-21367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) cellular</a:t>
            </a:r>
            <a:r>
              <a:rPr spc="-12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responses.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555" y="528233"/>
            <a:ext cx="4288445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200" b="1" spc="-4" dirty="0">
                <a:latin typeface="Arial"/>
                <a:cs typeface="Arial"/>
              </a:rPr>
              <a:t>T-Lymphocytes</a:t>
            </a:r>
          </a:p>
        </p:txBody>
      </p:sp>
      <p:sp>
        <p:nvSpPr>
          <p:cNvPr id="3" name="object 3"/>
          <p:cNvSpPr/>
          <p:nvPr/>
        </p:nvSpPr>
        <p:spPr>
          <a:xfrm>
            <a:off x="415637" y="403412"/>
            <a:ext cx="831272" cy="3025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6909" y="1210236"/>
            <a:ext cx="7481454" cy="2218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43579" y="1380564"/>
            <a:ext cx="3528291" cy="501039"/>
          </a:xfrm>
          <a:prstGeom prst="rect">
            <a:avLst/>
          </a:prstGeom>
        </p:spPr>
        <p:txBody>
          <a:bodyPr vert="horz" wrap="square" lIns="0" tIns="64393" rIns="0" bIns="0" rtlCol="0">
            <a:spAutoFit/>
          </a:bodyPr>
          <a:lstStyle/>
          <a:p>
            <a:pPr marL="318546" marR="4559" indent="-307718">
              <a:lnSpc>
                <a:spcPts val="1723"/>
              </a:lnSpc>
              <a:spcBef>
                <a:spcPts val="507"/>
              </a:spcBef>
              <a:tabLst>
                <a:tab pos="699205" algn="l"/>
                <a:tab pos="1735760" algn="l"/>
                <a:tab pos="2292503" algn="l"/>
                <a:tab pos="2962645" algn="l"/>
              </a:tabLst>
            </a:pPr>
            <a:r>
              <a:rPr b="1" spc="9" dirty="0">
                <a:solidFill>
                  <a:srgbClr val="006599"/>
                </a:solidFill>
                <a:latin typeface="Arial"/>
                <a:cs typeface="Arial"/>
              </a:rPr>
              <a:t>T</a:t>
            </a:r>
            <a:r>
              <a:rPr sz="1700" b="1" spc="13" baseline="-21367" dirty="0">
                <a:solidFill>
                  <a:srgbClr val="006599"/>
                </a:solidFill>
                <a:latin typeface="Arial"/>
                <a:cs typeface="Arial"/>
              </a:rPr>
              <a:t>H 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cells </a:t>
            </a:r>
            <a:r>
              <a:rPr spc="-4" dirty="0">
                <a:solidFill>
                  <a:srgbClr val="4C4C4C"/>
                </a:solidFill>
                <a:latin typeface="Arial"/>
                <a:cs typeface="Arial"/>
              </a:rPr>
              <a:t>recognize foreign </a:t>
            </a:r>
            <a:r>
              <a:rPr spc="-13" dirty="0">
                <a:solidFill>
                  <a:srgbClr val="4C4C4C"/>
                </a:solidFill>
                <a:latin typeface="Arial"/>
                <a:cs typeface="Arial"/>
              </a:rPr>
              <a:t>proteins  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or	</a:t>
            </a:r>
            <a:r>
              <a:rPr spc="-13" dirty="0">
                <a:solidFill>
                  <a:srgbClr val="4C4C4C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n</a:t>
            </a:r>
            <a:r>
              <a:rPr spc="-9" dirty="0">
                <a:solidFill>
                  <a:srgbClr val="4C4C4C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4C4C4C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ge</a:t>
            </a:r>
            <a:r>
              <a:rPr spc="-13" dirty="0">
                <a:solidFill>
                  <a:srgbClr val="4C4C4C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s	</a:t>
            </a:r>
            <a:r>
              <a:rPr spc="-9" dirty="0">
                <a:solidFill>
                  <a:srgbClr val="4C4C4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hat	ha</a:t>
            </a:r>
            <a:r>
              <a:rPr spc="-9" dirty="0">
                <a:solidFill>
                  <a:srgbClr val="4C4C4C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e	been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5307" y="1810870"/>
            <a:ext cx="2415886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1600136" algn="l"/>
              </a:tabLst>
            </a:pP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pr</a:t>
            </a:r>
            <a:r>
              <a:rPr spc="-13" dirty="0">
                <a:solidFill>
                  <a:srgbClr val="4C4C4C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4C4C4C"/>
                </a:solidFill>
                <a:latin typeface="Arial"/>
                <a:cs typeface="Arial"/>
              </a:rPr>
              <a:t>c</a:t>
            </a:r>
            <a:r>
              <a:rPr spc="-13" dirty="0">
                <a:solidFill>
                  <a:srgbClr val="4C4C4C"/>
                </a:solidFill>
                <a:latin typeface="Arial"/>
                <a:cs typeface="Arial"/>
              </a:rPr>
              <a:t>e</a:t>
            </a:r>
            <a:r>
              <a:rPr spc="-9" dirty="0">
                <a:solidFill>
                  <a:srgbClr val="4C4C4C"/>
                </a:solidFill>
                <a:latin typeface="Arial"/>
                <a:cs typeface="Arial"/>
              </a:rPr>
              <a:t>s</a:t>
            </a:r>
            <a:r>
              <a:rPr spc="4" dirty="0">
                <a:solidFill>
                  <a:srgbClr val="4C4C4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ed	</a:t>
            </a:r>
            <a:r>
              <a:rPr spc="-9" dirty="0">
                <a:solidFill>
                  <a:srgbClr val="4C4C4C"/>
                </a:solidFill>
                <a:latin typeface="Arial"/>
                <a:cs typeface="Arial"/>
              </a:rPr>
              <a:t>t</a:t>
            </a:r>
            <a:r>
              <a:rPr spc="-13" dirty="0">
                <a:solidFill>
                  <a:srgbClr val="4C4C4C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rou</a:t>
            </a:r>
            <a:r>
              <a:rPr spc="-13" dirty="0">
                <a:solidFill>
                  <a:srgbClr val="4C4C4C"/>
                </a:solidFill>
                <a:latin typeface="Arial"/>
                <a:cs typeface="Arial"/>
              </a:rPr>
              <a:t>g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h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5307" y="2026022"/>
            <a:ext cx="2494395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1600136" algn="l"/>
              </a:tabLst>
            </a:pPr>
            <a:r>
              <a:rPr spc="-4" dirty="0">
                <a:solidFill>
                  <a:srgbClr val="4C4C4C"/>
                </a:solidFill>
                <a:latin typeface="Arial"/>
                <a:cs typeface="Arial"/>
              </a:rPr>
              <a:t>exogenous	pathway</a:t>
            </a:r>
            <a:endParaRPr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91083" y="1810870"/>
            <a:ext cx="281709" cy="507066"/>
          </a:xfrm>
          <a:prstGeom prst="rect">
            <a:avLst/>
          </a:prstGeom>
        </p:spPr>
        <p:txBody>
          <a:bodyPr vert="horz" wrap="square" lIns="0" tIns="66102" rIns="0" bIns="0" rtlCol="0">
            <a:spAutoFit/>
          </a:bodyPr>
          <a:lstStyle/>
          <a:p>
            <a:pPr marL="24504" marR="4559" indent="-13676">
              <a:lnSpc>
                <a:spcPct val="80000"/>
              </a:lnSpc>
              <a:spcBef>
                <a:spcPts val="520"/>
              </a:spcBef>
            </a:pP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an  by</a:t>
            </a:r>
            <a:endParaRPr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5307" y="2241176"/>
            <a:ext cx="3215986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2705073" algn="l"/>
              </a:tabLst>
            </a:pP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an</a:t>
            </a:r>
            <a:r>
              <a:rPr spc="-9" dirty="0">
                <a:solidFill>
                  <a:srgbClr val="4C4C4C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4C4C4C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ge</a:t>
            </a:r>
            <a:r>
              <a:rPr spc="-13" dirty="0">
                <a:solidFill>
                  <a:srgbClr val="4C4C4C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-</a:t>
            </a:r>
            <a:r>
              <a:rPr spc="-13" dirty="0">
                <a:solidFill>
                  <a:srgbClr val="4C4C4C"/>
                </a:solidFill>
                <a:latin typeface="Arial"/>
                <a:cs typeface="Arial"/>
              </a:rPr>
              <a:t>p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r</a:t>
            </a:r>
            <a:r>
              <a:rPr spc="-13" dirty="0">
                <a:solidFill>
                  <a:srgbClr val="4C4C4C"/>
                </a:solidFill>
                <a:latin typeface="Arial"/>
                <a:cs typeface="Arial"/>
              </a:rPr>
              <a:t>e</a:t>
            </a:r>
            <a:r>
              <a:rPr spc="4" dirty="0">
                <a:solidFill>
                  <a:srgbClr val="4C4C4C"/>
                </a:solidFill>
                <a:latin typeface="Arial"/>
                <a:cs typeface="Arial"/>
              </a:rPr>
              <a:t>s</a:t>
            </a:r>
            <a:r>
              <a:rPr spc="-13" dirty="0">
                <a:solidFill>
                  <a:srgbClr val="4C4C4C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n</a:t>
            </a:r>
            <a:r>
              <a:rPr spc="-9" dirty="0">
                <a:solidFill>
                  <a:srgbClr val="4C4C4C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4C4C4C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ng	</a:t>
            </a:r>
            <a:r>
              <a:rPr spc="4" dirty="0">
                <a:solidFill>
                  <a:srgbClr val="4C4C4C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4C4C4C"/>
                </a:solidFill>
                <a:latin typeface="Arial"/>
                <a:cs typeface="Arial"/>
              </a:rPr>
              <a:t>ll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s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5307" y="2456328"/>
            <a:ext cx="3215986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>
                <a:solidFill>
                  <a:srgbClr val="4C4C4C"/>
                </a:solidFill>
                <a:latin typeface="Arial"/>
                <a:cs typeface="Arial"/>
              </a:rPr>
              <a:t>(APCs) 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such as </a:t>
            </a:r>
            <a:r>
              <a:rPr spc="-4" dirty="0">
                <a:solidFill>
                  <a:srgbClr val="4C4C4C"/>
                </a:solidFill>
                <a:latin typeface="Arial"/>
                <a:cs typeface="Arial"/>
              </a:rPr>
              <a:t>dendritic</a:t>
            </a:r>
            <a:r>
              <a:rPr spc="408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cells</a:t>
            </a:r>
            <a:endParaRPr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5306" y="2671481"/>
            <a:ext cx="3216564" cy="509946"/>
          </a:xfrm>
          <a:prstGeom prst="rect">
            <a:avLst/>
          </a:prstGeom>
        </p:spPr>
        <p:txBody>
          <a:bodyPr vert="horz" wrap="square" lIns="0" tIns="66102" rIns="0" bIns="0" rtlCol="0">
            <a:spAutoFit/>
          </a:bodyPr>
          <a:lstStyle/>
          <a:p>
            <a:pPr marL="11397" marR="4559">
              <a:lnSpc>
                <a:spcPct val="80000"/>
              </a:lnSpc>
              <a:spcBef>
                <a:spcPts val="520"/>
              </a:spcBef>
              <a:tabLst>
                <a:tab pos="412001" algn="l"/>
                <a:tab pos="1292418" algn="l"/>
                <a:tab pos="2591673" algn="l"/>
              </a:tabLst>
            </a:pPr>
            <a:r>
              <a:rPr spc="-4" dirty="0">
                <a:solidFill>
                  <a:srgbClr val="4C4C4C"/>
                </a:solidFill>
                <a:latin typeface="Arial"/>
                <a:cs typeface="Arial"/>
              </a:rPr>
              <a:t>in lymph 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nodes, </a:t>
            </a:r>
            <a:r>
              <a:rPr spc="-4" dirty="0">
                <a:solidFill>
                  <a:srgbClr val="4C4C4C"/>
                </a:solidFill>
                <a:latin typeface="Arial"/>
                <a:cs typeface="Arial"/>
              </a:rPr>
              <a:t>macrophages  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or	</a:t>
            </a:r>
            <a:r>
              <a:rPr spc="-4" dirty="0">
                <a:solidFill>
                  <a:srgbClr val="4C4C4C"/>
                </a:solidFill>
                <a:latin typeface="Arial"/>
                <a:cs typeface="Arial"/>
              </a:rPr>
              <a:t>B</a:t>
            </a:r>
            <a:r>
              <a:rPr spc="-9" dirty="0">
                <a:solidFill>
                  <a:srgbClr val="4C4C4C"/>
                </a:solidFill>
                <a:latin typeface="Arial"/>
                <a:cs typeface="Arial"/>
              </a:rPr>
              <a:t>-</a:t>
            </a:r>
            <a:r>
              <a:rPr spc="4" dirty="0">
                <a:solidFill>
                  <a:srgbClr val="4C4C4C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4C4C4C"/>
                </a:solidFill>
                <a:latin typeface="Arial"/>
                <a:cs typeface="Arial"/>
              </a:rPr>
              <a:t>ll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s	e</a:t>
            </a:r>
            <a:r>
              <a:rPr spc="-9" dirty="0">
                <a:solidFill>
                  <a:srgbClr val="4C4C4C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pr</a:t>
            </a:r>
            <a:r>
              <a:rPr spc="-13" dirty="0">
                <a:solidFill>
                  <a:srgbClr val="4C4C4C"/>
                </a:solidFill>
                <a:latin typeface="Arial"/>
                <a:cs typeface="Arial"/>
              </a:rPr>
              <a:t>e</a:t>
            </a:r>
            <a:r>
              <a:rPr spc="-9" dirty="0">
                <a:solidFill>
                  <a:srgbClr val="4C4C4C"/>
                </a:solidFill>
                <a:latin typeface="Arial"/>
                <a:cs typeface="Arial"/>
              </a:rPr>
              <a:t>s</a:t>
            </a:r>
            <a:r>
              <a:rPr spc="4" dirty="0">
                <a:solidFill>
                  <a:srgbClr val="4C4C4C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4C4C4C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ng	</a:t>
            </a:r>
            <a:r>
              <a:rPr spc="-4" dirty="0">
                <a:solidFill>
                  <a:srgbClr val="4C4C4C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a</a:t>
            </a:r>
            <a:r>
              <a:rPr spc="-4" dirty="0">
                <a:solidFill>
                  <a:srgbClr val="4C4C4C"/>
                </a:solidFill>
                <a:latin typeface="Arial"/>
                <a:cs typeface="Arial"/>
              </a:rPr>
              <a:t>j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or</a:t>
            </a:r>
            <a:endParaRPr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5307" y="3101787"/>
            <a:ext cx="3215986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2260591" algn="l"/>
              </a:tabLst>
            </a:pPr>
            <a:r>
              <a:rPr spc="4" dirty="0">
                <a:solidFill>
                  <a:srgbClr val="4C4C4C"/>
                </a:solidFill>
                <a:latin typeface="Arial"/>
                <a:cs typeface="Arial"/>
              </a:rPr>
              <a:t>H</a:t>
            </a:r>
            <a:r>
              <a:rPr spc="-4" dirty="0">
                <a:solidFill>
                  <a:srgbClr val="4C4C4C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4C4C4C"/>
                </a:solidFill>
                <a:latin typeface="Arial"/>
                <a:cs typeface="Arial"/>
              </a:rPr>
              <a:t>s</a:t>
            </a:r>
            <a:r>
              <a:rPr spc="-9" dirty="0">
                <a:solidFill>
                  <a:srgbClr val="4C4C4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o</a:t>
            </a:r>
            <a:r>
              <a:rPr spc="-9" dirty="0">
                <a:solidFill>
                  <a:srgbClr val="4C4C4C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o</a:t>
            </a:r>
            <a:r>
              <a:rPr spc="-13" dirty="0">
                <a:solidFill>
                  <a:srgbClr val="4C4C4C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pa</a:t>
            </a:r>
            <a:r>
              <a:rPr spc="-9" dirty="0">
                <a:solidFill>
                  <a:srgbClr val="4C4C4C"/>
                </a:solidFill>
                <a:latin typeface="Arial"/>
                <a:cs typeface="Arial"/>
              </a:rPr>
              <a:t>t</a:t>
            </a:r>
            <a:r>
              <a:rPr spc="-13" dirty="0">
                <a:solidFill>
                  <a:srgbClr val="4C4C4C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b</a:t>
            </a:r>
            <a:r>
              <a:rPr spc="-4" dirty="0">
                <a:solidFill>
                  <a:srgbClr val="4C4C4C"/>
                </a:solidFill>
                <a:latin typeface="Arial"/>
                <a:cs typeface="Arial"/>
              </a:rPr>
              <a:t>ili</a:t>
            </a:r>
            <a:r>
              <a:rPr spc="-9" dirty="0">
                <a:solidFill>
                  <a:srgbClr val="4C4C4C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y	</a:t>
            </a:r>
            <a:r>
              <a:rPr spc="4" dirty="0">
                <a:solidFill>
                  <a:srgbClr val="4C4C4C"/>
                </a:solidFill>
                <a:latin typeface="Arial"/>
                <a:cs typeface="Arial"/>
              </a:rPr>
              <a:t>C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o</a:t>
            </a:r>
            <a:r>
              <a:rPr spc="-4" dirty="0">
                <a:solidFill>
                  <a:srgbClr val="4C4C4C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p</a:t>
            </a:r>
            <a:r>
              <a:rPr spc="-4" dirty="0">
                <a:solidFill>
                  <a:srgbClr val="4C4C4C"/>
                </a:solidFill>
                <a:latin typeface="Arial"/>
                <a:cs typeface="Arial"/>
              </a:rPr>
              <a:t>l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ex</a:t>
            </a:r>
            <a:endParaRPr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85455" y="1546412"/>
            <a:ext cx="1472737" cy="1882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43330" y="1302571"/>
            <a:ext cx="833582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CD4</a:t>
            </a:r>
            <a:r>
              <a:rPr sz="1200" b="1" baseline="24691" dirty="0">
                <a:latin typeface="Arial"/>
                <a:cs typeface="Arial"/>
              </a:rPr>
              <a:t>+ </a:t>
            </a:r>
            <a:r>
              <a:rPr sz="1100" b="1" spc="-9" dirty="0">
                <a:latin typeface="Arial"/>
                <a:cs typeface="Arial"/>
              </a:rPr>
              <a:t>T-cells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1035" y="1808180"/>
            <a:ext cx="1095086" cy="41777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88896" marR="4559" indent="-78069">
              <a:lnSpc>
                <a:spcPct val="120000"/>
              </a:lnSpc>
              <a:spcBef>
                <a:spcPts val="90"/>
              </a:spcBef>
            </a:pPr>
            <a:r>
              <a:rPr sz="1100" b="1" spc="-9" dirty="0">
                <a:latin typeface="Arial"/>
                <a:cs typeface="Arial"/>
              </a:rPr>
              <a:t>Antigen </a:t>
            </a:r>
            <a:r>
              <a:rPr sz="1100" b="1" spc="-4" dirty="0">
                <a:latin typeface="Arial"/>
                <a:cs typeface="Arial"/>
              </a:rPr>
              <a:t>specific  </a:t>
            </a:r>
            <a:r>
              <a:rPr sz="1100" b="1" spc="-13" dirty="0">
                <a:latin typeface="Arial"/>
                <a:cs typeface="Arial"/>
              </a:rPr>
              <a:t>T-cell</a:t>
            </a:r>
            <a:r>
              <a:rPr sz="1100" b="1" spc="-31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receptor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2351" y="2378335"/>
            <a:ext cx="534555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0" dirty="0">
                <a:latin typeface="Arial"/>
                <a:cs typeface="Arial"/>
              </a:rPr>
              <a:t>A</a:t>
            </a:r>
            <a:r>
              <a:rPr sz="1100" b="1" spc="-4" dirty="0">
                <a:latin typeface="Arial"/>
                <a:cs typeface="Arial"/>
              </a:rPr>
              <a:t>nt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4" dirty="0">
                <a:latin typeface="Arial"/>
                <a:cs typeface="Arial"/>
              </a:rPr>
              <a:t>ge</a:t>
            </a:r>
            <a:r>
              <a:rPr sz="1100" b="1" dirty="0">
                <a:latin typeface="Arial"/>
                <a:cs typeface="Arial"/>
              </a:rPr>
              <a:t>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88853" y="2781747"/>
            <a:ext cx="847436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" dirty="0">
                <a:latin typeface="Arial"/>
                <a:cs typeface="Arial"/>
              </a:rPr>
              <a:t>MHC</a:t>
            </a:r>
            <a:r>
              <a:rPr sz="1100" b="1" spc="-54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class-II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93818" y="2454088"/>
            <a:ext cx="484909" cy="67235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70916" y="48768"/>
                </a:moveTo>
                <a:lnTo>
                  <a:pt x="470916" y="28956"/>
                </a:lnTo>
                <a:lnTo>
                  <a:pt x="0" y="28956"/>
                </a:lnTo>
                <a:lnTo>
                  <a:pt x="0" y="48768"/>
                </a:lnTo>
                <a:lnTo>
                  <a:pt x="470916" y="48768"/>
                </a:lnTo>
                <a:close/>
              </a:path>
              <a:path w="533400" h="76200">
                <a:moveTo>
                  <a:pt x="533400" y="38100"/>
                </a:moveTo>
                <a:lnTo>
                  <a:pt x="457200" y="0"/>
                </a:lnTo>
                <a:lnTo>
                  <a:pt x="457200" y="28956"/>
                </a:lnTo>
                <a:lnTo>
                  <a:pt x="470916" y="28956"/>
                </a:lnTo>
                <a:lnTo>
                  <a:pt x="470916" y="69342"/>
                </a:lnTo>
                <a:lnTo>
                  <a:pt x="533400" y="38100"/>
                </a:lnTo>
                <a:close/>
              </a:path>
              <a:path w="533400" h="76200">
                <a:moveTo>
                  <a:pt x="470916" y="69342"/>
                </a:moveTo>
                <a:lnTo>
                  <a:pt x="470916" y="48768"/>
                </a:lnTo>
                <a:lnTo>
                  <a:pt x="457200" y="48768"/>
                </a:lnTo>
                <a:lnTo>
                  <a:pt x="457200" y="76200"/>
                </a:lnTo>
                <a:lnTo>
                  <a:pt x="470916" y="69342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61706" y="2681344"/>
            <a:ext cx="486641" cy="157443"/>
          </a:xfrm>
          <a:custGeom>
            <a:avLst/>
            <a:gdLst/>
            <a:ahLst/>
            <a:cxnLst/>
            <a:rect l="l" t="t" r="r" b="b"/>
            <a:pathLst>
              <a:path w="535304" h="178435">
                <a:moveTo>
                  <a:pt x="465110" y="132219"/>
                </a:moveTo>
                <a:lnTo>
                  <a:pt x="4572" y="0"/>
                </a:lnTo>
                <a:lnTo>
                  <a:pt x="0" y="18288"/>
                </a:lnTo>
                <a:lnTo>
                  <a:pt x="460184" y="150405"/>
                </a:lnTo>
                <a:lnTo>
                  <a:pt x="465110" y="132219"/>
                </a:lnTo>
                <a:close/>
              </a:path>
              <a:path w="535304" h="178435">
                <a:moveTo>
                  <a:pt x="477012" y="173340"/>
                </a:moveTo>
                <a:lnTo>
                  <a:pt x="477012" y="135636"/>
                </a:lnTo>
                <a:lnTo>
                  <a:pt x="472440" y="153924"/>
                </a:lnTo>
                <a:lnTo>
                  <a:pt x="460184" y="150405"/>
                </a:lnTo>
                <a:lnTo>
                  <a:pt x="452628" y="178308"/>
                </a:lnTo>
                <a:lnTo>
                  <a:pt x="477012" y="173340"/>
                </a:lnTo>
                <a:close/>
              </a:path>
              <a:path w="535304" h="178435">
                <a:moveTo>
                  <a:pt x="477012" y="135636"/>
                </a:moveTo>
                <a:lnTo>
                  <a:pt x="465110" y="132219"/>
                </a:lnTo>
                <a:lnTo>
                  <a:pt x="460184" y="150405"/>
                </a:lnTo>
                <a:lnTo>
                  <a:pt x="472440" y="153924"/>
                </a:lnTo>
                <a:lnTo>
                  <a:pt x="477012" y="135636"/>
                </a:lnTo>
                <a:close/>
              </a:path>
              <a:path w="535304" h="178435">
                <a:moveTo>
                  <a:pt x="534924" y="161544"/>
                </a:moveTo>
                <a:lnTo>
                  <a:pt x="472440" y="105156"/>
                </a:lnTo>
                <a:lnTo>
                  <a:pt x="465110" y="132219"/>
                </a:lnTo>
                <a:lnTo>
                  <a:pt x="477012" y="135636"/>
                </a:lnTo>
                <a:lnTo>
                  <a:pt x="477012" y="173340"/>
                </a:lnTo>
                <a:lnTo>
                  <a:pt x="534924" y="161544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0320" y="2074881"/>
            <a:ext cx="418523" cy="152400"/>
          </a:xfrm>
          <a:custGeom>
            <a:avLst/>
            <a:gdLst/>
            <a:ahLst/>
            <a:cxnLst/>
            <a:rect l="l" t="t" r="r" b="b"/>
            <a:pathLst>
              <a:path w="460375" h="172719">
                <a:moveTo>
                  <a:pt x="391789" y="45125"/>
                </a:moveTo>
                <a:lnTo>
                  <a:pt x="385591" y="26917"/>
                </a:lnTo>
                <a:lnTo>
                  <a:pt x="0" y="155448"/>
                </a:lnTo>
                <a:lnTo>
                  <a:pt x="6096" y="172212"/>
                </a:lnTo>
                <a:lnTo>
                  <a:pt x="391789" y="45125"/>
                </a:lnTo>
                <a:close/>
              </a:path>
              <a:path w="460375" h="172719">
                <a:moveTo>
                  <a:pt x="460248" y="10668"/>
                </a:moveTo>
                <a:lnTo>
                  <a:pt x="376428" y="0"/>
                </a:lnTo>
                <a:lnTo>
                  <a:pt x="385591" y="26917"/>
                </a:lnTo>
                <a:lnTo>
                  <a:pt x="397764" y="22860"/>
                </a:lnTo>
                <a:lnTo>
                  <a:pt x="403860" y="41148"/>
                </a:lnTo>
                <a:lnTo>
                  <a:pt x="403860" y="68501"/>
                </a:lnTo>
                <a:lnTo>
                  <a:pt x="460248" y="10668"/>
                </a:lnTo>
                <a:close/>
              </a:path>
              <a:path w="460375" h="172719">
                <a:moveTo>
                  <a:pt x="403860" y="41148"/>
                </a:moveTo>
                <a:lnTo>
                  <a:pt x="397764" y="22860"/>
                </a:lnTo>
                <a:lnTo>
                  <a:pt x="385591" y="26917"/>
                </a:lnTo>
                <a:lnTo>
                  <a:pt x="391789" y="45125"/>
                </a:lnTo>
                <a:lnTo>
                  <a:pt x="403860" y="41148"/>
                </a:lnTo>
                <a:close/>
              </a:path>
              <a:path w="460375" h="172719">
                <a:moveTo>
                  <a:pt x="403860" y="68501"/>
                </a:moveTo>
                <a:lnTo>
                  <a:pt x="403860" y="41148"/>
                </a:lnTo>
                <a:lnTo>
                  <a:pt x="391789" y="45125"/>
                </a:lnTo>
                <a:lnTo>
                  <a:pt x="400812" y="71628"/>
                </a:lnTo>
                <a:lnTo>
                  <a:pt x="403860" y="68501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637" y="3429001"/>
            <a:ext cx="8312726" cy="3025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55307" y="3316940"/>
            <a:ext cx="2665845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(MHC) class-II</a:t>
            </a:r>
            <a:r>
              <a:rPr spc="-135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4C4C4C"/>
                </a:solidFill>
                <a:latin typeface="Arial"/>
                <a:cs typeface="Arial"/>
              </a:rPr>
              <a:t>molecules.</a:t>
            </a:r>
            <a:endParaRPr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83958" y="4540622"/>
            <a:ext cx="1379682" cy="774126"/>
          </a:xfrm>
          <a:prstGeom prst="rect">
            <a:avLst/>
          </a:prstGeom>
        </p:spPr>
        <p:txBody>
          <a:bodyPr vert="horz" wrap="square" lIns="0" tIns="42739" rIns="0" bIns="0" rtlCol="0">
            <a:spAutoFit/>
          </a:bodyPr>
          <a:lstStyle/>
          <a:p>
            <a:pPr marL="288913" marR="215402" indent="-77499" algn="ctr">
              <a:lnSpc>
                <a:spcPts val="1938"/>
              </a:lnSpc>
              <a:spcBef>
                <a:spcPts val="337"/>
              </a:spcBef>
            </a:pPr>
            <a:r>
              <a:rPr spc="-4" dirty="0">
                <a:latin typeface="Arial"/>
                <a:cs typeface="Arial"/>
              </a:rPr>
              <a:t>through  </a:t>
            </a:r>
            <a:r>
              <a:rPr dirty="0">
                <a:latin typeface="Arial"/>
                <a:cs typeface="Arial"/>
              </a:rPr>
              <a:t>pa</a:t>
            </a:r>
            <a:r>
              <a:rPr spc="-9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</a:t>
            </a:r>
            <a:r>
              <a:rPr spc="-9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ay</a:t>
            </a:r>
          </a:p>
          <a:p>
            <a:pPr algn="ctr">
              <a:lnSpc>
                <a:spcPts val="1911"/>
              </a:lnSpc>
              <a:tabLst>
                <a:tab pos="539647" algn="l"/>
              </a:tabLst>
            </a:pPr>
            <a:r>
              <a:rPr dirty="0">
                <a:latin typeface="Arial"/>
                <a:cs typeface="Arial"/>
              </a:rPr>
              <a:t>by	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n</a:t>
            </a:r>
            <a:r>
              <a:rPr spc="-9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18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ed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228539" y="4298575"/>
            <a:ext cx="1943677" cy="10374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lnSpc>
                <a:spcPts val="2046"/>
              </a:lnSpc>
              <a:spcBef>
                <a:spcPts val="90"/>
              </a:spcBef>
              <a:tabLst>
                <a:tab pos="1036555" algn="l"/>
                <a:tab pos="1578482" algn="l"/>
              </a:tabLst>
            </a:pPr>
            <a:r>
              <a:rPr dirty="0">
                <a:latin typeface="Arial"/>
                <a:cs typeface="Arial"/>
              </a:rPr>
              <a:t>an</a:t>
            </a:r>
            <a:r>
              <a:rPr spc="-9"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ge</a:t>
            </a:r>
            <a:r>
              <a:rPr spc="-13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s	</a:t>
            </a:r>
            <a:r>
              <a:rPr spc="-18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hat	</a:t>
            </a:r>
            <a:r>
              <a:rPr spc="-13" dirty="0">
                <a:latin typeface="Arial"/>
                <a:cs typeface="Arial"/>
              </a:rPr>
              <a:t>a</a:t>
            </a:r>
            <a:r>
              <a:rPr spc="-9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</a:t>
            </a:r>
          </a:p>
          <a:p>
            <a:pPr marL="1526625" marR="4559" indent="125367" algn="r">
              <a:lnSpc>
                <a:spcPts val="1938"/>
              </a:lnSpc>
              <a:spcBef>
                <a:spcPts val="139"/>
              </a:spcBef>
            </a:pPr>
            <a:r>
              <a:rPr dirty="0">
                <a:latin typeface="Arial"/>
                <a:cs typeface="Arial"/>
              </a:rPr>
              <a:t>an  a</a:t>
            </a:r>
            <a:r>
              <a:rPr spc="-13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d</a:t>
            </a:r>
          </a:p>
          <a:p>
            <a:pPr marR="4559" algn="r">
              <a:lnSpc>
                <a:spcPts val="1911"/>
              </a:lnSpc>
            </a:pPr>
            <a:r>
              <a:rPr dirty="0">
                <a:latin typeface="Arial"/>
                <a:cs typeface="Arial"/>
              </a:rPr>
              <a:t>or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643579" y="4298575"/>
            <a:ext cx="1607705" cy="1261439"/>
          </a:xfrm>
          <a:prstGeom prst="rect">
            <a:avLst/>
          </a:prstGeom>
        </p:spPr>
        <p:txBody>
          <a:bodyPr vert="horz" wrap="square" lIns="0" tIns="42739" rIns="0" bIns="0" rtlCol="0">
            <a:spAutoFit/>
          </a:bodyPr>
          <a:lstStyle/>
          <a:p>
            <a:pPr marL="318546" marR="4559" indent="-307718">
              <a:lnSpc>
                <a:spcPts val="1938"/>
              </a:lnSpc>
              <a:spcBef>
                <a:spcPts val="337"/>
              </a:spcBef>
              <a:tabLst>
                <a:tab pos="422828" algn="l"/>
              </a:tabLst>
            </a:pPr>
            <a:r>
              <a:rPr b="1" spc="9" dirty="0">
                <a:solidFill>
                  <a:srgbClr val="006599"/>
                </a:solidFill>
                <a:latin typeface="Arial"/>
                <a:cs typeface="Arial"/>
              </a:rPr>
              <a:t>T</a:t>
            </a:r>
            <a:r>
              <a:rPr sz="1700" b="1" spc="13" baseline="-21367" dirty="0">
                <a:solidFill>
                  <a:srgbClr val="006599"/>
                </a:solidFill>
                <a:latin typeface="Arial"/>
                <a:cs typeface="Arial"/>
              </a:rPr>
              <a:t>C		</a:t>
            </a:r>
            <a:r>
              <a:rPr spc="-4" dirty="0">
                <a:latin typeface="Arial"/>
                <a:cs typeface="Arial"/>
              </a:rPr>
              <a:t>recognize  processed  </a:t>
            </a:r>
            <a:r>
              <a:rPr dirty="0">
                <a:latin typeface="Arial"/>
                <a:cs typeface="Arial"/>
              </a:rPr>
              <a:t>endo</a:t>
            </a:r>
            <a:r>
              <a:rPr spc="-13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en</a:t>
            </a:r>
            <a:r>
              <a:rPr spc="-13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us  </a:t>
            </a:r>
            <a:r>
              <a:rPr spc="-4" dirty="0">
                <a:latin typeface="Arial"/>
                <a:cs typeface="Arial"/>
              </a:rPr>
              <a:t>presented  transformed</a:t>
            </a:r>
            <a:endParaRPr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75397" y="5266763"/>
            <a:ext cx="1795318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658176" algn="l"/>
              </a:tabLst>
            </a:pPr>
            <a:r>
              <a:rPr dirty="0">
                <a:latin typeface="Arial"/>
                <a:cs typeface="Arial"/>
              </a:rPr>
              <a:t>cells	</a:t>
            </a:r>
            <a:r>
              <a:rPr spc="-4" dirty="0">
                <a:latin typeface="Arial"/>
                <a:cs typeface="Arial"/>
              </a:rPr>
              <a:t>expressing</a:t>
            </a:r>
            <a:endParaRPr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55307" y="5508810"/>
            <a:ext cx="2513445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1376185" algn="l"/>
              </a:tabLst>
            </a:pPr>
            <a:r>
              <a:rPr spc="-4" dirty="0">
                <a:latin typeface="Arial"/>
                <a:cs typeface="Arial"/>
              </a:rPr>
              <a:t>M</a:t>
            </a:r>
            <a:r>
              <a:rPr spc="4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C</a:t>
            </a:r>
            <a:r>
              <a:rPr spc="-22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ss</a:t>
            </a:r>
            <a:r>
              <a:rPr dirty="0">
                <a:latin typeface="Arial"/>
                <a:cs typeface="Arial"/>
              </a:rPr>
              <a:t>-I	</a:t>
            </a:r>
            <a:r>
              <a:rPr spc="-4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.</a:t>
            </a:r>
          </a:p>
        </p:txBody>
      </p:sp>
      <p:sp>
        <p:nvSpPr>
          <p:cNvPr id="28" name="object 28"/>
          <p:cNvSpPr/>
          <p:nvPr/>
        </p:nvSpPr>
        <p:spPr>
          <a:xfrm>
            <a:off x="1385455" y="3429000"/>
            <a:ext cx="1472737" cy="92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01091" y="4101353"/>
            <a:ext cx="1151313" cy="20842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943330" y="3857511"/>
            <a:ext cx="833582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CD8</a:t>
            </a:r>
            <a:r>
              <a:rPr sz="1200" b="1" baseline="24691" dirty="0">
                <a:latin typeface="Arial"/>
                <a:cs typeface="Arial"/>
              </a:rPr>
              <a:t>+ </a:t>
            </a:r>
            <a:r>
              <a:rPr sz="1100" b="1" spc="-9" dirty="0">
                <a:latin typeface="Arial"/>
                <a:cs typeface="Arial"/>
              </a:rPr>
              <a:t>T-cells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73216" y="3386864"/>
            <a:ext cx="1366982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" dirty="0">
                <a:solidFill>
                  <a:srgbClr val="006599"/>
                </a:solidFill>
                <a:latin typeface="Arial"/>
                <a:cs typeface="Arial"/>
              </a:rPr>
              <a:t>Exogenous</a:t>
            </a:r>
            <a:r>
              <a:rPr sz="1100" b="1" spc="-49" dirty="0">
                <a:solidFill>
                  <a:srgbClr val="006599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6599"/>
                </a:solidFill>
                <a:latin typeface="Arial"/>
                <a:cs typeface="Arial"/>
              </a:rPr>
              <a:t>pathway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81035" y="4430356"/>
            <a:ext cx="1095086" cy="41777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88896" marR="4559" indent="-78069">
              <a:lnSpc>
                <a:spcPct val="120000"/>
              </a:lnSpc>
              <a:spcBef>
                <a:spcPts val="90"/>
              </a:spcBef>
            </a:pPr>
            <a:r>
              <a:rPr sz="1100" b="1" spc="-9" dirty="0">
                <a:latin typeface="Arial"/>
                <a:cs typeface="Arial"/>
              </a:rPr>
              <a:t>Antigen </a:t>
            </a:r>
            <a:r>
              <a:rPr sz="1100" b="1" spc="-4" dirty="0">
                <a:latin typeface="Arial"/>
                <a:cs typeface="Arial"/>
              </a:rPr>
              <a:t>specific  </a:t>
            </a:r>
            <a:r>
              <a:rPr sz="1100" b="1" spc="-13" dirty="0">
                <a:latin typeface="Arial"/>
                <a:cs typeface="Arial"/>
              </a:rPr>
              <a:t>T-cell</a:t>
            </a:r>
            <a:r>
              <a:rPr sz="1100" b="1" spc="-31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receptor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22351" y="5000511"/>
            <a:ext cx="534555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0" dirty="0">
                <a:latin typeface="Arial"/>
                <a:cs typeface="Arial"/>
              </a:rPr>
              <a:t>A</a:t>
            </a:r>
            <a:r>
              <a:rPr sz="1100" b="1" spc="-4" dirty="0">
                <a:latin typeface="Arial"/>
                <a:cs typeface="Arial"/>
              </a:rPr>
              <a:t>nt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4" dirty="0">
                <a:latin typeface="Arial"/>
                <a:cs typeface="Arial"/>
              </a:rPr>
              <a:t>ge</a:t>
            </a:r>
            <a:r>
              <a:rPr sz="1100" b="1" dirty="0">
                <a:latin typeface="Arial"/>
                <a:cs typeface="Arial"/>
              </a:rPr>
              <a:t>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19581" y="5403922"/>
            <a:ext cx="808759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" dirty="0">
                <a:latin typeface="Arial"/>
                <a:cs typeface="Arial"/>
              </a:rPr>
              <a:t>MHC</a:t>
            </a:r>
            <a:r>
              <a:rPr sz="1100" b="1" spc="-58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class-I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42489" y="5941805"/>
            <a:ext cx="1459345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" dirty="0">
                <a:solidFill>
                  <a:srgbClr val="006599"/>
                </a:solidFill>
                <a:latin typeface="Arial"/>
                <a:cs typeface="Arial"/>
              </a:rPr>
              <a:t>Endogenous</a:t>
            </a:r>
            <a:r>
              <a:rPr sz="1100" b="1" spc="-45" dirty="0">
                <a:solidFill>
                  <a:srgbClr val="006599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6599"/>
                </a:solidFill>
                <a:latin typeface="Arial"/>
                <a:cs typeface="Arial"/>
              </a:rPr>
              <a:t>pathway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60320" y="4697058"/>
            <a:ext cx="418523" cy="152400"/>
          </a:xfrm>
          <a:custGeom>
            <a:avLst/>
            <a:gdLst/>
            <a:ahLst/>
            <a:cxnLst/>
            <a:rect l="l" t="t" r="r" b="b"/>
            <a:pathLst>
              <a:path w="460375" h="172720">
                <a:moveTo>
                  <a:pt x="391789" y="45125"/>
                </a:moveTo>
                <a:lnTo>
                  <a:pt x="385591" y="26917"/>
                </a:lnTo>
                <a:lnTo>
                  <a:pt x="0" y="155448"/>
                </a:lnTo>
                <a:lnTo>
                  <a:pt x="6096" y="172212"/>
                </a:lnTo>
                <a:lnTo>
                  <a:pt x="391789" y="45125"/>
                </a:lnTo>
                <a:close/>
              </a:path>
              <a:path w="460375" h="172720">
                <a:moveTo>
                  <a:pt x="460248" y="10668"/>
                </a:moveTo>
                <a:lnTo>
                  <a:pt x="376428" y="0"/>
                </a:lnTo>
                <a:lnTo>
                  <a:pt x="385591" y="26917"/>
                </a:lnTo>
                <a:lnTo>
                  <a:pt x="397764" y="22860"/>
                </a:lnTo>
                <a:lnTo>
                  <a:pt x="403860" y="41148"/>
                </a:lnTo>
                <a:lnTo>
                  <a:pt x="403860" y="68501"/>
                </a:lnTo>
                <a:lnTo>
                  <a:pt x="460248" y="10668"/>
                </a:lnTo>
                <a:close/>
              </a:path>
              <a:path w="460375" h="172720">
                <a:moveTo>
                  <a:pt x="403860" y="41148"/>
                </a:moveTo>
                <a:lnTo>
                  <a:pt x="397764" y="22860"/>
                </a:lnTo>
                <a:lnTo>
                  <a:pt x="385591" y="26917"/>
                </a:lnTo>
                <a:lnTo>
                  <a:pt x="391789" y="45125"/>
                </a:lnTo>
                <a:lnTo>
                  <a:pt x="403860" y="41148"/>
                </a:lnTo>
                <a:close/>
              </a:path>
              <a:path w="460375" h="172720">
                <a:moveTo>
                  <a:pt x="403860" y="68501"/>
                </a:moveTo>
                <a:lnTo>
                  <a:pt x="403860" y="41148"/>
                </a:lnTo>
                <a:lnTo>
                  <a:pt x="391789" y="45125"/>
                </a:lnTo>
                <a:lnTo>
                  <a:pt x="400812" y="71628"/>
                </a:lnTo>
                <a:lnTo>
                  <a:pt x="403860" y="68501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93818" y="5076265"/>
            <a:ext cx="554182" cy="67235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47116" y="48768"/>
                </a:moveTo>
                <a:lnTo>
                  <a:pt x="547116" y="28956"/>
                </a:lnTo>
                <a:lnTo>
                  <a:pt x="0" y="28956"/>
                </a:lnTo>
                <a:lnTo>
                  <a:pt x="0" y="48768"/>
                </a:lnTo>
                <a:lnTo>
                  <a:pt x="547116" y="48768"/>
                </a:lnTo>
                <a:close/>
              </a:path>
              <a:path w="609600" h="76200">
                <a:moveTo>
                  <a:pt x="609600" y="38100"/>
                </a:moveTo>
                <a:lnTo>
                  <a:pt x="533400" y="0"/>
                </a:lnTo>
                <a:lnTo>
                  <a:pt x="533400" y="28956"/>
                </a:lnTo>
                <a:lnTo>
                  <a:pt x="547116" y="28956"/>
                </a:lnTo>
                <a:lnTo>
                  <a:pt x="547116" y="69342"/>
                </a:lnTo>
                <a:lnTo>
                  <a:pt x="609600" y="38100"/>
                </a:lnTo>
                <a:close/>
              </a:path>
              <a:path w="609600" h="76200">
                <a:moveTo>
                  <a:pt x="547116" y="69342"/>
                </a:moveTo>
                <a:lnTo>
                  <a:pt x="547116" y="48768"/>
                </a:lnTo>
                <a:lnTo>
                  <a:pt x="533400" y="48768"/>
                </a:lnTo>
                <a:lnTo>
                  <a:pt x="533400" y="76200"/>
                </a:lnTo>
                <a:lnTo>
                  <a:pt x="547116" y="69342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61706" y="5303520"/>
            <a:ext cx="486641" cy="157443"/>
          </a:xfrm>
          <a:custGeom>
            <a:avLst/>
            <a:gdLst/>
            <a:ahLst/>
            <a:cxnLst/>
            <a:rect l="l" t="t" r="r" b="b"/>
            <a:pathLst>
              <a:path w="535304" h="178435">
                <a:moveTo>
                  <a:pt x="465110" y="132219"/>
                </a:moveTo>
                <a:lnTo>
                  <a:pt x="4572" y="0"/>
                </a:lnTo>
                <a:lnTo>
                  <a:pt x="0" y="18288"/>
                </a:lnTo>
                <a:lnTo>
                  <a:pt x="460184" y="150405"/>
                </a:lnTo>
                <a:lnTo>
                  <a:pt x="465110" y="132219"/>
                </a:lnTo>
                <a:close/>
              </a:path>
              <a:path w="535304" h="178435">
                <a:moveTo>
                  <a:pt x="477012" y="173340"/>
                </a:moveTo>
                <a:lnTo>
                  <a:pt x="477012" y="135636"/>
                </a:lnTo>
                <a:lnTo>
                  <a:pt x="472440" y="153924"/>
                </a:lnTo>
                <a:lnTo>
                  <a:pt x="460184" y="150405"/>
                </a:lnTo>
                <a:lnTo>
                  <a:pt x="452628" y="178308"/>
                </a:lnTo>
                <a:lnTo>
                  <a:pt x="477012" y="173340"/>
                </a:lnTo>
                <a:close/>
              </a:path>
              <a:path w="535304" h="178435">
                <a:moveTo>
                  <a:pt x="477012" y="135636"/>
                </a:moveTo>
                <a:lnTo>
                  <a:pt x="465110" y="132219"/>
                </a:lnTo>
                <a:lnTo>
                  <a:pt x="460184" y="150405"/>
                </a:lnTo>
                <a:lnTo>
                  <a:pt x="472440" y="153924"/>
                </a:lnTo>
                <a:lnTo>
                  <a:pt x="477012" y="135636"/>
                </a:lnTo>
                <a:close/>
              </a:path>
              <a:path w="535304" h="178435">
                <a:moveTo>
                  <a:pt x="534924" y="161544"/>
                </a:moveTo>
                <a:lnTo>
                  <a:pt x="472440" y="105156"/>
                </a:lnTo>
                <a:lnTo>
                  <a:pt x="465110" y="132219"/>
                </a:lnTo>
                <a:lnTo>
                  <a:pt x="477012" y="135636"/>
                </a:lnTo>
                <a:lnTo>
                  <a:pt x="477012" y="173340"/>
                </a:lnTo>
                <a:lnTo>
                  <a:pt x="534924" y="161544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556" y="528234"/>
            <a:ext cx="5126644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200" b="1" spc="-4" dirty="0">
                <a:latin typeface="Arial"/>
                <a:cs typeface="Arial"/>
              </a:rPr>
              <a:t>T-lymphocytes</a:t>
            </a:r>
            <a:r>
              <a:rPr sz="3200" b="1" spc="-99" dirty="0">
                <a:latin typeface="Arial"/>
                <a:cs typeface="Arial"/>
              </a:rPr>
              <a:t> </a:t>
            </a:r>
            <a:r>
              <a:rPr sz="3200" b="1" spc="-4" dirty="0">
                <a:latin typeface="Arial"/>
                <a:cs typeface="Arial"/>
              </a:rPr>
              <a:t>(T-cells)</a:t>
            </a:r>
          </a:p>
        </p:txBody>
      </p:sp>
      <p:sp>
        <p:nvSpPr>
          <p:cNvPr id="3" name="object 3"/>
          <p:cNvSpPr/>
          <p:nvPr/>
        </p:nvSpPr>
        <p:spPr>
          <a:xfrm>
            <a:off x="2910382" y="3036794"/>
            <a:ext cx="39249" cy="101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09455" y="2689412"/>
            <a:ext cx="1208850" cy="340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25837" y="2805958"/>
            <a:ext cx="162691" cy="175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2829" y="2673276"/>
            <a:ext cx="1408545" cy="6996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92829" y="2673275"/>
            <a:ext cx="1420091" cy="705971"/>
          </a:xfrm>
          <a:custGeom>
            <a:avLst/>
            <a:gdLst/>
            <a:ahLst/>
            <a:cxnLst/>
            <a:rect l="l" t="t" r="r" b="b"/>
            <a:pathLst>
              <a:path w="1562100" h="800100">
                <a:moveTo>
                  <a:pt x="1562100" y="399288"/>
                </a:moveTo>
                <a:lnTo>
                  <a:pt x="1557528" y="356616"/>
                </a:lnTo>
                <a:lnTo>
                  <a:pt x="1545336" y="315468"/>
                </a:lnTo>
                <a:lnTo>
                  <a:pt x="1524000" y="275844"/>
                </a:lnTo>
                <a:lnTo>
                  <a:pt x="1481328" y="220980"/>
                </a:lnTo>
                <a:lnTo>
                  <a:pt x="1444752" y="187452"/>
                </a:lnTo>
                <a:lnTo>
                  <a:pt x="1402080" y="155448"/>
                </a:lnTo>
                <a:lnTo>
                  <a:pt x="1353312" y="126492"/>
                </a:lnTo>
                <a:lnTo>
                  <a:pt x="1301496" y="100584"/>
                </a:lnTo>
                <a:lnTo>
                  <a:pt x="1243584" y="76200"/>
                </a:lnTo>
                <a:lnTo>
                  <a:pt x="1149096" y="47244"/>
                </a:lnTo>
                <a:lnTo>
                  <a:pt x="1045464" y="22860"/>
                </a:lnTo>
                <a:lnTo>
                  <a:pt x="973836" y="12192"/>
                </a:lnTo>
                <a:lnTo>
                  <a:pt x="935736" y="7620"/>
                </a:lnTo>
                <a:lnTo>
                  <a:pt x="859536" y="1524"/>
                </a:lnTo>
                <a:lnTo>
                  <a:pt x="821436" y="58"/>
                </a:lnTo>
                <a:lnTo>
                  <a:pt x="740664" y="0"/>
                </a:lnTo>
                <a:lnTo>
                  <a:pt x="702564" y="1524"/>
                </a:lnTo>
                <a:lnTo>
                  <a:pt x="662940" y="4572"/>
                </a:lnTo>
                <a:lnTo>
                  <a:pt x="624840" y="7620"/>
                </a:lnTo>
                <a:lnTo>
                  <a:pt x="551688" y="16764"/>
                </a:lnTo>
                <a:lnTo>
                  <a:pt x="480060" y="30480"/>
                </a:lnTo>
                <a:lnTo>
                  <a:pt x="379476" y="56388"/>
                </a:lnTo>
                <a:lnTo>
                  <a:pt x="318516" y="77724"/>
                </a:lnTo>
                <a:lnTo>
                  <a:pt x="288036" y="88392"/>
                </a:lnTo>
                <a:lnTo>
                  <a:pt x="233172" y="114300"/>
                </a:lnTo>
                <a:lnTo>
                  <a:pt x="182880" y="141732"/>
                </a:lnTo>
                <a:lnTo>
                  <a:pt x="137160" y="172212"/>
                </a:lnTo>
                <a:lnTo>
                  <a:pt x="97536" y="204216"/>
                </a:lnTo>
                <a:lnTo>
                  <a:pt x="80772" y="222504"/>
                </a:lnTo>
                <a:lnTo>
                  <a:pt x="64008" y="239268"/>
                </a:lnTo>
                <a:lnTo>
                  <a:pt x="36576" y="277368"/>
                </a:lnTo>
                <a:lnTo>
                  <a:pt x="16764" y="316992"/>
                </a:lnTo>
                <a:lnTo>
                  <a:pt x="4572" y="358140"/>
                </a:lnTo>
                <a:lnTo>
                  <a:pt x="0" y="400812"/>
                </a:lnTo>
                <a:lnTo>
                  <a:pt x="1524" y="422148"/>
                </a:lnTo>
                <a:lnTo>
                  <a:pt x="9144" y="464820"/>
                </a:lnTo>
                <a:lnTo>
                  <a:pt x="25908" y="504444"/>
                </a:lnTo>
                <a:lnTo>
                  <a:pt x="38100" y="524256"/>
                </a:lnTo>
                <a:lnTo>
                  <a:pt x="38100" y="399288"/>
                </a:lnTo>
                <a:lnTo>
                  <a:pt x="41148" y="364236"/>
                </a:lnTo>
                <a:lnTo>
                  <a:pt x="70104" y="295656"/>
                </a:lnTo>
                <a:lnTo>
                  <a:pt x="108204" y="246888"/>
                </a:lnTo>
                <a:lnTo>
                  <a:pt x="141732" y="216408"/>
                </a:lnTo>
                <a:lnTo>
                  <a:pt x="161544" y="202692"/>
                </a:lnTo>
                <a:lnTo>
                  <a:pt x="181356" y="187452"/>
                </a:lnTo>
                <a:lnTo>
                  <a:pt x="227076" y="160020"/>
                </a:lnTo>
                <a:lnTo>
                  <a:pt x="303276" y="123444"/>
                </a:lnTo>
                <a:lnTo>
                  <a:pt x="361188" y="102108"/>
                </a:lnTo>
                <a:lnTo>
                  <a:pt x="455676" y="74676"/>
                </a:lnTo>
                <a:lnTo>
                  <a:pt x="522732" y="60960"/>
                </a:lnTo>
                <a:lnTo>
                  <a:pt x="592836" y="50292"/>
                </a:lnTo>
                <a:lnTo>
                  <a:pt x="665988" y="42672"/>
                </a:lnTo>
                <a:lnTo>
                  <a:pt x="704088" y="39624"/>
                </a:lnTo>
                <a:lnTo>
                  <a:pt x="740664" y="38160"/>
                </a:lnTo>
                <a:lnTo>
                  <a:pt x="821436" y="38160"/>
                </a:lnTo>
                <a:lnTo>
                  <a:pt x="896112" y="42672"/>
                </a:lnTo>
                <a:lnTo>
                  <a:pt x="969264" y="50292"/>
                </a:lnTo>
                <a:lnTo>
                  <a:pt x="1074420" y="67056"/>
                </a:lnTo>
                <a:lnTo>
                  <a:pt x="1139952" y="83820"/>
                </a:lnTo>
                <a:lnTo>
                  <a:pt x="1200912" y="102108"/>
                </a:lnTo>
                <a:lnTo>
                  <a:pt x="1258824" y="123444"/>
                </a:lnTo>
                <a:lnTo>
                  <a:pt x="1312164" y="147828"/>
                </a:lnTo>
                <a:lnTo>
                  <a:pt x="1359408" y="173736"/>
                </a:lnTo>
                <a:lnTo>
                  <a:pt x="1402080" y="202692"/>
                </a:lnTo>
                <a:lnTo>
                  <a:pt x="1438656" y="233172"/>
                </a:lnTo>
                <a:lnTo>
                  <a:pt x="1469136" y="265176"/>
                </a:lnTo>
                <a:lnTo>
                  <a:pt x="1493520" y="297180"/>
                </a:lnTo>
                <a:lnTo>
                  <a:pt x="1516380" y="348996"/>
                </a:lnTo>
                <a:lnTo>
                  <a:pt x="1524000" y="400812"/>
                </a:lnTo>
                <a:lnTo>
                  <a:pt x="1524000" y="525018"/>
                </a:lnTo>
                <a:lnTo>
                  <a:pt x="1525524" y="522732"/>
                </a:lnTo>
                <a:lnTo>
                  <a:pt x="1545336" y="483108"/>
                </a:lnTo>
                <a:lnTo>
                  <a:pt x="1557528" y="441960"/>
                </a:lnTo>
                <a:lnTo>
                  <a:pt x="1560576" y="420624"/>
                </a:lnTo>
                <a:lnTo>
                  <a:pt x="1562100" y="399288"/>
                </a:lnTo>
                <a:close/>
              </a:path>
              <a:path w="1562100" h="800100">
                <a:moveTo>
                  <a:pt x="1524000" y="525018"/>
                </a:moveTo>
                <a:lnTo>
                  <a:pt x="1524000" y="400812"/>
                </a:lnTo>
                <a:lnTo>
                  <a:pt x="1520952" y="435864"/>
                </a:lnTo>
                <a:lnTo>
                  <a:pt x="1516380" y="452628"/>
                </a:lnTo>
                <a:lnTo>
                  <a:pt x="1491996" y="504444"/>
                </a:lnTo>
                <a:lnTo>
                  <a:pt x="1453896" y="553212"/>
                </a:lnTo>
                <a:lnTo>
                  <a:pt x="1420368" y="583692"/>
                </a:lnTo>
                <a:lnTo>
                  <a:pt x="1400556" y="597408"/>
                </a:lnTo>
                <a:lnTo>
                  <a:pt x="1380744" y="612648"/>
                </a:lnTo>
                <a:lnTo>
                  <a:pt x="1335024" y="640080"/>
                </a:lnTo>
                <a:lnTo>
                  <a:pt x="1258824" y="676656"/>
                </a:lnTo>
                <a:lnTo>
                  <a:pt x="1200912" y="697992"/>
                </a:lnTo>
                <a:lnTo>
                  <a:pt x="1106424" y="725424"/>
                </a:lnTo>
                <a:lnTo>
                  <a:pt x="1039368" y="739140"/>
                </a:lnTo>
                <a:lnTo>
                  <a:pt x="969264" y="749808"/>
                </a:lnTo>
                <a:lnTo>
                  <a:pt x="894588" y="757428"/>
                </a:lnTo>
                <a:lnTo>
                  <a:pt x="858012" y="760476"/>
                </a:lnTo>
                <a:lnTo>
                  <a:pt x="821436" y="761939"/>
                </a:lnTo>
                <a:lnTo>
                  <a:pt x="740664" y="761939"/>
                </a:lnTo>
                <a:lnTo>
                  <a:pt x="665988" y="757428"/>
                </a:lnTo>
                <a:lnTo>
                  <a:pt x="592836" y="749808"/>
                </a:lnTo>
                <a:lnTo>
                  <a:pt x="487680" y="733044"/>
                </a:lnTo>
                <a:lnTo>
                  <a:pt x="422148" y="716280"/>
                </a:lnTo>
                <a:lnTo>
                  <a:pt x="361188" y="697992"/>
                </a:lnTo>
                <a:lnTo>
                  <a:pt x="303276" y="676656"/>
                </a:lnTo>
                <a:lnTo>
                  <a:pt x="249936" y="652272"/>
                </a:lnTo>
                <a:lnTo>
                  <a:pt x="179832" y="612648"/>
                </a:lnTo>
                <a:lnTo>
                  <a:pt x="123444" y="566928"/>
                </a:lnTo>
                <a:lnTo>
                  <a:pt x="92964" y="534924"/>
                </a:lnTo>
                <a:lnTo>
                  <a:pt x="68580" y="502920"/>
                </a:lnTo>
                <a:lnTo>
                  <a:pt x="45720" y="451104"/>
                </a:lnTo>
                <a:lnTo>
                  <a:pt x="38100" y="416052"/>
                </a:lnTo>
                <a:lnTo>
                  <a:pt x="38100" y="524256"/>
                </a:lnTo>
                <a:lnTo>
                  <a:pt x="64008" y="560832"/>
                </a:lnTo>
                <a:lnTo>
                  <a:pt x="117348" y="612648"/>
                </a:lnTo>
                <a:lnTo>
                  <a:pt x="160020" y="644652"/>
                </a:lnTo>
                <a:lnTo>
                  <a:pt x="208788" y="673608"/>
                </a:lnTo>
                <a:lnTo>
                  <a:pt x="260604" y="699516"/>
                </a:lnTo>
                <a:lnTo>
                  <a:pt x="318516" y="723900"/>
                </a:lnTo>
                <a:lnTo>
                  <a:pt x="413004" y="752856"/>
                </a:lnTo>
                <a:lnTo>
                  <a:pt x="480060" y="769620"/>
                </a:lnTo>
                <a:lnTo>
                  <a:pt x="551688" y="783336"/>
                </a:lnTo>
                <a:lnTo>
                  <a:pt x="626364" y="792480"/>
                </a:lnTo>
                <a:lnTo>
                  <a:pt x="702564" y="798576"/>
                </a:lnTo>
                <a:lnTo>
                  <a:pt x="740664" y="800041"/>
                </a:lnTo>
                <a:lnTo>
                  <a:pt x="821436" y="800100"/>
                </a:lnTo>
                <a:lnTo>
                  <a:pt x="859536" y="798576"/>
                </a:lnTo>
                <a:lnTo>
                  <a:pt x="899160" y="795528"/>
                </a:lnTo>
                <a:lnTo>
                  <a:pt x="937260" y="792480"/>
                </a:lnTo>
                <a:lnTo>
                  <a:pt x="1010412" y="783336"/>
                </a:lnTo>
                <a:lnTo>
                  <a:pt x="1082040" y="769620"/>
                </a:lnTo>
                <a:lnTo>
                  <a:pt x="1182624" y="743712"/>
                </a:lnTo>
                <a:lnTo>
                  <a:pt x="1243584" y="722376"/>
                </a:lnTo>
                <a:lnTo>
                  <a:pt x="1274064" y="711708"/>
                </a:lnTo>
                <a:lnTo>
                  <a:pt x="1328928" y="685800"/>
                </a:lnTo>
                <a:lnTo>
                  <a:pt x="1379220" y="658368"/>
                </a:lnTo>
                <a:lnTo>
                  <a:pt x="1424940" y="627888"/>
                </a:lnTo>
                <a:lnTo>
                  <a:pt x="1464564" y="595884"/>
                </a:lnTo>
                <a:lnTo>
                  <a:pt x="1481328" y="577596"/>
                </a:lnTo>
                <a:lnTo>
                  <a:pt x="1498092" y="560832"/>
                </a:lnTo>
                <a:lnTo>
                  <a:pt x="1513332" y="541020"/>
                </a:lnTo>
                <a:lnTo>
                  <a:pt x="1524000" y="5250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87962" y="2881255"/>
            <a:ext cx="1230745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1400" b="1" baseline="-21164" dirty="0">
                <a:solidFill>
                  <a:srgbClr val="CC0000"/>
                </a:solidFill>
                <a:latin typeface="Arial"/>
                <a:cs typeface="Arial"/>
              </a:rPr>
              <a:t>H </a:t>
            </a:r>
            <a:r>
              <a:rPr sz="1400" b="1" spc="-4" dirty="0">
                <a:solidFill>
                  <a:srgbClr val="CC0000"/>
                </a:solidFill>
                <a:latin typeface="Arial"/>
                <a:cs typeface="Arial"/>
              </a:rPr>
              <a:t>cells</a:t>
            </a:r>
            <a:r>
              <a:rPr sz="1400" b="1" spc="-157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9" dirty="0">
                <a:solidFill>
                  <a:srgbClr val="CC0000"/>
                </a:solidFill>
                <a:latin typeface="Arial"/>
                <a:cs typeface="Arial"/>
              </a:rPr>
              <a:t>(CD4)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92129" y="1429422"/>
            <a:ext cx="1975675" cy="5883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39919" y="1576891"/>
            <a:ext cx="1476086" cy="264459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spc="-13" dirty="0">
                <a:latin typeface="Arial"/>
                <a:cs typeface="Arial"/>
              </a:rPr>
              <a:t>T-lymphocytes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02182" y="2353908"/>
            <a:ext cx="2909455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26875" y="2084294"/>
            <a:ext cx="0" cy="268941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42607" y="2353236"/>
            <a:ext cx="120650" cy="337857"/>
          </a:xfrm>
          <a:custGeom>
            <a:avLst/>
            <a:gdLst/>
            <a:ahLst/>
            <a:cxnLst/>
            <a:rect l="l" t="t" r="r" b="b"/>
            <a:pathLst>
              <a:path w="132714" h="382905">
                <a:moveTo>
                  <a:pt x="66294" y="323965"/>
                </a:moveTo>
                <a:lnTo>
                  <a:pt x="28956" y="260604"/>
                </a:lnTo>
                <a:lnTo>
                  <a:pt x="24384" y="252984"/>
                </a:lnTo>
                <a:lnTo>
                  <a:pt x="15240" y="251460"/>
                </a:lnTo>
                <a:lnTo>
                  <a:pt x="9144" y="256032"/>
                </a:lnTo>
                <a:lnTo>
                  <a:pt x="1524" y="259080"/>
                </a:lnTo>
                <a:lnTo>
                  <a:pt x="0" y="268224"/>
                </a:lnTo>
                <a:lnTo>
                  <a:pt x="4572" y="274320"/>
                </a:lnTo>
                <a:lnTo>
                  <a:pt x="51816" y="358178"/>
                </a:lnTo>
                <a:lnTo>
                  <a:pt x="51816" y="353568"/>
                </a:lnTo>
                <a:lnTo>
                  <a:pt x="53340" y="353568"/>
                </a:lnTo>
                <a:lnTo>
                  <a:pt x="53340" y="345948"/>
                </a:lnTo>
                <a:lnTo>
                  <a:pt x="66294" y="323965"/>
                </a:lnTo>
                <a:close/>
              </a:path>
              <a:path w="132714" h="382905">
                <a:moveTo>
                  <a:pt x="80772" y="299396"/>
                </a:moveTo>
                <a:lnTo>
                  <a:pt x="80772" y="0"/>
                </a:lnTo>
                <a:lnTo>
                  <a:pt x="51816" y="0"/>
                </a:lnTo>
                <a:lnTo>
                  <a:pt x="51816" y="299396"/>
                </a:lnTo>
                <a:lnTo>
                  <a:pt x="66294" y="323965"/>
                </a:lnTo>
                <a:lnTo>
                  <a:pt x="80772" y="299396"/>
                </a:lnTo>
                <a:close/>
              </a:path>
              <a:path w="132714" h="382905">
                <a:moveTo>
                  <a:pt x="80772" y="356132"/>
                </a:moveTo>
                <a:lnTo>
                  <a:pt x="80772" y="353568"/>
                </a:lnTo>
                <a:lnTo>
                  <a:pt x="51816" y="353568"/>
                </a:lnTo>
                <a:lnTo>
                  <a:pt x="51816" y="358178"/>
                </a:lnTo>
                <a:lnTo>
                  <a:pt x="65532" y="382524"/>
                </a:lnTo>
                <a:lnTo>
                  <a:pt x="80772" y="356132"/>
                </a:lnTo>
                <a:close/>
              </a:path>
              <a:path w="132714" h="382905">
                <a:moveTo>
                  <a:pt x="79248" y="345948"/>
                </a:moveTo>
                <a:lnTo>
                  <a:pt x="66294" y="323965"/>
                </a:lnTo>
                <a:lnTo>
                  <a:pt x="53340" y="345948"/>
                </a:lnTo>
                <a:lnTo>
                  <a:pt x="79248" y="345948"/>
                </a:lnTo>
                <a:close/>
              </a:path>
              <a:path w="132714" h="382905">
                <a:moveTo>
                  <a:pt x="79248" y="353568"/>
                </a:moveTo>
                <a:lnTo>
                  <a:pt x="79248" y="345948"/>
                </a:lnTo>
                <a:lnTo>
                  <a:pt x="53340" y="345948"/>
                </a:lnTo>
                <a:lnTo>
                  <a:pt x="53340" y="353568"/>
                </a:lnTo>
                <a:lnTo>
                  <a:pt x="79248" y="353568"/>
                </a:lnTo>
                <a:close/>
              </a:path>
              <a:path w="132714" h="382905">
                <a:moveTo>
                  <a:pt x="132588" y="268224"/>
                </a:moveTo>
                <a:lnTo>
                  <a:pt x="129540" y="259080"/>
                </a:lnTo>
                <a:lnTo>
                  <a:pt x="123444" y="256032"/>
                </a:lnTo>
                <a:lnTo>
                  <a:pt x="117348" y="251460"/>
                </a:lnTo>
                <a:lnTo>
                  <a:pt x="108204" y="252984"/>
                </a:lnTo>
                <a:lnTo>
                  <a:pt x="103632" y="260604"/>
                </a:lnTo>
                <a:lnTo>
                  <a:pt x="66294" y="323965"/>
                </a:lnTo>
                <a:lnTo>
                  <a:pt x="79248" y="345948"/>
                </a:lnTo>
                <a:lnTo>
                  <a:pt x="79248" y="353568"/>
                </a:lnTo>
                <a:lnTo>
                  <a:pt x="80772" y="353568"/>
                </a:lnTo>
                <a:lnTo>
                  <a:pt x="80772" y="356132"/>
                </a:lnTo>
                <a:lnTo>
                  <a:pt x="128016" y="274320"/>
                </a:lnTo>
                <a:lnTo>
                  <a:pt x="132588" y="268224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52062" y="2353236"/>
            <a:ext cx="120650" cy="337857"/>
          </a:xfrm>
          <a:custGeom>
            <a:avLst/>
            <a:gdLst/>
            <a:ahLst/>
            <a:cxnLst/>
            <a:rect l="l" t="t" r="r" b="b"/>
            <a:pathLst>
              <a:path w="132715" h="382905">
                <a:moveTo>
                  <a:pt x="66294" y="323965"/>
                </a:moveTo>
                <a:lnTo>
                  <a:pt x="28956" y="260604"/>
                </a:lnTo>
                <a:lnTo>
                  <a:pt x="24384" y="252984"/>
                </a:lnTo>
                <a:lnTo>
                  <a:pt x="15240" y="251460"/>
                </a:lnTo>
                <a:lnTo>
                  <a:pt x="9144" y="256032"/>
                </a:lnTo>
                <a:lnTo>
                  <a:pt x="1524" y="259080"/>
                </a:lnTo>
                <a:lnTo>
                  <a:pt x="0" y="268224"/>
                </a:lnTo>
                <a:lnTo>
                  <a:pt x="4572" y="274320"/>
                </a:lnTo>
                <a:lnTo>
                  <a:pt x="51816" y="358178"/>
                </a:lnTo>
                <a:lnTo>
                  <a:pt x="51816" y="353568"/>
                </a:lnTo>
                <a:lnTo>
                  <a:pt x="53340" y="353568"/>
                </a:lnTo>
                <a:lnTo>
                  <a:pt x="53340" y="345948"/>
                </a:lnTo>
                <a:lnTo>
                  <a:pt x="66294" y="323965"/>
                </a:lnTo>
                <a:close/>
              </a:path>
              <a:path w="132715" h="382905">
                <a:moveTo>
                  <a:pt x="80772" y="299396"/>
                </a:moveTo>
                <a:lnTo>
                  <a:pt x="80772" y="0"/>
                </a:lnTo>
                <a:lnTo>
                  <a:pt x="51816" y="0"/>
                </a:lnTo>
                <a:lnTo>
                  <a:pt x="51816" y="299396"/>
                </a:lnTo>
                <a:lnTo>
                  <a:pt x="66294" y="323965"/>
                </a:lnTo>
                <a:lnTo>
                  <a:pt x="80772" y="299396"/>
                </a:lnTo>
                <a:close/>
              </a:path>
              <a:path w="132715" h="382905">
                <a:moveTo>
                  <a:pt x="80772" y="356132"/>
                </a:moveTo>
                <a:lnTo>
                  <a:pt x="80772" y="353568"/>
                </a:lnTo>
                <a:lnTo>
                  <a:pt x="51816" y="353568"/>
                </a:lnTo>
                <a:lnTo>
                  <a:pt x="51816" y="358178"/>
                </a:lnTo>
                <a:lnTo>
                  <a:pt x="65532" y="382524"/>
                </a:lnTo>
                <a:lnTo>
                  <a:pt x="80772" y="356132"/>
                </a:lnTo>
                <a:close/>
              </a:path>
              <a:path w="132715" h="382905">
                <a:moveTo>
                  <a:pt x="79248" y="345948"/>
                </a:moveTo>
                <a:lnTo>
                  <a:pt x="66294" y="323965"/>
                </a:lnTo>
                <a:lnTo>
                  <a:pt x="53340" y="345948"/>
                </a:lnTo>
                <a:lnTo>
                  <a:pt x="79248" y="345948"/>
                </a:lnTo>
                <a:close/>
              </a:path>
              <a:path w="132715" h="382905">
                <a:moveTo>
                  <a:pt x="79248" y="353568"/>
                </a:moveTo>
                <a:lnTo>
                  <a:pt x="79248" y="345948"/>
                </a:lnTo>
                <a:lnTo>
                  <a:pt x="53340" y="345948"/>
                </a:lnTo>
                <a:lnTo>
                  <a:pt x="53340" y="353568"/>
                </a:lnTo>
                <a:lnTo>
                  <a:pt x="79248" y="353568"/>
                </a:lnTo>
                <a:close/>
              </a:path>
              <a:path w="132715" h="382905">
                <a:moveTo>
                  <a:pt x="132588" y="268224"/>
                </a:moveTo>
                <a:lnTo>
                  <a:pt x="129540" y="259080"/>
                </a:lnTo>
                <a:lnTo>
                  <a:pt x="123444" y="256032"/>
                </a:lnTo>
                <a:lnTo>
                  <a:pt x="117348" y="251460"/>
                </a:lnTo>
                <a:lnTo>
                  <a:pt x="108204" y="252984"/>
                </a:lnTo>
                <a:lnTo>
                  <a:pt x="103632" y="260604"/>
                </a:lnTo>
                <a:lnTo>
                  <a:pt x="66294" y="323965"/>
                </a:lnTo>
                <a:lnTo>
                  <a:pt x="79248" y="345948"/>
                </a:lnTo>
                <a:lnTo>
                  <a:pt x="79248" y="353568"/>
                </a:lnTo>
                <a:lnTo>
                  <a:pt x="80772" y="353568"/>
                </a:lnTo>
                <a:lnTo>
                  <a:pt x="80772" y="356132"/>
                </a:lnTo>
                <a:lnTo>
                  <a:pt x="128016" y="274320"/>
                </a:lnTo>
                <a:lnTo>
                  <a:pt x="132588" y="268224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19837" y="3036794"/>
            <a:ext cx="8769" cy="4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18910" y="2692146"/>
            <a:ext cx="1316181" cy="3391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02284" y="2673276"/>
            <a:ext cx="1339273" cy="6996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02284" y="2673275"/>
            <a:ext cx="1350818" cy="705971"/>
          </a:xfrm>
          <a:custGeom>
            <a:avLst/>
            <a:gdLst/>
            <a:ahLst/>
            <a:cxnLst/>
            <a:rect l="l" t="t" r="r" b="b"/>
            <a:pathLst>
              <a:path w="1485900" h="800100">
                <a:moveTo>
                  <a:pt x="1485900" y="399288"/>
                </a:moveTo>
                <a:lnTo>
                  <a:pt x="1481328" y="356616"/>
                </a:lnTo>
                <a:lnTo>
                  <a:pt x="1461516" y="295656"/>
                </a:lnTo>
                <a:lnTo>
                  <a:pt x="1438656" y="257556"/>
                </a:lnTo>
                <a:lnTo>
                  <a:pt x="1409700" y="220980"/>
                </a:lnTo>
                <a:lnTo>
                  <a:pt x="1374648" y="187452"/>
                </a:lnTo>
                <a:lnTo>
                  <a:pt x="1312164" y="141732"/>
                </a:lnTo>
                <a:lnTo>
                  <a:pt x="1263396" y="114300"/>
                </a:lnTo>
                <a:lnTo>
                  <a:pt x="1237488" y="100584"/>
                </a:lnTo>
                <a:lnTo>
                  <a:pt x="1182624" y="76200"/>
                </a:lnTo>
                <a:lnTo>
                  <a:pt x="1092708" y="47244"/>
                </a:lnTo>
                <a:lnTo>
                  <a:pt x="1028700" y="30480"/>
                </a:lnTo>
                <a:lnTo>
                  <a:pt x="961644" y="16764"/>
                </a:lnTo>
                <a:lnTo>
                  <a:pt x="890016" y="7620"/>
                </a:lnTo>
                <a:lnTo>
                  <a:pt x="818388" y="1524"/>
                </a:lnTo>
                <a:lnTo>
                  <a:pt x="780288" y="0"/>
                </a:lnTo>
                <a:lnTo>
                  <a:pt x="705612" y="0"/>
                </a:lnTo>
                <a:lnTo>
                  <a:pt x="667512" y="1524"/>
                </a:lnTo>
                <a:lnTo>
                  <a:pt x="594360" y="7620"/>
                </a:lnTo>
                <a:lnTo>
                  <a:pt x="524256" y="16764"/>
                </a:lnTo>
                <a:lnTo>
                  <a:pt x="423672" y="38100"/>
                </a:lnTo>
                <a:lnTo>
                  <a:pt x="361188" y="56388"/>
                </a:lnTo>
                <a:lnTo>
                  <a:pt x="303276" y="77724"/>
                </a:lnTo>
                <a:lnTo>
                  <a:pt x="274320" y="88392"/>
                </a:lnTo>
                <a:lnTo>
                  <a:pt x="246888" y="100584"/>
                </a:lnTo>
                <a:lnTo>
                  <a:pt x="222504" y="114300"/>
                </a:lnTo>
                <a:lnTo>
                  <a:pt x="196596" y="128016"/>
                </a:lnTo>
                <a:lnTo>
                  <a:pt x="150876" y="156972"/>
                </a:lnTo>
                <a:lnTo>
                  <a:pt x="111252" y="188976"/>
                </a:lnTo>
                <a:lnTo>
                  <a:pt x="76200" y="222504"/>
                </a:lnTo>
                <a:lnTo>
                  <a:pt x="47244" y="259080"/>
                </a:lnTo>
                <a:lnTo>
                  <a:pt x="24384" y="297180"/>
                </a:lnTo>
                <a:lnTo>
                  <a:pt x="9144" y="336804"/>
                </a:lnTo>
                <a:lnTo>
                  <a:pt x="1524" y="379476"/>
                </a:lnTo>
                <a:lnTo>
                  <a:pt x="0" y="400812"/>
                </a:lnTo>
                <a:lnTo>
                  <a:pt x="1524" y="422148"/>
                </a:lnTo>
                <a:lnTo>
                  <a:pt x="9144" y="464820"/>
                </a:lnTo>
                <a:lnTo>
                  <a:pt x="24384" y="504444"/>
                </a:lnTo>
                <a:lnTo>
                  <a:pt x="38100" y="528828"/>
                </a:lnTo>
                <a:lnTo>
                  <a:pt x="38100" y="399288"/>
                </a:lnTo>
                <a:lnTo>
                  <a:pt x="41148" y="364236"/>
                </a:lnTo>
                <a:lnTo>
                  <a:pt x="59436" y="312420"/>
                </a:lnTo>
                <a:lnTo>
                  <a:pt x="79248" y="278892"/>
                </a:lnTo>
                <a:lnTo>
                  <a:pt x="105156" y="246888"/>
                </a:lnTo>
                <a:lnTo>
                  <a:pt x="137160" y="216408"/>
                </a:lnTo>
                <a:lnTo>
                  <a:pt x="173736" y="187452"/>
                </a:lnTo>
                <a:lnTo>
                  <a:pt x="216408" y="160020"/>
                </a:lnTo>
                <a:lnTo>
                  <a:pt x="265176" y="135636"/>
                </a:lnTo>
                <a:lnTo>
                  <a:pt x="316992" y="112776"/>
                </a:lnTo>
                <a:lnTo>
                  <a:pt x="373380" y="91440"/>
                </a:lnTo>
                <a:lnTo>
                  <a:pt x="403860" y="83820"/>
                </a:lnTo>
                <a:lnTo>
                  <a:pt x="434340" y="74676"/>
                </a:lnTo>
                <a:lnTo>
                  <a:pt x="464820" y="67056"/>
                </a:lnTo>
                <a:lnTo>
                  <a:pt x="498348" y="60960"/>
                </a:lnTo>
                <a:lnTo>
                  <a:pt x="530352" y="54864"/>
                </a:lnTo>
                <a:lnTo>
                  <a:pt x="565404" y="50292"/>
                </a:lnTo>
                <a:lnTo>
                  <a:pt x="598932" y="45720"/>
                </a:lnTo>
                <a:lnTo>
                  <a:pt x="633984" y="42672"/>
                </a:lnTo>
                <a:lnTo>
                  <a:pt x="670560" y="39624"/>
                </a:lnTo>
                <a:lnTo>
                  <a:pt x="705612" y="38163"/>
                </a:lnTo>
                <a:lnTo>
                  <a:pt x="780288" y="38100"/>
                </a:lnTo>
                <a:lnTo>
                  <a:pt x="816864" y="39624"/>
                </a:lnTo>
                <a:lnTo>
                  <a:pt x="886968" y="45720"/>
                </a:lnTo>
                <a:lnTo>
                  <a:pt x="955548" y="54864"/>
                </a:lnTo>
                <a:lnTo>
                  <a:pt x="1021080" y="67056"/>
                </a:lnTo>
                <a:lnTo>
                  <a:pt x="1083564" y="83820"/>
                </a:lnTo>
                <a:lnTo>
                  <a:pt x="1141476" y="102108"/>
                </a:lnTo>
                <a:lnTo>
                  <a:pt x="1196340" y="123444"/>
                </a:lnTo>
                <a:lnTo>
                  <a:pt x="1246632" y="147828"/>
                </a:lnTo>
                <a:lnTo>
                  <a:pt x="1292352" y="173736"/>
                </a:lnTo>
                <a:lnTo>
                  <a:pt x="1331976" y="202692"/>
                </a:lnTo>
                <a:lnTo>
                  <a:pt x="1367028" y="233172"/>
                </a:lnTo>
                <a:lnTo>
                  <a:pt x="1395984" y="263652"/>
                </a:lnTo>
                <a:lnTo>
                  <a:pt x="1418844" y="297180"/>
                </a:lnTo>
                <a:lnTo>
                  <a:pt x="1440180" y="347472"/>
                </a:lnTo>
                <a:lnTo>
                  <a:pt x="1447800" y="400812"/>
                </a:lnTo>
                <a:lnTo>
                  <a:pt x="1447800" y="527304"/>
                </a:lnTo>
                <a:lnTo>
                  <a:pt x="1450848" y="522732"/>
                </a:lnTo>
                <a:lnTo>
                  <a:pt x="1470660" y="483108"/>
                </a:lnTo>
                <a:lnTo>
                  <a:pt x="1481328" y="441960"/>
                </a:lnTo>
                <a:lnTo>
                  <a:pt x="1484376" y="420624"/>
                </a:lnTo>
                <a:lnTo>
                  <a:pt x="1485900" y="399288"/>
                </a:lnTo>
                <a:close/>
              </a:path>
              <a:path w="1485900" h="800100">
                <a:moveTo>
                  <a:pt x="1447800" y="527304"/>
                </a:moveTo>
                <a:lnTo>
                  <a:pt x="1447800" y="400812"/>
                </a:lnTo>
                <a:lnTo>
                  <a:pt x="1444752" y="435864"/>
                </a:lnTo>
                <a:lnTo>
                  <a:pt x="1440180" y="454152"/>
                </a:lnTo>
                <a:lnTo>
                  <a:pt x="1417320" y="504444"/>
                </a:lnTo>
                <a:lnTo>
                  <a:pt x="1394460" y="536448"/>
                </a:lnTo>
                <a:lnTo>
                  <a:pt x="1365504" y="568452"/>
                </a:lnTo>
                <a:lnTo>
                  <a:pt x="1330452" y="598932"/>
                </a:lnTo>
                <a:lnTo>
                  <a:pt x="1269492" y="640080"/>
                </a:lnTo>
                <a:lnTo>
                  <a:pt x="1220724" y="664464"/>
                </a:lnTo>
                <a:lnTo>
                  <a:pt x="1168908" y="687324"/>
                </a:lnTo>
                <a:lnTo>
                  <a:pt x="1112520" y="707136"/>
                </a:lnTo>
                <a:lnTo>
                  <a:pt x="1051560" y="725424"/>
                </a:lnTo>
                <a:lnTo>
                  <a:pt x="987552" y="739140"/>
                </a:lnTo>
                <a:lnTo>
                  <a:pt x="955548" y="745236"/>
                </a:lnTo>
                <a:lnTo>
                  <a:pt x="920496" y="749808"/>
                </a:lnTo>
                <a:lnTo>
                  <a:pt x="886968" y="754380"/>
                </a:lnTo>
                <a:lnTo>
                  <a:pt x="851916" y="757428"/>
                </a:lnTo>
                <a:lnTo>
                  <a:pt x="815340" y="760476"/>
                </a:lnTo>
                <a:lnTo>
                  <a:pt x="780288" y="761936"/>
                </a:lnTo>
                <a:lnTo>
                  <a:pt x="705612" y="762000"/>
                </a:lnTo>
                <a:lnTo>
                  <a:pt x="669036" y="760476"/>
                </a:lnTo>
                <a:lnTo>
                  <a:pt x="598932" y="754380"/>
                </a:lnTo>
                <a:lnTo>
                  <a:pt x="530352" y="745236"/>
                </a:lnTo>
                <a:lnTo>
                  <a:pt x="464820" y="733044"/>
                </a:lnTo>
                <a:lnTo>
                  <a:pt x="402336" y="716280"/>
                </a:lnTo>
                <a:lnTo>
                  <a:pt x="344424" y="697992"/>
                </a:lnTo>
                <a:lnTo>
                  <a:pt x="289560" y="676656"/>
                </a:lnTo>
                <a:lnTo>
                  <a:pt x="239268" y="652272"/>
                </a:lnTo>
                <a:lnTo>
                  <a:pt x="193548" y="626364"/>
                </a:lnTo>
                <a:lnTo>
                  <a:pt x="153924" y="597408"/>
                </a:lnTo>
                <a:lnTo>
                  <a:pt x="118872" y="566928"/>
                </a:lnTo>
                <a:lnTo>
                  <a:pt x="89916" y="536448"/>
                </a:lnTo>
                <a:lnTo>
                  <a:pt x="67056" y="502920"/>
                </a:lnTo>
                <a:lnTo>
                  <a:pt x="45720" y="452628"/>
                </a:lnTo>
                <a:lnTo>
                  <a:pt x="38100" y="417576"/>
                </a:lnTo>
                <a:lnTo>
                  <a:pt x="38100" y="528828"/>
                </a:lnTo>
                <a:lnTo>
                  <a:pt x="60960" y="560832"/>
                </a:lnTo>
                <a:lnTo>
                  <a:pt x="92964" y="595884"/>
                </a:lnTo>
                <a:lnTo>
                  <a:pt x="131064" y="627888"/>
                </a:lnTo>
                <a:lnTo>
                  <a:pt x="173736" y="658368"/>
                </a:lnTo>
                <a:lnTo>
                  <a:pt x="222504" y="685800"/>
                </a:lnTo>
                <a:lnTo>
                  <a:pt x="248412" y="699516"/>
                </a:lnTo>
                <a:lnTo>
                  <a:pt x="303276" y="723900"/>
                </a:lnTo>
                <a:lnTo>
                  <a:pt x="393192" y="752856"/>
                </a:lnTo>
                <a:lnTo>
                  <a:pt x="457200" y="769620"/>
                </a:lnTo>
                <a:lnTo>
                  <a:pt x="524256" y="783336"/>
                </a:lnTo>
                <a:lnTo>
                  <a:pt x="595884" y="792480"/>
                </a:lnTo>
                <a:lnTo>
                  <a:pt x="667512" y="798576"/>
                </a:lnTo>
                <a:lnTo>
                  <a:pt x="705612" y="800100"/>
                </a:lnTo>
                <a:lnTo>
                  <a:pt x="780288" y="800100"/>
                </a:lnTo>
                <a:lnTo>
                  <a:pt x="818388" y="798576"/>
                </a:lnTo>
                <a:lnTo>
                  <a:pt x="891540" y="792480"/>
                </a:lnTo>
                <a:lnTo>
                  <a:pt x="961644" y="783336"/>
                </a:lnTo>
                <a:lnTo>
                  <a:pt x="1062228" y="762000"/>
                </a:lnTo>
                <a:lnTo>
                  <a:pt x="1124712" y="743712"/>
                </a:lnTo>
                <a:lnTo>
                  <a:pt x="1211580" y="711708"/>
                </a:lnTo>
                <a:lnTo>
                  <a:pt x="1289304" y="672084"/>
                </a:lnTo>
                <a:lnTo>
                  <a:pt x="1335024" y="643128"/>
                </a:lnTo>
                <a:lnTo>
                  <a:pt x="1374648" y="611124"/>
                </a:lnTo>
                <a:lnTo>
                  <a:pt x="1409700" y="577596"/>
                </a:lnTo>
                <a:lnTo>
                  <a:pt x="1438656" y="541020"/>
                </a:lnTo>
                <a:lnTo>
                  <a:pt x="1447800" y="5273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79405" y="2902770"/>
            <a:ext cx="1231900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1400" b="1" baseline="-21164" dirty="0">
                <a:solidFill>
                  <a:srgbClr val="CC0000"/>
                </a:solidFill>
                <a:latin typeface="Arial"/>
                <a:cs typeface="Arial"/>
              </a:rPr>
              <a:t>C </a:t>
            </a:r>
            <a:r>
              <a:rPr sz="1400" b="1" spc="-4" dirty="0">
                <a:solidFill>
                  <a:srgbClr val="CC0000"/>
                </a:solidFill>
                <a:latin typeface="Arial"/>
                <a:cs typeface="Arial"/>
              </a:rPr>
              <a:t>cells</a:t>
            </a:r>
            <a:r>
              <a:rPr sz="1400" b="1" spc="-148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9" dirty="0">
                <a:solidFill>
                  <a:srgbClr val="CC0000"/>
                </a:solidFill>
                <a:latin typeface="Arial"/>
                <a:cs typeface="Arial"/>
              </a:rPr>
              <a:t>(CD8)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5637" y="403412"/>
            <a:ext cx="831272" cy="60511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58023" y="4179794"/>
            <a:ext cx="521" cy="2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69523" y="4034118"/>
            <a:ext cx="11578" cy="238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63091" y="3697941"/>
            <a:ext cx="1784295" cy="30676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55685" y="3814600"/>
            <a:ext cx="213611" cy="1647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46465" y="3681804"/>
            <a:ext cx="2032000" cy="6324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46465" y="3681804"/>
            <a:ext cx="2032000" cy="638735"/>
          </a:xfrm>
          <a:custGeom>
            <a:avLst/>
            <a:gdLst/>
            <a:ahLst/>
            <a:cxnLst/>
            <a:rect l="l" t="t" r="r" b="b"/>
            <a:pathLst>
              <a:path w="2235200" h="723900">
                <a:moveTo>
                  <a:pt x="1130300" y="38100"/>
                </a:moveTo>
                <a:lnTo>
                  <a:pt x="1130300" y="10668"/>
                </a:lnTo>
                <a:lnTo>
                  <a:pt x="1117600" y="0"/>
                </a:lnTo>
                <a:lnTo>
                  <a:pt x="1054100" y="0"/>
                </a:lnTo>
                <a:lnTo>
                  <a:pt x="952500" y="3048"/>
                </a:lnTo>
                <a:lnTo>
                  <a:pt x="889000" y="6096"/>
                </a:lnTo>
                <a:lnTo>
                  <a:pt x="787400" y="15240"/>
                </a:lnTo>
                <a:lnTo>
                  <a:pt x="635000" y="33528"/>
                </a:lnTo>
                <a:lnTo>
                  <a:pt x="584200" y="41148"/>
                </a:lnTo>
                <a:lnTo>
                  <a:pt x="546100" y="50292"/>
                </a:lnTo>
                <a:lnTo>
                  <a:pt x="495300" y="59436"/>
                </a:lnTo>
                <a:lnTo>
                  <a:pt x="457200" y="68580"/>
                </a:lnTo>
                <a:lnTo>
                  <a:pt x="406400" y="79248"/>
                </a:lnTo>
                <a:lnTo>
                  <a:pt x="330200" y="100584"/>
                </a:lnTo>
                <a:lnTo>
                  <a:pt x="292100" y="112776"/>
                </a:lnTo>
                <a:lnTo>
                  <a:pt x="254000" y="126492"/>
                </a:lnTo>
                <a:lnTo>
                  <a:pt x="228600" y="138684"/>
                </a:lnTo>
                <a:lnTo>
                  <a:pt x="190500" y="152400"/>
                </a:lnTo>
                <a:lnTo>
                  <a:pt x="139700" y="182880"/>
                </a:lnTo>
                <a:lnTo>
                  <a:pt x="114300" y="196596"/>
                </a:lnTo>
                <a:lnTo>
                  <a:pt x="101600" y="205740"/>
                </a:lnTo>
                <a:lnTo>
                  <a:pt x="76200" y="220980"/>
                </a:lnTo>
                <a:lnTo>
                  <a:pt x="63500" y="230124"/>
                </a:lnTo>
                <a:lnTo>
                  <a:pt x="63500" y="237744"/>
                </a:lnTo>
                <a:lnTo>
                  <a:pt x="25400" y="265176"/>
                </a:lnTo>
                <a:lnTo>
                  <a:pt x="12700" y="301752"/>
                </a:lnTo>
                <a:lnTo>
                  <a:pt x="0" y="312420"/>
                </a:lnTo>
                <a:lnTo>
                  <a:pt x="0" y="413004"/>
                </a:lnTo>
                <a:lnTo>
                  <a:pt x="12700" y="423672"/>
                </a:lnTo>
                <a:lnTo>
                  <a:pt x="12700" y="432816"/>
                </a:lnTo>
                <a:lnTo>
                  <a:pt x="25400" y="451104"/>
                </a:lnTo>
                <a:lnTo>
                  <a:pt x="25400" y="353568"/>
                </a:lnTo>
                <a:lnTo>
                  <a:pt x="38100" y="345948"/>
                </a:lnTo>
                <a:lnTo>
                  <a:pt x="38100" y="316992"/>
                </a:lnTo>
                <a:lnTo>
                  <a:pt x="50800" y="309372"/>
                </a:lnTo>
                <a:lnTo>
                  <a:pt x="50800" y="295656"/>
                </a:lnTo>
                <a:lnTo>
                  <a:pt x="63500" y="280416"/>
                </a:lnTo>
                <a:lnTo>
                  <a:pt x="88900" y="265176"/>
                </a:lnTo>
                <a:lnTo>
                  <a:pt x="88900" y="257556"/>
                </a:lnTo>
                <a:lnTo>
                  <a:pt x="101600" y="251460"/>
                </a:lnTo>
                <a:lnTo>
                  <a:pt x="114300" y="243840"/>
                </a:lnTo>
                <a:lnTo>
                  <a:pt x="127000" y="228600"/>
                </a:lnTo>
                <a:lnTo>
                  <a:pt x="177800" y="201168"/>
                </a:lnTo>
                <a:lnTo>
                  <a:pt x="215900" y="187452"/>
                </a:lnTo>
                <a:lnTo>
                  <a:pt x="241300" y="173736"/>
                </a:lnTo>
                <a:lnTo>
                  <a:pt x="266700" y="161544"/>
                </a:lnTo>
                <a:lnTo>
                  <a:pt x="342900" y="137160"/>
                </a:lnTo>
                <a:lnTo>
                  <a:pt x="457200" y="105156"/>
                </a:lnTo>
                <a:lnTo>
                  <a:pt x="508000" y="96012"/>
                </a:lnTo>
                <a:lnTo>
                  <a:pt x="546100" y="86868"/>
                </a:lnTo>
                <a:lnTo>
                  <a:pt x="596900" y="79248"/>
                </a:lnTo>
                <a:lnTo>
                  <a:pt x="635000" y="71628"/>
                </a:lnTo>
                <a:lnTo>
                  <a:pt x="685800" y="64008"/>
                </a:lnTo>
                <a:lnTo>
                  <a:pt x="736600" y="57912"/>
                </a:lnTo>
                <a:lnTo>
                  <a:pt x="838200" y="48768"/>
                </a:lnTo>
                <a:lnTo>
                  <a:pt x="901700" y="44196"/>
                </a:lnTo>
                <a:lnTo>
                  <a:pt x="952500" y="41148"/>
                </a:lnTo>
                <a:lnTo>
                  <a:pt x="1054100" y="38100"/>
                </a:lnTo>
                <a:lnTo>
                  <a:pt x="1104900" y="38100"/>
                </a:lnTo>
                <a:lnTo>
                  <a:pt x="1104900" y="27432"/>
                </a:lnTo>
                <a:lnTo>
                  <a:pt x="1117600" y="38100"/>
                </a:lnTo>
                <a:lnTo>
                  <a:pt x="1130300" y="38100"/>
                </a:lnTo>
                <a:close/>
              </a:path>
              <a:path w="2235200" h="723900">
                <a:moveTo>
                  <a:pt x="1117600" y="685800"/>
                </a:moveTo>
                <a:lnTo>
                  <a:pt x="1054100" y="685800"/>
                </a:lnTo>
                <a:lnTo>
                  <a:pt x="1003300" y="684276"/>
                </a:lnTo>
                <a:lnTo>
                  <a:pt x="901700" y="678180"/>
                </a:lnTo>
                <a:lnTo>
                  <a:pt x="838200" y="675132"/>
                </a:lnTo>
                <a:lnTo>
                  <a:pt x="787400" y="670560"/>
                </a:lnTo>
                <a:lnTo>
                  <a:pt x="635000" y="652272"/>
                </a:lnTo>
                <a:lnTo>
                  <a:pt x="596900" y="644652"/>
                </a:lnTo>
                <a:lnTo>
                  <a:pt x="546100" y="637032"/>
                </a:lnTo>
                <a:lnTo>
                  <a:pt x="457200" y="618744"/>
                </a:lnTo>
                <a:lnTo>
                  <a:pt x="342900" y="586740"/>
                </a:lnTo>
                <a:lnTo>
                  <a:pt x="266700" y="562356"/>
                </a:lnTo>
                <a:lnTo>
                  <a:pt x="241300" y="550164"/>
                </a:lnTo>
                <a:lnTo>
                  <a:pt x="203200" y="536448"/>
                </a:lnTo>
                <a:lnTo>
                  <a:pt x="152400" y="509016"/>
                </a:lnTo>
                <a:lnTo>
                  <a:pt x="127000" y="493776"/>
                </a:lnTo>
                <a:lnTo>
                  <a:pt x="127000" y="487680"/>
                </a:lnTo>
                <a:lnTo>
                  <a:pt x="88900" y="464820"/>
                </a:lnTo>
                <a:lnTo>
                  <a:pt x="63500" y="435864"/>
                </a:lnTo>
                <a:lnTo>
                  <a:pt x="50800" y="420624"/>
                </a:lnTo>
                <a:lnTo>
                  <a:pt x="50800" y="413004"/>
                </a:lnTo>
                <a:lnTo>
                  <a:pt x="38100" y="390144"/>
                </a:lnTo>
                <a:lnTo>
                  <a:pt x="38100" y="376428"/>
                </a:lnTo>
                <a:lnTo>
                  <a:pt x="25400" y="368808"/>
                </a:lnTo>
                <a:lnTo>
                  <a:pt x="25400" y="451104"/>
                </a:lnTo>
                <a:lnTo>
                  <a:pt x="38100" y="469392"/>
                </a:lnTo>
                <a:lnTo>
                  <a:pt x="63500" y="486156"/>
                </a:lnTo>
                <a:lnTo>
                  <a:pt x="63500" y="495300"/>
                </a:lnTo>
                <a:lnTo>
                  <a:pt x="101600" y="518160"/>
                </a:lnTo>
                <a:lnTo>
                  <a:pt x="114300" y="527304"/>
                </a:lnTo>
                <a:lnTo>
                  <a:pt x="139700" y="542544"/>
                </a:lnTo>
                <a:lnTo>
                  <a:pt x="165100" y="556260"/>
                </a:lnTo>
                <a:lnTo>
                  <a:pt x="190500" y="571500"/>
                </a:lnTo>
                <a:lnTo>
                  <a:pt x="228600" y="585216"/>
                </a:lnTo>
                <a:lnTo>
                  <a:pt x="292100" y="611124"/>
                </a:lnTo>
                <a:lnTo>
                  <a:pt x="330200" y="623316"/>
                </a:lnTo>
                <a:lnTo>
                  <a:pt x="406400" y="644652"/>
                </a:lnTo>
                <a:lnTo>
                  <a:pt x="457200" y="655320"/>
                </a:lnTo>
                <a:lnTo>
                  <a:pt x="546100" y="673608"/>
                </a:lnTo>
                <a:lnTo>
                  <a:pt x="584200" y="682752"/>
                </a:lnTo>
                <a:lnTo>
                  <a:pt x="635000" y="690372"/>
                </a:lnTo>
                <a:lnTo>
                  <a:pt x="787400" y="708660"/>
                </a:lnTo>
                <a:lnTo>
                  <a:pt x="838200" y="713232"/>
                </a:lnTo>
                <a:lnTo>
                  <a:pt x="1003300" y="722376"/>
                </a:lnTo>
                <a:lnTo>
                  <a:pt x="1054100" y="723900"/>
                </a:lnTo>
                <a:lnTo>
                  <a:pt x="1092200" y="723900"/>
                </a:lnTo>
                <a:lnTo>
                  <a:pt x="1092200" y="704088"/>
                </a:lnTo>
                <a:lnTo>
                  <a:pt x="1098265" y="700880"/>
                </a:lnTo>
                <a:lnTo>
                  <a:pt x="1104900" y="695706"/>
                </a:lnTo>
                <a:lnTo>
                  <a:pt x="1104900" y="687371"/>
                </a:lnTo>
                <a:lnTo>
                  <a:pt x="1117600" y="685800"/>
                </a:lnTo>
                <a:close/>
              </a:path>
              <a:path w="2235200" h="723900">
                <a:moveTo>
                  <a:pt x="1098265" y="700880"/>
                </a:moveTo>
                <a:lnTo>
                  <a:pt x="1092200" y="704088"/>
                </a:lnTo>
                <a:lnTo>
                  <a:pt x="1092200" y="705612"/>
                </a:lnTo>
                <a:lnTo>
                  <a:pt x="1098265" y="700880"/>
                </a:lnTo>
                <a:close/>
              </a:path>
              <a:path w="2235200" h="723900">
                <a:moveTo>
                  <a:pt x="2197100" y="467868"/>
                </a:moveTo>
                <a:lnTo>
                  <a:pt x="2197100" y="406908"/>
                </a:lnTo>
                <a:lnTo>
                  <a:pt x="2184400" y="414528"/>
                </a:lnTo>
                <a:lnTo>
                  <a:pt x="2184400" y="428244"/>
                </a:lnTo>
                <a:lnTo>
                  <a:pt x="2171700" y="443484"/>
                </a:lnTo>
                <a:lnTo>
                  <a:pt x="2146300" y="458724"/>
                </a:lnTo>
                <a:lnTo>
                  <a:pt x="2146300" y="464820"/>
                </a:lnTo>
                <a:lnTo>
                  <a:pt x="2120900" y="480060"/>
                </a:lnTo>
                <a:lnTo>
                  <a:pt x="2108200" y="495300"/>
                </a:lnTo>
                <a:lnTo>
                  <a:pt x="2057400" y="522732"/>
                </a:lnTo>
                <a:lnTo>
                  <a:pt x="2019300" y="536448"/>
                </a:lnTo>
                <a:lnTo>
                  <a:pt x="1993900" y="550164"/>
                </a:lnTo>
                <a:lnTo>
                  <a:pt x="1968500" y="562356"/>
                </a:lnTo>
                <a:lnTo>
                  <a:pt x="1892300" y="586740"/>
                </a:lnTo>
                <a:lnTo>
                  <a:pt x="1778000" y="618744"/>
                </a:lnTo>
                <a:lnTo>
                  <a:pt x="1727200" y="627888"/>
                </a:lnTo>
                <a:lnTo>
                  <a:pt x="1689100" y="637032"/>
                </a:lnTo>
                <a:lnTo>
                  <a:pt x="1587500" y="652272"/>
                </a:lnTo>
                <a:lnTo>
                  <a:pt x="1549400" y="658368"/>
                </a:lnTo>
                <a:lnTo>
                  <a:pt x="1447800" y="670560"/>
                </a:lnTo>
                <a:lnTo>
                  <a:pt x="1397000" y="675132"/>
                </a:lnTo>
                <a:lnTo>
                  <a:pt x="1333500" y="678180"/>
                </a:lnTo>
                <a:lnTo>
                  <a:pt x="1231900" y="684276"/>
                </a:lnTo>
                <a:lnTo>
                  <a:pt x="1168400" y="685800"/>
                </a:lnTo>
                <a:lnTo>
                  <a:pt x="1117600" y="685800"/>
                </a:lnTo>
                <a:lnTo>
                  <a:pt x="1104900" y="695706"/>
                </a:lnTo>
                <a:lnTo>
                  <a:pt x="1104900" y="697372"/>
                </a:lnTo>
                <a:lnTo>
                  <a:pt x="1098265" y="700880"/>
                </a:lnTo>
                <a:lnTo>
                  <a:pt x="1092200" y="705612"/>
                </a:lnTo>
                <a:lnTo>
                  <a:pt x="1092200" y="723900"/>
                </a:lnTo>
                <a:lnTo>
                  <a:pt x="1117600" y="723900"/>
                </a:lnTo>
                <a:lnTo>
                  <a:pt x="1130300" y="704088"/>
                </a:lnTo>
                <a:lnTo>
                  <a:pt x="1130300" y="723900"/>
                </a:lnTo>
                <a:lnTo>
                  <a:pt x="1168400" y="723900"/>
                </a:lnTo>
                <a:lnTo>
                  <a:pt x="1231900" y="722376"/>
                </a:lnTo>
                <a:lnTo>
                  <a:pt x="1282700" y="719328"/>
                </a:lnTo>
                <a:lnTo>
                  <a:pt x="1346200" y="716280"/>
                </a:lnTo>
                <a:lnTo>
                  <a:pt x="1397000" y="713232"/>
                </a:lnTo>
                <a:lnTo>
                  <a:pt x="1447800" y="708660"/>
                </a:lnTo>
                <a:lnTo>
                  <a:pt x="1600200" y="690372"/>
                </a:lnTo>
                <a:lnTo>
                  <a:pt x="1651000" y="682752"/>
                </a:lnTo>
                <a:lnTo>
                  <a:pt x="1689100" y="673608"/>
                </a:lnTo>
                <a:lnTo>
                  <a:pt x="1739900" y="664464"/>
                </a:lnTo>
                <a:lnTo>
                  <a:pt x="1778000" y="655320"/>
                </a:lnTo>
                <a:lnTo>
                  <a:pt x="1828800" y="644652"/>
                </a:lnTo>
                <a:lnTo>
                  <a:pt x="1866900" y="633984"/>
                </a:lnTo>
                <a:lnTo>
                  <a:pt x="1905000" y="621792"/>
                </a:lnTo>
                <a:lnTo>
                  <a:pt x="1943100" y="611124"/>
                </a:lnTo>
                <a:lnTo>
                  <a:pt x="1981200" y="597408"/>
                </a:lnTo>
                <a:lnTo>
                  <a:pt x="2006600" y="585216"/>
                </a:lnTo>
                <a:lnTo>
                  <a:pt x="2044700" y="571500"/>
                </a:lnTo>
                <a:lnTo>
                  <a:pt x="2159000" y="502920"/>
                </a:lnTo>
                <a:lnTo>
                  <a:pt x="2171700" y="493776"/>
                </a:lnTo>
                <a:lnTo>
                  <a:pt x="2171700" y="486156"/>
                </a:lnTo>
                <a:lnTo>
                  <a:pt x="2197100" y="467868"/>
                </a:lnTo>
                <a:close/>
              </a:path>
              <a:path w="2235200" h="723900">
                <a:moveTo>
                  <a:pt x="1117600" y="38100"/>
                </a:moveTo>
                <a:lnTo>
                  <a:pt x="1104900" y="27432"/>
                </a:lnTo>
                <a:lnTo>
                  <a:pt x="1104900" y="38100"/>
                </a:lnTo>
                <a:lnTo>
                  <a:pt x="1117600" y="38100"/>
                </a:lnTo>
                <a:close/>
              </a:path>
              <a:path w="2235200" h="723900">
                <a:moveTo>
                  <a:pt x="1117600" y="685800"/>
                </a:moveTo>
                <a:lnTo>
                  <a:pt x="1104900" y="687371"/>
                </a:lnTo>
                <a:lnTo>
                  <a:pt x="1104900" y="695706"/>
                </a:lnTo>
                <a:lnTo>
                  <a:pt x="1117600" y="685800"/>
                </a:lnTo>
                <a:close/>
              </a:path>
              <a:path w="2235200" h="723900">
                <a:moveTo>
                  <a:pt x="2222500" y="431292"/>
                </a:moveTo>
                <a:lnTo>
                  <a:pt x="2222500" y="291084"/>
                </a:lnTo>
                <a:lnTo>
                  <a:pt x="2197100" y="254508"/>
                </a:lnTo>
                <a:lnTo>
                  <a:pt x="2171700" y="237744"/>
                </a:lnTo>
                <a:lnTo>
                  <a:pt x="2171700" y="228600"/>
                </a:lnTo>
                <a:lnTo>
                  <a:pt x="2133600" y="205740"/>
                </a:lnTo>
                <a:lnTo>
                  <a:pt x="2120900" y="196596"/>
                </a:lnTo>
                <a:lnTo>
                  <a:pt x="2095500" y="181356"/>
                </a:lnTo>
                <a:lnTo>
                  <a:pt x="2070100" y="167640"/>
                </a:lnTo>
                <a:lnTo>
                  <a:pt x="2044700" y="152400"/>
                </a:lnTo>
                <a:lnTo>
                  <a:pt x="2006600" y="138684"/>
                </a:lnTo>
                <a:lnTo>
                  <a:pt x="1943100" y="112776"/>
                </a:lnTo>
                <a:lnTo>
                  <a:pt x="1905000" y="100584"/>
                </a:lnTo>
                <a:lnTo>
                  <a:pt x="1828800" y="79248"/>
                </a:lnTo>
                <a:lnTo>
                  <a:pt x="1778000" y="68580"/>
                </a:lnTo>
                <a:lnTo>
                  <a:pt x="1689100" y="50292"/>
                </a:lnTo>
                <a:lnTo>
                  <a:pt x="1651000" y="41148"/>
                </a:lnTo>
                <a:lnTo>
                  <a:pt x="1600200" y="33528"/>
                </a:lnTo>
                <a:lnTo>
                  <a:pt x="1447800" y="15240"/>
                </a:lnTo>
                <a:lnTo>
                  <a:pt x="1397000" y="10668"/>
                </a:lnTo>
                <a:lnTo>
                  <a:pt x="1231900" y="1524"/>
                </a:lnTo>
                <a:lnTo>
                  <a:pt x="1168400" y="0"/>
                </a:lnTo>
                <a:lnTo>
                  <a:pt x="1117600" y="0"/>
                </a:lnTo>
                <a:lnTo>
                  <a:pt x="1130300" y="10668"/>
                </a:lnTo>
                <a:lnTo>
                  <a:pt x="1130300" y="38100"/>
                </a:lnTo>
                <a:lnTo>
                  <a:pt x="1168400" y="38100"/>
                </a:lnTo>
                <a:lnTo>
                  <a:pt x="1231900" y="39624"/>
                </a:lnTo>
                <a:lnTo>
                  <a:pt x="1333500" y="45720"/>
                </a:lnTo>
                <a:lnTo>
                  <a:pt x="1397000" y="48768"/>
                </a:lnTo>
                <a:lnTo>
                  <a:pt x="1447800" y="53340"/>
                </a:lnTo>
                <a:lnTo>
                  <a:pt x="1549400" y="65532"/>
                </a:lnTo>
                <a:lnTo>
                  <a:pt x="1587500" y="71628"/>
                </a:lnTo>
                <a:lnTo>
                  <a:pt x="1689100" y="86868"/>
                </a:lnTo>
                <a:lnTo>
                  <a:pt x="1778000" y="105156"/>
                </a:lnTo>
                <a:lnTo>
                  <a:pt x="1892300" y="137160"/>
                </a:lnTo>
                <a:lnTo>
                  <a:pt x="1968500" y="161544"/>
                </a:lnTo>
                <a:lnTo>
                  <a:pt x="1993900" y="173736"/>
                </a:lnTo>
                <a:lnTo>
                  <a:pt x="2032000" y="187452"/>
                </a:lnTo>
                <a:lnTo>
                  <a:pt x="2082800" y="214884"/>
                </a:lnTo>
                <a:lnTo>
                  <a:pt x="2108200" y="230124"/>
                </a:lnTo>
                <a:lnTo>
                  <a:pt x="2108200" y="236220"/>
                </a:lnTo>
                <a:lnTo>
                  <a:pt x="2146300" y="259080"/>
                </a:lnTo>
                <a:lnTo>
                  <a:pt x="2171700" y="288036"/>
                </a:lnTo>
                <a:lnTo>
                  <a:pt x="2184400" y="295656"/>
                </a:lnTo>
                <a:lnTo>
                  <a:pt x="2184400" y="310896"/>
                </a:lnTo>
                <a:lnTo>
                  <a:pt x="2197100" y="333756"/>
                </a:lnTo>
                <a:lnTo>
                  <a:pt x="2197100" y="458724"/>
                </a:lnTo>
                <a:lnTo>
                  <a:pt x="2222500" y="431292"/>
                </a:lnTo>
                <a:close/>
              </a:path>
              <a:path w="2235200" h="723900">
                <a:moveTo>
                  <a:pt x="1130300" y="722376"/>
                </a:moveTo>
                <a:lnTo>
                  <a:pt x="1130300" y="704088"/>
                </a:lnTo>
                <a:lnTo>
                  <a:pt x="1117600" y="723900"/>
                </a:lnTo>
                <a:lnTo>
                  <a:pt x="1130300" y="722376"/>
                </a:lnTo>
                <a:close/>
              </a:path>
              <a:path w="2235200" h="723900">
                <a:moveTo>
                  <a:pt x="1130300" y="723900"/>
                </a:moveTo>
                <a:lnTo>
                  <a:pt x="1130300" y="722376"/>
                </a:lnTo>
                <a:lnTo>
                  <a:pt x="1117600" y="723900"/>
                </a:lnTo>
                <a:lnTo>
                  <a:pt x="1130300" y="723900"/>
                </a:lnTo>
                <a:close/>
              </a:path>
              <a:path w="2235200" h="723900">
                <a:moveTo>
                  <a:pt x="2235200" y="411480"/>
                </a:moveTo>
                <a:lnTo>
                  <a:pt x="2235200" y="310896"/>
                </a:lnTo>
                <a:lnTo>
                  <a:pt x="2222500" y="300228"/>
                </a:lnTo>
                <a:lnTo>
                  <a:pt x="2222500" y="422148"/>
                </a:lnTo>
                <a:lnTo>
                  <a:pt x="2235200" y="411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665151" y="3877682"/>
            <a:ext cx="1808018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b="1" spc="-9" dirty="0">
                <a:latin typeface="Arial"/>
                <a:cs typeface="Arial"/>
              </a:rPr>
              <a:t>Exogenous</a:t>
            </a:r>
            <a:r>
              <a:rPr sz="1400" b="1" spc="-36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pathway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42607" y="3429000"/>
            <a:ext cx="120650" cy="270622"/>
          </a:xfrm>
          <a:custGeom>
            <a:avLst/>
            <a:gdLst/>
            <a:ahLst/>
            <a:cxnLst/>
            <a:rect l="l" t="t" r="r" b="b"/>
            <a:pathLst>
              <a:path w="132714" h="306704">
                <a:moveTo>
                  <a:pt x="66294" y="247765"/>
                </a:moveTo>
                <a:lnTo>
                  <a:pt x="28956" y="184404"/>
                </a:lnTo>
                <a:lnTo>
                  <a:pt x="24384" y="176784"/>
                </a:lnTo>
                <a:lnTo>
                  <a:pt x="15240" y="175260"/>
                </a:lnTo>
                <a:lnTo>
                  <a:pt x="9144" y="179832"/>
                </a:lnTo>
                <a:lnTo>
                  <a:pt x="1524" y="182880"/>
                </a:lnTo>
                <a:lnTo>
                  <a:pt x="0" y="192024"/>
                </a:lnTo>
                <a:lnTo>
                  <a:pt x="4572" y="198120"/>
                </a:lnTo>
                <a:lnTo>
                  <a:pt x="51816" y="281978"/>
                </a:lnTo>
                <a:lnTo>
                  <a:pt x="51816" y="277368"/>
                </a:lnTo>
                <a:lnTo>
                  <a:pt x="53340" y="277368"/>
                </a:lnTo>
                <a:lnTo>
                  <a:pt x="53340" y="269748"/>
                </a:lnTo>
                <a:lnTo>
                  <a:pt x="66294" y="247765"/>
                </a:lnTo>
                <a:close/>
              </a:path>
              <a:path w="132714" h="306704">
                <a:moveTo>
                  <a:pt x="80772" y="223196"/>
                </a:moveTo>
                <a:lnTo>
                  <a:pt x="80772" y="0"/>
                </a:lnTo>
                <a:lnTo>
                  <a:pt x="51816" y="0"/>
                </a:lnTo>
                <a:lnTo>
                  <a:pt x="51816" y="223196"/>
                </a:lnTo>
                <a:lnTo>
                  <a:pt x="66294" y="247765"/>
                </a:lnTo>
                <a:lnTo>
                  <a:pt x="80772" y="223196"/>
                </a:lnTo>
                <a:close/>
              </a:path>
              <a:path w="132714" h="306704">
                <a:moveTo>
                  <a:pt x="80772" y="279932"/>
                </a:moveTo>
                <a:lnTo>
                  <a:pt x="80772" y="277368"/>
                </a:lnTo>
                <a:lnTo>
                  <a:pt x="51816" y="277368"/>
                </a:lnTo>
                <a:lnTo>
                  <a:pt x="51816" y="281978"/>
                </a:lnTo>
                <a:lnTo>
                  <a:pt x="65532" y="306324"/>
                </a:lnTo>
                <a:lnTo>
                  <a:pt x="80772" y="279932"/>
                </a:lnTo>
                <a:close/>
              </a:path>
              <a:path w="132714" h="306704">
                <a:moveTo>
                  <a:pt x="79248" y="269748"/>
                </a:moveTo>
                <a:lnTo>
                  <a:pt x="66294" y="247765"/>
                </a:lnTo>
                <a:lnTo>
                  <a:pt x="53340" y="269748"/>
                </a:lnTo>
                <a:lnTo>
                  <a:pt x="79248" y="269748"/>
                </a:lnTo>
                <a:close/>
              </a:path>
              <a:path w="132714" h="306704">
                <a:moveTo>
                  <a:pt x="79248" y="277368"/>
                </a:moveTo>
                <a:lnTo>
                  <a:pt x="79248" y="269748"/>
                </a:lnTo>
                <a:lnTo>
                  <a:pt x="53340" y="269748"/>
                </a:lnTo>
                <a:lnTo>
                  <a:pt x="53340" y="277368"/>
                </a:lnTo>
                <a:lnTo>
                  <a:pt x="79248" y="277368"/>
                </a:lnTo>
                <a:close/>
              </a:path>
              <a:path w="132714" h="306704">
                <a:moveTo>
                  <a:pt x="132588" y="192024"/>
                </a:moveTo>
                <a:lnTo>
                  <a:pt x="129540" y="182880"/>
                </a:lnTo>
                <a:lnTo>
                  <a:pt x="123444" y="179832"/>
                </a:lnTo>
                <a:lnTo>
                  <a:pt x="117348" y="175260"/>
                </a:lnTo>
                <a:lnTo>
                  <a:pt x="108204" y="176784"/>
                </a:lnTo>
                <a:lnTo>
                  <a:pt x="103632" y="184404"/>
                </a:lnTo>
                <a:lnTo>
                  <a:pt x="66294" y="247765"/>
                </a:lnTo>
                <a:lnTo>
                  <a:pt x="79248" y="269748"/>
                </a:lnTo>
                <a:lnTo>
                  <a:pt x="79248" y="277368"/>
                </a:lnTo>
                <a:lnTo>
                  <a:pt x="80772" y="277368"/>
                </a:lnTo>
                <a:lnTo>
                  <a:pt x="80772" y="279932"/>
                </a:lnTo>
                <a:lnTo>
                  <a:pt x="128016" y="198120"/>
                </a:lnTo>
                <a:lnTo>
                  <a:pt x="132588" y="192024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52062" y="3429000"/>
            <a:ext cx="120650" cy="270622"/>
          </a:xfrm>
          <a:custGeom>
            <a:avLst/>
            <a:gdLst/>
            <a:ahLst/>
            <a:cxnLst/>
            <a:rect l="l" t="t" r="r" b="b"/>
            <a:pathLst>
              <a:path w="132715" h="306704">
                <a:moveTo>
                  <a:pt x="66294" y="247765"/>
                </a:moveTo>
                <a:lnTo>
                  <a:pt x="28956" y="184404"/>
                </a:lnTo>
                <a:lnTo>
                  <a:pt x="24384" y="176784"/>
                </a:lnTo>
                <a:lnTo>
                  <a:pt x="15240" y="175260"/>
                </a:lnTo>
                <a:lnTo>
                  <a:pt x="9144" y="179832"/>
                </a:lnTo>
                <a:lnTo>
                  <a:pt x="1524" y="182880"/>
                </a:lnTo>
                <a:lnTo>
                  <a:pt x="0" y="192024"/>
                </a:lnTo>
                <a:lnTo>
                  <a:pt x="4572" y="198120"/>
                </a:lnTo>
                <a:lnTo>
                  <a:pt x="51816" y="281978"/>
                </a:lnTo>
                <a:lnTo>
                  <a:pt x="51816" y="277368"/>
                </a:lnTo>
                <a:lnTo>
                  <a:pt x="53340" y="277368"/>
                </a:lnTo>
                <a:lnTo>
                  <a:pt x="53340" y="269748"/>
                </a:lnTo>
                <a:lnTo>
                  <a:pt x="66294" y="247765"/>
                </a:lnTo>
                <a:close/>
              </a:path>
              <a:path w="132715" h="306704">
                <a:moveTo>
                  <a:pt x="80772" y="223196"/>
                </a:moveTo>
                <a:lnTo>
                  <a:pt x="80772" y="0"/>
                </a:lnTo>
                <a:lnTo>
                  <a:pt x="51816" y="0"/>
                </a:lnTo>
                <a:lnTo>
                  <a:pt x="51816" y="223196"/>
                </a:lnTo>
                <a:lnTo>
                  <a:pt x="66294" y="247765"/>
                </a:lnTo>
                <a:lnTo>
                  <a:pt x="80772" y="223196"/>
                </a:lnTo>
                <a:close/>
              </a:path>
              <a:path w="132715" h="306704">
                <a:moveTo>
                  <a:pt x="80772" y="279932"/>
                </a:moveTo>
                <a:lnTo>
                  <a:pt x="80772" y="277368"/>
                </a:lnTo>
                <a:lnTo>
                  <a:pt x="51816" y="277368"/>
                </a:lnTo>
                <a:lnTo>
                  <a:pt x="51816" y="281978"/>
                </a:lnTo>
                <a:lnTo>
                  <a:pt x="65532" y="306324"/>
                </a:lnTo>
                <a:lnTo>
                  <a:pt x="80772" y="279932"/>
                </a:lnTo>
                <a:close/>
              </a:path>
              <a:path w="132715" h="306704">
                <a:moveTo>
                  <a:pt x="79248" y="269748"/>
                </a:moveTo>
                <a:lnTo>
                  <a:pt x="66294" y="247765"/>
                </a:lnTo>
                <a:lnTo>
                  <a:pt x="53340" y="269748"/>
                </a:lnTo>
                <a:lnTo>
                  <a:pt x="79248" y="269748"/>
                </a:lnTo>
                <a:close/>
              </a:path>
              <a:path w="132715" h="306704">
                <a:moveTo>
                  <a:pt x="79248" y="277368"/>
                </a:moveTo>
                <a:lnTo>
                  <a:pt x="79248" y="269748"/>
                </a:lnTo>
                <a:lnTo>
                  <a:pt x="53340" y="269748"/>
                </a:lnTo>
                <a:lnTo>
                  <a:pt x="53340" y="277368"/>
                </a:lnTo>
                <a:lnTo>
                  <a:pt x="79248" y="277368"/>
                </a:lnTo>
                <a:close/>
              </a:path>
              <a:path w="132715" h="306704">
                <a:moveTo>
                  <a:pt x="132588" y="192024"/>
                </a:moveTo>
                <a:lnTo>
                  <a:pt x="129540" y="182880"/>
                </a:lnTo>
                <a:lnTo>
                  <a:pt x="123444" y="179832"/>
                </a:lnTo>
                <a:lnTo>
                  <a:pt x="117348" y="175260"/>
                </a:lnTo>
                <a:lnTo>
                  <a:pt x="108204" y="176784"/>
                </a:lnTo>
                <a:lnTo>
                  <a:pt x="103632" y="184404"/>
                </a:lnTo>
                <a:lnTo>
                  <a:pt x="66294" y="247765"/>
                </a:lnTo>
                <a:lnTo>
                  <a:pt x="79248" y="269748"/>
                </a:lnTo>
                <a:lnTo>
                  <a:pt x="79248" y="277368"/>
                </a:lnTo>
                <a:lnTo>
                  <a:pt x="80772" y="277368"/>
                </a:lnTo>
                <a:lnTo>
                  <a:pt x="80772" y="279932"/>
                </a:lnTo>
                <a:lnTo>
                  <a:pt x="128016" y="198120"/>
                </a:lnTo>
                <a:lnTo>
                  <a:pt x="132588" y="192024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03273" y="3697942"/>
            <a:ext cx="2144426" cy="3080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86648" y="3681804"/>
            <a:ext cx="2170545" cy="6324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86648" y="3681804"/>
            <a:ext cx="2170545" cy="638735"/>
          </a:xfrm>
          <a:custGeom>
            <a:avLst/>
            <a:gdLst/>
            <a:ahLst/>
            <a:cxnLst/>
            <a:rect l="l" t="t" r="r" b="b"/>
            <a:pathLst>
              <a:path w="2387600" h="723900">
                <a:moveTo>
                  <a:pt x="12700" y="423672"/>
                </a:moveTo>
                <a:lnTo>
                  <a:pt x="12700" y="301752"/>
                </a:lnTo>
                <a:lnTo>
                  <a:pt x="0" y="310896"/>
                </a:lnTo>
                <a:lnTo>
                  <a:pt x="0" y="414528"/>
                </a:lnTo>
                <a:lnTo>
                  <a:pt x="12700" y="423672"/>
                </a:lnTo>
                <a:close/>
              </a:path>
              <a:path w="2387600" h="723900">
                <a:moveTo>
                  <a:pt x="38100" y="347472"/>
                </a:moveTo>
                <a:lnTo>
                  <a:pt x="38100" y="263652"/>
                </a:lnTo>
                <a:lnTo>
                  <a:pt x="25400" y="272796"/>
                </a:lnTo>
                <a:lnTo>
                  <a:pt x="12700" y="291084"/>
                </a:lnTo>
                <a:lnTo>
                  <a:pt x="12700" y="432816"/>
                </a:lnTo>
                <a:lnTo>
                  <a:pt x="25400" y="441960"/>
                </a:lnTo>
                <a:lnTo>
                  <a:pt x="25400" y="353568"/>
                </a:lnTo>
                <a:lnTo>
                  <a:pt x="38100" y="347472"/>
                </a:lnTo>
                <a:close/>
              </a:path>
              <a:path w="2387600" h="723900">
                <a:moveTo>
                  <a:pt x="1193800" y="685800"/>
                </a:moveTo>
                <a:lnTo>
                  <a:pt x="1130300" y="685800"/>
                </a:lnTo>
                <a:lnTo>
                  <a:pt x="1066800" y="684276"/>
                </a:lnTo>
                <a:lnTo>
                  <a:pt x="952500" y="678180"/>
                </a:lnTo>
                <a:lnTo>
                  <a:pt x="901700" y="675132"/>
                </a:lnTo>
                <a:lnTo>
                  <a:pt x="838200" y="670560"/>
                </a:lnTo>
                <a:lnTo>
                  <a:pt x="685800" y="652272"/>
                </a:lnTo>
                <a:lnTo>
                  <a:pt x="584200" y="637032"/>
                </a:lnTo>
                <a:lnTo>
                  <a:pt x="533400" y="627888"/>
                </a:lnTo>
                <a:lnTo>
                  <a:pt x="495300" y="618744"/>
                </a:lnTo>
                <a:lnTo>
                  <a:pt x="444500" y="608076"/>
                </a:lnTo>
                <a:lnTo>
                  <a:pt x="368300" y="586740"/>
                </a:lnTo>
                <a:lnTo>
                  <a:pt x="292100" y="562356"/>
                </a:lnTo>
                <a:lnTo>
                  <a:pt x="254000" y="548640"/>
                </a:lnTo>
                <a:lnTo>
                  <a:pt x="215900" y="536448"/>
                </a:lnTo>
                <a:lnTo>
                  <a:pt x="190500" y="522732"/>
                </a:lnTo>
                <a:lnTo>
                  <a:pt x="177800" y="515112"/>
                </a:lnTo>
                <a:lnTo>
                  <a:pt x="165100" y="509016"/>
                </a:lnTo>
                <a:lnTo>
                  <a:pt x="127000" y="486156"/>
                </a:lnTo>
                <a:lnTo>
                  <a:pt x="114300" y="480060"/>
                </a:lnTo>
                <a:lnTo>
                  <a:pt x="101600" y="472440"/>
                </a:lnTo>
                <a:lnTo>
                  <a:pt x="88900" y="457200"/>
                </a:lnTo>
                <a:lnTo>
                  <a:pt x="63500" y="434340"/>
                </a:lnTo>
                <a:lnTo>
                  <a:pt x="50800" y="419100"/>
                </a:lnTo>
                <a:lnTo>
                  <a:pt x="50800" y="411480"/>
                </a:lnTo>
                <a:lnTo>
                  <a:pt x="38100" y="405384"/>
                </a:lnTo>
                <a:lnTo>
                  <a:pt x="38100" y="374904"/>
                </a:lnTo>
                <a:lnTo>
                  <a:pt x="25400" y="368808"/>
                </a:lnTo>
                <a:lnTo>
                  <a:pt x="25400" y="441960"/>
                </a:lnTo>
                <a:lnTo>
                  <a:pt x="38100" y="469392"/>
                </a:lnTo>
                <a:lnTo>
                  <a:pt x="50800" y="478536"/>
                </a:lnTo>
                <a:lnTo>
                  <a:pt x="63500" y="486156"/>
                </a:lnTo>
                <a:lnTo>
                  <a:pt x="76200" y="495300"/>
                </a:lnTo>
                <a:lnTo>
                  <a:pt x="88900" y="510540"/>
                </a:lnTo>
                <a:lnTo>
                  <a:pt x="101600" y="519684"/>
                </a:lnTo>
                <a:lnTo>
                  <a:pt x="139700" y="542544"/>
                </a:lnTo>
                <a:lnTo>
                  <a:pt x="177800" y="557784"/>
                </a:lnTo>
                <a:lnTo>
                  <a:pt x="203200" y="571500"/>
                </a:lnTo>
                <a:lnTo>
                  <a:pt x="279400" y="598932"/>
                </a:lnTo>
                <a:lnTo>
                  <a:pt x="355600" y="623316"/>
                </a:lnTo>
                <a:lnTo>
                  <a:pt x="393700" y="633984"/>
                </a:lnTo>
                <a:lnTo>
                  <a:pt x="482600" y="655320"/>
                </a:lnTo>
                <a:lnTo>
                  <a:pt x="533400" y="664464"/>
                </a:lnTo>
                <a:lnTo>
                  <a:pt x="622300" y="682752"/>
                </a:lnTo>
                <a:lnTo>
                  <a:pt x="673100" y="690372"/>
                </a:lnTo>
                <a:lnTo>
                  <a:pt x="736600" y="696468"/>
                </a:lnTo>
                <a:lnTo>
                  <a:pt x="838200" y="708660"/>
                </a:lnTo>
                <a:lnTo>
                  <a:pt x="901700" y="713232"/>
                </a:lnTo>
                <a:lnTo>
                  <a:pt x="1016000" y="719328"/>
                </a:lnTo>
                <a:lnTo>
                  <a:pt x="1066800" y="722376"/>
                </a:lnTo>
                <a:lnTo>
                  <a:pt x="1130300" y="723900"/>
                </a:lnTo>
                <a:lnTo>
                  <a:pt x="1168400" y="723900"/>
                </a:lnTo>
                <a:lnTo>
                  <a:pt x="1168400" y="701040"/>
                </a:lnTo>
                <a:lnTo>
                  <a:pt x="1181100" y="691896"/>
                </a:lnTo>
                <a:lnTo>
                  <a:pt x="1181100" y="722376"/>
                </a:lnTo>
                <a:lnTo>
                  <a:pt x="1193800" y="685800"/>
                </a:lnTo>
                <a:close/>
              </a:path>
              <a:path w="2387600" h="723900">
                <a:moveTo>
                  <a:pt x="1206500" y="38100"/>
                </a:moveTo>
                <a:lnTo>
                  <a:pt x="1206500" y="18288"/>
                </a:lnTo>
                <a:lnTo>
                  <a:pt x="1193800" y="0"/>
                </a:lnTo>
                <a:lnTo>
                  <a:pt x="1130300" y="0"/>
                </a:lnTo>
                <a:lnTo>
                  <a:pt x="1016000" y="3048"/>
                </a:lnTo>
                <a:lnTo>
                  <a:pt x="952500" y="6096"/>
                </a:lnTo>
                <a:lnTo>
                  <a:pt x="838200" y="15240"/>
                </a:lnTo>
                <a:lnTo>
                  <a:pt x="736600" y="27432"/>
                </a:lnTo>
                <a:lnTo>
                  <a:pt x="673100" y="33528"/>
                </a:lnTo>
                <a:lnTo>
                  <a:pt x="622300" y="41148"/>
                </a:lnTo>
                <a:lnTo>
                  <a:pt x="571500" y="50292"/>
                </a:lnTo>
                <a:lnTo>
                  <a:pt x="482600" y="68580"/>
                </a:lnTo>
                <a:lnTo>
                  <a:pt x="431800" y="79248"/>
                </a:lnTo>
                <a:lnTo>
                  <a:pt x="355600" y="100584"/>
                </a:lnTo>
                <a:lnTo>
                  <a:pt x="317500" y="112776"/>
                </a:lnTo>
                <a:lnTo>
                  <a:pt x="279400" y="126492"/>
                </a:lnTo>
                <a:lnTo>
                  <a:pt x="241300" y="138684"/>
                </a:lnTo>
                <a:lnTo>
                  <a:pt x="203200" y="152400"/>
                </a:lnTo>
                <a:lnTo>
                  <a:pt x="177800" y="167640"/>
                </a:lnTo>
                <a:lnTo>
                  <a:pt x="165100" y="173736"/>
                </a:lnTo>
                <a:lnTo>
                  <a:pt x="114300" y="196596"/>
                </a:lnTo>
                <a:lnTo>
                  <a:pt x="101600" y="204216"/>
                </a:lnTo>
                <a:lnTo>
                  <a:pt x="88900" y="213360"/>
                </a:lnTo>
                <a:lnTo>
                  <a:pt x="88900" y="220980"/>
                </a:lnTo>
                <a:lnTo>
                  <a:pt x="76200" y="228600"/>
                </a:lnTo>
                <a:lnTo>
                  <a:pt x="50800" y="246888"/>
                </a:lnTo>
                <a:lnTo>
                  <a:pt x="38100" y="254508"/>
                </a:lnTo>
                <a:lnTo>
                  <a:pt x="38100" y="318516"/>
                </a:lnTo>
                <a:lnTo>
                  <a:pt x="50800" y="310896"/>
                </a:lnTo>
                <a:lnTo>
                  <a:pt x="50800" y="303276"/>
                </a:lnTo>
                <a:lnTo>
                  <a:pt x="63500" y="295656"/>
                </a:lnTo>
                <a:lnTo>
                  <a:pt x="63500" y="288036"/>
                </a:lnTo>
                <a:lnTo>
                  <a:pt x="76200" y="280416"/>
                </a:lnTo>
                <a:lnTo>
                  <a:pt x="76200" y="274320"/>
                </a:lnTo>
                <a:lnTo>
                  <a:pt x="101600" y="259080"/>
                </a:lnTo>
                <a:lnTo>
                  <a:pt x="127000" y="236220"/>
                </a:lnTo>
                <a:lnTo>
                  <a:pt x="139700" y="230124"/>
                </a:lnTo>
                <a:lnTo>
                  <a:pt x="165100" y="214884"/>
                </a:lnTo>
                <a:lnTo>
                  <a:pt x="177800" y="208788"/>
                </a:lnTo>
                <a:lnTo>
                  <a:pt x="190500" y="201168"/>
                </a:lnTo>
                <a:lnTo>
                  <a:pt x="254000" y="173736"/>
                </a:lnTo>
                <a:lnTo>
                  <a:pt x="368300" y="137160"/>
                </a:lnTo>
                <a:lnTo>
                  <a:pt x="444500" y="115824"/>
                </a:lnTo>
                <a:lnTo>
                  <a:pt x="495300" y="105156"/>
                </a:lnTo>
                <a:lnTo>
                  <a:pt x="533400" y="96012"/>
                </a:lnTo>
                <a:lnTo>
                  <a:pt x="584200" y="86868"/>
                </a:lnTo>
                <a:lnTo>
                  <a:pt x="736600" y="64008"/>
                </a:lnTo>
                <a:lnTo>
                  <a:pt x="787400" y="57912"/>
                </a:lnTo>
                <a:lnTo>
                  <a:pt x="838200" y="53340"/>
                </a:lnTo>
                <a:lnTo>
                  <a:pt x="952500" y="44196"/>
                </a:lnTo>
                <a:lnTo>
                  <a:pt x="1016000" y="41148"/>
                </a:lnTo>
                <a:lnTo>
                  <a:pt x="1130300" y="38100"/>
                </a:lnTo>
                <a:lnTo>
                  <a:pt x="1168400" y="38100"/>
                </a:lnTo>
                <a:lnTo>
                  <a:pt x="1168400" y="18288"/>
                </a:lnTo>
                <a:lnTo>
                  <a:pt x="1181100" y="25884"/>
                </a:lnTo>
                <a:lnTo>
                  <a:pt x="1181100" y="28194"/>
                </a:lnTo>
                <a:lnTo>
                  <a:pt x="1193800" y="38100"/>
                </a:lnTo>
                <a:lnTo>
                  <a:pt x="1206500" y="38100"/>
                </a:lnTo>
                <a:close/>
              </a:path>
              <a:path w="2387600" h="723900">
                <a:moveTo>
                  <a:pt x="1193800" y="38100"/>
                </a:moveTo>
                <a:lnTo>
                  <a:pt x="1168400" y="18288"/>
                </a:lnTo>
                <a:lnTo>
                  <a:pt x="1168400" y="38100"/>
                </a:lnTo>
                <a:lnTo>
                  <a:pt x="1181100" y="38100"/>
                </a:lnTo>
                <a:lnTo>
                  <a:pt x="1181100" y="36504"/>
                </a:lnTo>
                <a:lnTo>
                  <a:pt x="1193800" y="38100"/>
                </a:lnTo>
                <a:close/>
              </a:path>
              <a:path w="2387600" h="723900">
                <a:moveTo>
                  <a:pt x="1181100" y="717804"/>
                </a:moveTo>
                <a:lnTo>
                  <a:pt x="1181100" y="691896"/>
                </a:lnTo>
                <a:lnTo>
                  <a:pt x="1168400" y="701040"/>
                </a:lnTo>
                <a:lnTo>
                  <a:pt x="1168400" y="708660"/>
                </a:lnTo>
                <a:lnTo>
                  <a:pt x="1181100" y="717804"/>
                </a:lnTo>
                <a:close/>
              </a:path>
              <a:path w="2387600" h="723900">
                <a:moveTo>
                  <a:pt x="2349500" y="469392"/>
                </a:moveTo>
                <a:lnTo>
                  <a:pt x="2349500" y="405384"/>
                </a:lnTo>
                <a:lnTo>
                  <a:pt x="2324100" y="428244"/>
                </a:lnTo>
                <a:lnTo>
                  <a:pt x="2324100" y="435864"/>
                </a:lnTo>
                <a:lnTo>
                  <a:pt x="2311400" y="443484"/>
                </a:lnTo>
                <a:lnTo>
                  <a:pt x="2311400" y="449580"/>
                </a:lnTo>
                <a:lnTo>
                  <a:pt x="2286000" y="464820"/>
                </a:lnTo>
                <a:lnTo>
                  <a:pt x="2260600" y="487680"/>
                </a:lnTo>
                <a:lnTo>
                  <a:pt x="2247900" y="493776"/>
                </a:lnTo>
                <a:lnTo>
                  <a:pt x="2222500" y="509016"/>
                </a:lnTo>
                <a:lnTo>
                  <a:pt x="2209800" y="515112"/>
                </a:lnTo>
                <a:lnTo>
                  <a:pt x="2197100" y="522732"/>
                </a:lnTo>
                <a:lnTo>
                  <a:pt x="2159000" y="536448"/>
                </a:lnTo>
                <a:lnTo>
                  <a:pt x="2133600" y="550164"/>
                </a:lnTo>
                <a:lnTo>
                  <a:pt x="2019300" y="586740"/>
                </a:lnTo>
                <a:lnTo>
                  <a:pt x="1943100" y="608076"/>
                </a:lnTo>
                <a:lnTo>
                  <a:pt x="1892300" y="618744"/>
                </a:lnTo>
                <a:lnTo>
                  <a:pt x="1854200" y="627888"/>
                </a:lnTo>
                <a:lnTo>
                  <a:pt x="1803400" y="637032"/>
                </a:lnTo>
                <a:lnTo>
                  <a:pt x="1701800" y="652272"/>
                </a:lnTo>
                <a:lnTo>
                  <a:pt x="1549400" y="670560"/>
                </a:lnTo>
                <a:lnTo>
                  <a:pt x="1485900" y="675132"/>
                </a:lnTo>
                <a:lnTo>
                  <a:pt x="1435100" y="678180"/>
                </a:lnTo>
                <a:lnTo>
                  <a:pt x="1308100" y="684276"/>
                </a:lnTo>
                <a:lnTo>
                  <a:pt x="1257300" y="685800"/>
                </a:lnTo>
                <a:lnTo>
                  <a:pt x="1193800" y="685800"/>
                </a:lnTo>
                <a:lnTo>
                  <a:pt x="1181100" y="722376"/>
                </a:lnTo>
                <a:lnTo>
                  <a:pt x="1181100" y="717804"/>
                </a:lnTo>
                <a:lnTo>
                  <a:pt x="1168400" y="708660"/>
                </a:lnTo>
                <a:lnTo>
                  <a:pt x="1168400" y="723900"/>
                </a:lnTo>
                <a:lnTo>
                  <a:pt x="1193800" y="723900"/>
                </a:lnTo>
                <a:lnTo>
                  <a:pt x="1206500" y="687324"/>
                </a:lnTo>
                <a:lnTo>
                  <a:pt x="1206500" y="691896"/>
                </a:lnTo>
                <a:lnTo>
                  <a:pt x="1219200" y="701040"/>
                </a:lnTo>
                <a:lnTo>
                  <a:pt x="1219200" y="723900"/>
                </a:lnTo>
                <a:lnTo>
                  <a:pt x="1257300" y="723900"/>
                </a:lnTo>
                <a:lnTo>
                  <a:pt x="1320800" y="722376"/>
                </a:lnTo>
                <a:lnTo>
                  <a:pt x="1371600" y="719328"/>
                </a:lnTo>
                <a:lnTo>
                  <a:pt x="1485900" y="713232"/>
                </a:lnTo>
                <a:lnTo>
                  <a:pt x="1549400" y="708660"/>
                </a:lnTo>
                <a:lnTo>
                  <a:pt x="1765300" y="682752"/>
                </a:lnTo>
                <a:lnTo>
                  <a:pt x="1816100" y="673608"/>
                </a:lnTo>
                <a:lnTo>
                  <a:pt x="1905000" y="655320"/>
                </a:lnTo>
                <a:lnTo>
                  <a:pt x="1993900" y="633984"/>
                </a:lnTo>
                <a:lnTo>
                  <a:pt x="2032000" y="623316"/>
                </a:lnTo>
                <a:lnTo>
                  <a:pt x="2070100" y="611124"/>
                </a:lnTo>
                <a:lnTo>
                  <a:pt x="2108200" y="597408"/>
                </a:lnTo>
                <a:lnTo>
                  <a:pt x="2146300" y="585216"/>
                </a:lnTo>
                <a:lnTo>
                  <a:pt x="2184400" y="571500"/>
                </a:lnTo>
                <a:lnTo>
                  <a:pt x="2209800" y="556260"/>
                </a:lnTo>
                <a:lnTo>
                  <a:pt x="2222500" y="550164"/>
                </a:lnTo>
                <a:lnTo>
                  <a:pt x="2273300" y="527304"/>
                </a:lnTo>
                <a:lnTo>
                  <a:pt x="2286000" y="519684"/>
                </a:lnTo>
                <a:lnTo>
                  <a:pt x="2298700" y="510540"/>
                </a:lnTo>
                <a:lnTo>
                  <a:pt x="2311400" y="495300"/>
                </a:lnTo>
                <a:lnTo>
                  <a:pt x="2336800" y="477012"/>
                </a:lnTo>
                <a:lnTo>
                  <a:pt x="2349500" y="469392"/>
                </a:lnTo>
                <a:close/>
              </a:path>
              <a:path w="2387600" h="723900">
                <a:moveTo>
                  <a:pt x="1193800" y="38100"/>
                </a:moveTo>
                <a:lnTo>
                  <a:pt x="1181100" y="36504"/>
                </a:lnTo>
                <a:lnTo>
                  <a:pt x="1181100" y="38100"/>
                </a:lnTo>
                <a:lnTo>
                  <a:pt x="1193800" y="38100"/>
                </a:lnTo>
                <a:close/>
              </a:path>
              <a:path w="2387600" h="723900">
                <a:moveTo>
                  <a:pt x="2387600" y="413004"/>
                </a:moveTo>
                <a:lnTo>
                  <a:pt x="2387600" y="309372"/>
                </a:lnTo>
                <a:lnTo>
                  <a:pt x="2374900" y="291084"/>
                </a:lnTo>
                <a:lnTo>
                  <a:pt x="2362200" y="281940"/>
                </a:lnTo>
                <a:lnTo>
                  <a:pt x="2349500" y="254508"/>
                </a:lnTo>
                <a:lnTo>
                  <a:pt x="2336800" y="245364"/>
                </a:lnTo>
                <a:lnTo>
                  <a:pt x="2324100" y="237744"/>
                </a:lnTo>
                <a:lnTo>
                  <a:pt x="2311400" y="228600"/>
                </a:lnTo>
                <a:lnTo>
                  <a:pt x="2286000" y="213360"/>
                </a:lnTo>
                <a:lnTo>
                  <a:pt x="2286000" y="204216"/>
                </a:lnTo>
                <a:lnTo>
                  <a:pt x="2260600" y="188976"/>
                </a:lnTo>
                <a:lnTo>
                  <a:pt x="2235200" y="181356"/>
                </a:lnTo>
                <a:lnTo>
                  <a:pt x="2209800" y="166116"/>
                </a:lnTo>
                <a:lnTo>
                  <a:pt x="2184400" y="152400"/>
                </a:lnTo>
                <a:lnTo>
                  <a:pt x="2108200" y="124968"/>
                </a:lnTo>
                <a:lnTo>
                  <a:pt x="2032000" y="100584"/>
                </a:lnTo>
                <a:lnTo>
                  <a:pt x="1993900" y="89916"/>
                </a:lnTo>
                <a:lnTo>
                  <a:pt x="1905000" y="68580"/>
                </a:lnTo>
                <a:lnTo>
                  <a:pt x="1854200" y="59436"/>
                </a:lnTo>
                <a:lnTo>
                  <a:pt x="1765300" y="41148"/>
                </a:lnTo>
                <a:lnTo>
                  <a:pt x="1549400" y="15240"/>
                </a:lnTo>
                <a:lnTo>
                  <a:pt x="1485900" y="10668"/>
                </a:lnTo>
                <a:lnTo>
                  <a:pt x="1371600" y="4572"/>
                </a:lnTo>
                <a:lnTo>
                  <a:pt x="1320800" y="1524"/>
                </a:lnTo>
                <a:lnTo>
                  <a:pt x="1257300" y="0"/>
                </a:lnTo>
                <a:lnTo>
                  <a:pt x="1193800" y="0"/>
                </a:lnTo>
                <a:lnTo>
                  <a:pt x="1206500" y="1524"/>
                </a:lnTo>
                <a:lnTo>
                  <a:pt x="1206500" y="38100"/>
                </a:lnTo>
                <a:lnTo>
                  <a:pt x="1257300" y="38100"/>
                </a:lnTo>
                <a:lnTo>
                  <a:pt x="1308100" y="39624"/>
                </a:lnTo>
                <a:lnTo>
                  <a:pt x="1435100" y="45720"/>
                </a:lnTo>
                <a:lnTo>
                  <a:pt x="1485900" y="48768"/>
                </a:lnTo>
                <a:lnTo>
                  <a:pt x="1549400" y="53340"/>
                </a:lnTo>
                <a:lnTo>
                  <a:pt x="1701800" y="71628"/>
                </a:lnTo>
                <a:lnTo>
                  <a:pt x="1803400" y="86868"/>
                </a:lnTo>
                <a:lnTo>
                  <a:pt x="1892300" y="105156"/>
                </a:lnTo>
                <a:lnTo>
                  <a:pt x="1943100" y="115824"/>
                </a:lnTo>
                <a:lnTo>
                  <a:pt x="2019300" y="137160"/>
                </a:lnTo>
                <a:lnTo>
                  <a:pt x="2095500" y="161544"/>
                </a:lnTo>
                <a:lnTo>
                  <a:pt x="2133600" y="175260"/>
                </a:lnTo>
                <a:lnTo>
                  <a:pt x="2159000" y="187452"/>
                </a:lnTo>
                <a:lnTo>
                  <a:pt x="2197100" y="201168"/>
                </a:lnTo>
                <a:lnTo>
                  <a:pt x="2209800" y="208788"/>
                </a:lnTo>
                <a:lnTo>
                  <a:pt x="2222500" y="214884"/>
                </a:lnTo>
                <a:lnTo>
                  <a:pt x="2260600" y="237744"/>
                </a:lnTo>
                <a:lnTo>
                  <a:pt x="2273300" y="243840"/>
                </a:lnTo>
                <a:lnTo>
                  <a:pt x="2286000" y="251460"/>
                </a:lnTo>
                <a:lnTo>
                  <a:pt x="2298700" y="266700"/>
                </a:lnTo>
                <a:lnTo>
                  <a:pt x="2324100" y="289560"/>
                </a:lnTo>
                <a:lnTo>
                  <a:pt x="2336800" y="304800"/>
                </a:lnTo>
                <a:lnTo>
                  <a:pt x="2336800" y="312420"/>
                </a:lnTo>
                <a:lnTo>
                  <a:pt x="2349500" y="318516"/>
                </a:lnTo>
                <a:lnTo>
                  <a:pt x="2349500" y="460248"/>
                </a:lnTo>
                <a:lnTo>
                  <a:pt x="2362200" y="451104"/>
                </a:lnTo>
                <a:lnTo>
                  <a:pt x="2374900" y="432816"/>
                </a:lnTo>
                <a:lnTo>
                  <a:pt x="2374900" y="422148"/>
                </a:lnTo>
                <a:lnTo>
                  <a:pt x="2387600" y="413004"/>
                </a:lnTo>
                <a:close/>
              </a:path>
              <a:path w="2387600" h="723900">
                <a:moveTo>
                  <a:pt x="1206500" y="18288"/>
                </a:moveTo>
                <a:lnTo>
                  <a:pt x="1206500" y="1524"/>
                </a:lnTo>
                <a:lnTo>
                  <a:pt x="1193800" y="0"/>
                </a:lnTo>
                <a:lnTo>
                  <a:pt x="1206500" y="18288"/>
                </a:lnTo>
                <a:close/>
              </a:path>
              <a:path w="2387600" h="723900">
                <a:moveTo>
                  <a:pt x="1219200" y="723900"/>
                </a:moveTo>
                <a:lnTo>
                  <a:pt x="1219200" y="701040"/>
                </a:lnTo>
                <a:lnTo>
                  <a:pt x="1206500" y="708660"/>
                </a:lnTo>
                <a:lnTo>
                  <a:pt x="1206500" y="687324"/>
                </a:lnTo>
                <a:lnTo>
                  <a:pt x="1193800" y="723900"/>
                </a:lnTo>
                <a:lnTo>
                  <a:pt x="1219200" y="723900"/>
                </a:lnTo>
                <a:close/>
              </a:path>
              <a:path w="2387600" h="723900">
                <a:moveTo>
                  <a:pt x="1219200" y="701040"/>
                </a:moveTo>
                <a:lnTo>
                  <a:pt x="1206500" y="691896"/>
                </a:lnTo>
                <a:lnTo>
                  <a:pt x="1206500" y="708660"/>
                </a:lnTo>
                <a:lnTo>
                  <a:pt x="1219200" y="701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515031" y="3877682"/>
            <a:ext cx="1930977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b="1" spc="-9" dirty="0">
                <a:latin typeface="Arial"/>
                <a:cs typeface="Arial"/>
              </a:rPr>
              <a:t>Endogenous</a:t>
            </a:r>
            <a:r>
              <a:rPr sz="1400" b="1" spc="-27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pathway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16609" y="5423647"/>
            <a:ext cx="563" cy="3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43187" y="5367618"/>
            <a:ext cx="1992" cy="171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47350" y="5244353"/>
            <a:ext cx="6289" cy="1228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24546" y="5145461"/>
            <a:ext cx="1705" cy="1516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27361" y="4639236"/>
            <a:ext cx="1943670" cy="47064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83905" y="4794324"/>
            <a:ext cx="319793" cy="29344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07920" y="4623099"/>
            <a:ext cx="2309091" cy="103587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07920" y="4623099"/>
            <a:ext cx="2309091" cy="1042147"/>
          </a:xfrm>
          <a:custGeom>
            <a:avLst/>
            <a:gdLst/>
            <a:ahLst/>
            <a:cxnLst/>
            <a:rect l="l" t="t" r="r" b="b"/>
            <a:pathLst>
              <a:path w="2540000" h="1181100">
                <a:moveTo>
                  <a:pt x="38100" y="548640"/>
                </a:moveTo>
                <a:lnTo>
                  <a:pt x="38100" y="438912"/>
                </a:lnTo>
                <a:lnTo>
                  <a:pt x="25400" y="452628"/>
                </a:lnTo>
                <a:lnTo>
                  <a:pt x="12700" y="498348"/>
                </a:lnTo>
                <a:lnTo>
                  <a:pt x="0" y="528828"/>
                </a:lnTo>
                <a:lnTo>
                  <a:pt x="0" y="669036"/>
                </a:lnTo>
                <a:lnTo>
                  <a:pt x="12700" y="684276"/>
                </a:lnTo>
                <a:lnTo>
                  <a:pt x="12700" y="699516"/>
                </a:lnTo>
                <a:lnTo>
                  <a:pt x="25400" y="713232"/>
                </a:lnTo>
                <a:lnTo>
                  <a:pt x="25400" y="576072"/>
                </a:lnTo>
                <a:lnTo>
                  <a:pt x="38100" y="548640"/>
                </a:lnTo>
                <a:close/>
              </a:path>
              <a:path w="2540000" h="1181100">
                <a:moveTo>
                  <a:pt x="38100" y="743712"/>
                </a:moveTo>
                <a:lnTo>
                  <a:pt x="38100" y="630936"/>
                </a:lnTo>
                <a:lnTo>
                  <a:pt x="25400" y="603504"/>
                </a:lnTo>
                <a:lnTo>
                  <a:pt x="25400" y="713232"/>
                </a:lnTo>
                <a:lnTo>
                  <a:pt x="38100" y="743712"/>
                </a:lnTo>
                <a:close/>
              </a:path>
              <a:path w="2540000" h="1181100">
                <a:moveTo>
                  <a:pt x="1282700" y="38100"/>
                </a:moveTo>
                <a:lnTo>
                  <a:pt x="1282700" y="3048"/>
                </a:lnTo>
                <a:lnTo>
                  <a:pt x="1270000" y="0"/>
                </a:lnTo>
                <a:lnTo>
                  <a:pt x="1206500" y="0"/>
                </a:lnTo>
                <a:lnTo>
                  <a:pt x="1079500" y="6096"/>
                </a:lnTo>
                <a:lnTo>
                  <a:pt x="952500" y="18288"/>
                </a:lnTo>
                <a:lnTo>
                  <a:pt x="889000" y="25908"/>
                </a:lnTo>
                <a:lnTo>
                  <a:pt x="838200" y="35052"/>
                </a:lnTo>
                <a:lnTo>
                  <a:pt x="774700" y="45720"/>
                </a:lnTo>
                <a:lnTo>
                  <a:pt x="723900" y="56388"/>
                </a:lnTo>
                <a:lnTo>
                  <a:pt x="660400" y="70104"/>
                </a:lnTo>
                <a:lnTo>
                  <a:pt x="609600" y="83820"/>
                </a:lnTo>
                <a:lnTo>
                  <a:pt x="508000" y="114300"/>
                </a:lnTo>
                <a:lnTo>
                  <a:pt x="457200" y="131064"/>
                </a:lnTo>
                <a:lnTo>
                  <a:pt x="419100" y="149352"/>
                </a:lnTo>
                <a:lnTo>
                  <a:pt x="368300" y="169164"/>
                </a:lnTo>
                <a:lnTo>
                  <a:pt x="330200" y="188976"/>
                </a:lnTo>
                <a:lnTo>
                  <a:pt x="254000" y="231648"/>
                </a:lnTo>
                <a:lnTo>
                  <a:pt x="215900" y="256032"/>
                </a:lnTo>
                <a:lnTo>
                  <a:pt x="203200" y="266700"/>
                </a:lnTo>
                <a:lnTo>
                  <a:pt x="177800" y="278892"/>
                </a:lnTo>
                <a:lnTo>
                  <a:pt x="152400" y="303276"/>
                </a:lnTo>
                <a:lnTo>
                  <a:pt x="139700" y="316992"/>
                </a:lnTo>
                <a:lnTo>
                  <a:pt x="114300" y="341376"/>
                </a:lnTo>
                <a:lnTo>
                  <a:pt x="38100" y="423672"/>
                </a:lnTo>
                <a:lnTo>
                  <a:pt x="38100" y="522732"/>
                </a:lnTo>
                <a:lnTo>
                  <a:pt x="50800" y="495300"/>
                </a:lnTo>
                <a:lnTo>
                  <a:pt x="50800" y="483108"/>
                </a:lnTo>
                <a:lnTo>
                  <a:pt x="63500" y="469392"/>
                </a:lnTo>
                <a:lnTo>
                  <a:pt x="63500" y="457200"/>
                </a:lnTo>
                <a:lnTo>
                  <a:pt x="76200" y="443484"/>
                </a:lnTo>
                <a:lnTo>
                  <a:pt x="88900" y="431292"/>
                </a:lnTo>
                <a:lnTo>
                  <a:pt x="88900" y="419100"/>
                </a:lnTo>
                <a:lnTo>
                  <a:pt x="101600" y="405384"/>
                </a:lnTo>
                <a:lnTo>
                  <a:pt x="177800" y="332232"/>
                </a:lnTo>
                <a:lnTo>
                  <a:pt x="190500" y="321564"/>
                </a:lnTo>
                <a:lnTo>
                  <a:pt x="215900" y="297180"/>
                </a:lnTo>
                <a:lnTo>
                  <a:pt x="241300" y="286512"/>
                </a:lnTo>
                <a:lnTo>
                  <a:pt x="266700" y="265176"/>
                </a:lnTo>
                <a:lnTo>
                  <a:pt x="342900" y="222504"/>
                </a:lnTo>
                <a:lnTo>
                  <a:pt x="393700" y="204216"/>
                </a:lnTo>
                <a:lnTo>
                  <a:pt x="431800" y="184404"/>
                </a:lnTo>
                <a:lnTo>
                  <a:pt x="482600" y="167640"/>
                </a:lnTo>
                <a:lnTo>
                  <a:pt x="520700" y="150876"/>
                </a:lnTo>
                <a:lnTo>
                  <a:pt x="571500" y="134112"/>
                </a:lnTo>
                <a:lnTo>
                  <a:pt x="673100" y="106680"/>
                </a:lnTo>
                <a:lnTo>
                  <a:pt x="787400" y="82296"/>
                </a:lnTo>
                <a:lnTo>
                  <a:pt x="838200" y="71628"/>
                </a:lnTo>
                <a:lnTo>
                  <a:pt x="901700" y="64008"/>
                </a:lnTo>
                <a:lnTo>
                  <a:pt x="1016000" y="48768"/>
                </a:lnTo>
                <a:lnTo>
                  <a:pt x="1079500" y="44196"/>
                </a:lnTo>
                <a:lnTo>
                  <a:pt x="1206500" y="38100"/>
                </a:lnTo>
                <a:lnTo>
                  <a:pt x="1257300" y="38100"/>
                </a:lnTo>
                <a:lnTo>
                  <a:pt x="1257300" y="35052"/>
                </a:lnTo>
                <a:lnTo>
                  <a:pt x="1270000" y="38100"/>
                </a:lnTo>
                <a:lnTo>
                  <a:pt x="1282700" y="38100"/>
                </a:lnTo>
                <a:close/>
              </a:path>
              <a:path w="2540000" h="1181100">
                <a:moveTo>
                  <a:pt x="1270000" y="1143000"/>
                </a:moveTo>
                <a:lnTo>
                  <a:pt x="1206500" y="1143000"/>
                </a:lnTo>
                <a:lnTo>
                  <a:pt x="1079500" y="1136904"/>
                </a:lnTo>
                <a:lnTo>
                  <a:pt x="952500" y="1124712"/>
                </a:lnTo>
                <a:lnTo>
                  <a:pt x="901700" y="1117092"/>
                </a:lnTo>
                <a:lnTo>
                  <a:pt x="838200" y="1107948"/>
                </a:lnTo>
                <a:lnTo>
                  <a:pt x="787400" y="1098804"/>
                </a:lnTo>
                <a:lnTo>
                  <a:pt x="723900" y="1086612"/>
                </a:lnTo>
                <a:lnTo>
                  <a:pt x="673100" y="1074420"/>
                </a:lnTo>
                <a:lnTo>
                  <a:pt x="622300" y="1060704"/>
                </a:lnTo>
                <a:lnTo>
                  <a:pt x="520700" y="1030224"/>
                </a:lnTo>
                <a:lnTo>
                  <a:pt x="482600" y="1013460"/>
                </a:lnTo>
                <a:lnTo>
                  <a:pt x="431800" y="995172"/>
                </a:lnTo>
                <a:lnTo>
                  <a:pt x="393700" y="976884"/>
                </a:lnTo>
                <a:lnTo>
                  <a:pt x="342900" y="957072"/>
                </a:lnTo>
                <a:lnTo>
                  <a:pt x="304800" y="937260"/>
                </a:lnTo>
                <a:lnTo>
                  <a:pt x="254000" y="905256"/>
                </a:lnTo>
                <a:lnTo>
                  <a:pt x="241300" y="894588"/>
                </a:lnTo>
                <a:lnTo>
                  <a:pt x="215900" y="882396"/>
                </a:lnTo>
                <a:lnTo>
                  <a:pt x="203200" y="871728"/>
                </a:lnTo>
                <a:lnTo>
                  <a:pt x="190500" y="859536"/>
                </a:lnTo>
                <a:lnTo>
                  <a:pt x="177800" y="848868"/>
                </a:lnTo>
                <a:lnTo>
                  <a:pt x="114300" y="787908"/>
                </a:lnTo>
                <a:lnTo>
                  <a:pt x="101600" y="774192"/>
                </a:lnTo>
                <a:lnTo>
                  <a:pt x="88900" y="749808"/>
                </a:lnTo>
                <a:lnTo>
                  <a:pt x="76200" y="736092"/>
                </a:lnTo>
                <a:lnTo>
                  <a:pt x="63500" y="723900"/>
                </a:lnTo>
                <a:lnTo>
                  <a:pt x="63500" y="710184"/>
                </a:lnTo>
                <a:lnTo>
                  <a:pt x="50800" y="697992"/>
                </a:lnTo>
                <a:lnTo>
                  <a:pt x="50800" y="670560"/>
                </a:lnTo>
                <a:lnTo>
                  <a:pt x="38100" y="658368"/>
                </a:lnTo>
                <a:lnTo>
                  <a:pt x="38100" y="757428"/>
                </a:lnTo>
                <a:lnTo>
                  <a:pt x="63500" y="784860"/>
                </a:lnTo>
                <a:lnTo>
                  <a:pt x="76200" y="800100"/>
                </a:lnTo>
                <a:lnTo>
                  <a:pt x="88900" y="812292"/>
                </a:lnTo>
                <a:lnTo>
                  <a:pt x="101600" y="826008"/>
                </a:lnTo>
                <a:lnTo>
                  <a:pt x="127000" y="851916"/>
                </a:lnTo>
                <a:lnTo>
                  <a:pt x="139700" y="865632"/>
                </a:lnTo>
                <a:lnTo>
                  <a:pt x="177800" y="902208"/>
                </a:lnTo>
                <a:lnTo>
                  <a:pt x="203200" y="914400"/>
                </a:lnTo>
                <a:lnTo>
                  <a:pt x="215900" y="926592"/>
                </a:lnTo>
                <a:lnTo>
                  <a:pt x="228600" y="937260"/>
                </a:lnTo>
                <a:lnTo>
                  <a:pt x="254000" y="949452"/>
                </a:lnTo>
                <a:lnTo>
                  <a:pt x="330200" y="992124"/>
                </a:lnTo>
                <a:lnTo>
                  <a:pt x="368300" y="1011936"/>
                </a:lnTo>
                <a:lnTo>
                  <a:pt x="419100" y="1031748"/>
                </a:lnTo>
                <a:lnTo>
                  <a:pt x="469900" y="1050036"/>
                </a:lnTo>
                <a:lnTo>
                  <a:pt x="508000" y="1066800"/>
                </a:lnTo>
                <a:lnTo>
                  <a:pt x="609600" y="1097280"/>
                </a:lnTo>
                <a:lnTo>
                  <a:pt x="660400" y="1110996"/>
                </a:lnTo>
                <a:lnTo>
                  <a:pt x="723900" y="1124712"/>
                </a:lnTo>
                <a:lnTo>
                  <a:pt x="774700" y="1135380"/>
                </a:lnTo>
                <a:lnTo>
                  <a:pt x="838200" y="1146048"/>
                </a:lnTo>
                <a:lnTo>
                  <a:pt x="889000" y="1155192"/>
                </a:lnTo>
                <a:lnTo>
                  <a:pt x="952500" y="1162812"/>
                </a:lnTo>
                <a:lnTo>
                  <a:pt x="1079500" y="1175004"/>
                </a:lnTo>
                <a:lnTo>
                  <a:pt x="1206500" y="1181100"/>
                </a:lnTo>
                <a:lnTo>
                  <a:pt x="1244600" y="1181100"/>
                </a:lnTo>
                <a:lnTo>
                  <a:pt x="1244600" y="1155192"/>
                </a:lnTo>
                <a:lnTo>
                  <a:pt x="1257300" y="1147572"/>
                </a:lnTo>
                <a:lnTo>
                  <a:pt x="1257300" y="1178052"/>
                </a:lnTo>
                <a:lnTo>
                  <a:pt x="1270000" y="1143000"/>
                </a:lnTo>
                <a:close/>
              </a:path>
              <a:path w="2540000" h="1181100">
                <a:moveTo>
                  <a:pt x="1257300" y="1176528"/>
                </a:moveTo>
                <a:lnTo>
                  <a:pt x="1257300" y="1147572"/>
                </a:lnTo>
                <a:lnTo>
                  <a:pt x="1244600" y="1155192"/>
                </a:lnTo>
                <a:lnTo>
                  <a:pt x="1244600" y="1171956"/>
                </a:lnTo>
                <a:lnTo>
                  <a:pt x="1257300" y="1176528"/>
                </a:lnTo>
                <a:close/>
              </a:path>
              <a:path w="2540000" h="1181100">
                <a:moveTo>
                  <a:pt x="2501900" y="757428"/>
                </a:moveTo>
                <a:lnTo>
                  <a:pt x="2501900" y="658368"/>
                </a:lnTo>
                <a:lnTo>
                  <a:pt x="2489200" y="685800"/>
                </a:lnTo>
                <a:lnTo>
                  <a:pt x="2489200" y="697992"/>
                </a:lnTo>
                <a:lnTo>
                  <a:pt x="2476500" y="711708"/>
                </a:lnTo>
                <a:lnTo>
                  <a:pt x="2463800" y="723900"/>
                </a:lnTo>
                <a:lnTo>
                  <a:pt x="2463800" y="737616"/>
                </a:lnTo>
                <a:lnTo>
                  <a:pt x="2451100" y="749808"/>
                </a:lnTo>
                <a:lnTo>
                  <a:pt x="2451100" y="762000"/>
                </a:lnTo>
                <a:lnTo>
                  <a:pt x="2438400" y="775716"/>
                </a:lnTo>
                <a:lnTo>
                  <a:pt x="2362200" y="848868"/>
                </a:lnTo>
                <a:lnTo>
                  <a:pt x="2349500" y="859536"/>
                </a:lnTo>
                <a:lnTo>
                  <a:pt x="2336800" y="871728"/>
                </a:lnTo>
                <a:lnTo>
                  <a:pt x="2311400" y="882396"/>
                </a:lnTo>
                <a:lnTo>
                  <a:pt x="2298700" y="894588"/>
                </a:lnTo>
                <a:lnTo>
                  <a:pt x="2273300" y="915924"/>
                </a:lnTo>
                <a:lnTo>
                  <a:pt x="2197100" y="958596"/>
                </a:lnTo>
                <a:lnTo>
                  <a:pt x="2146300" y="976884"/>
                </a:lnTo>
                <a:lnTo>
                  <a:pt x="2108200" y="996696"/>
                </a:lnTo>
                <a:lnTo>
                  <a:pt x="2057400" y="1013460"/>
                </a:lnTo>
                <a:lnTo>
                  <a:pt x="2019300" y="1030224"/>
                </a:lnTo>
                <a:lnTo>
                  <a:pt x="1968500" y="1046988"/>
                </a:lnTo>
                <a:lnTo>
                  <a:pt x="1866900" y="1074420"/>
                </a:lnTo>
                <a:lnTo>
                  <a:pt x="1816100" y="1086612"/>
                </a:lnTo>
                <a:lnTo>
                  <a:pt x="1752600" y="1098804"/>
                </a:lnTo>
                <a:lnTo>
                  <a:pt x="1701800" y="1107948"/>
                </a:lnTo>
                <a:lnTo>
                  <a:pt x="1638300" y="1117092"/>
                </a:lnTo>
                <a:lnTo>
                  <a:pt x="1587500" y="1124712"/>
                </a:lnTo>
                <a:lnTo>
                  <a:pt x="1460500" y="1136904"/>
                </a:lnTo>
                <a:lnTo>
                  <a:pt x="1397000" y="1139952"/>
                </a:lnTo>
                <a:lnTo>
                  <a:pt x="1270000" y="1143000"/>
                </a:lnTo>
                <a:lnTo>
                  <a:pt x="1257300" y="1178052"/>
                </a:lnTo>
                <a:lnTo>
                  <a:pt x="1257300" y="1176528"/>
                </a:lnTo>
                <a:lnTo>
                  <a:pt x="1244600" y="1171956"/>
                </a:lnTo>
                <a:lnTo>
                  <a:pt x="1244600" y="1181100"/>
                </a:lnTo>
                <a:lnTo>
                  <a:pt x="1270000" y="1181100"/>
                </a:lnTo>
                <a:lnTo>
                  <a:pt x="1282700" y="1146048"/>
                </a:lnTo>
                <a:lnTo>
                  <a:pt x="1282700" y="1152144"/>
                </a:lnTo>
                <a:lnTo>
                  <a:pt x="1295400" y="1159764"/>
                </a:lnTo>
                <a:lnTo>
                  <a:pt x="1295400" y="1180490"/>
                </a:lnTo>
                <a:lnTo>
                  <a:pt x="1397000" y="1178052"/>
                </a:lnTo>
                <a:lnTo>
                  <a:pt x="1460500" y="1175004"/>
                </a:lnTo>
                <a:lnTo>
                  <a:pt x="1587500" y="1162812"/>
                </a:lnTo>
                <a:lnTo>
                  <a:pt x="1651000" y="1155192"/>
                </a:lnTo>
                <a:lnTo>
                  <a:pt x="1701800" y="1146048"/>
                </a:lnTo>
                <a:lnTo>
                  <a:pt x="1765300" y="1135380"/>
                </a:lnTo>
                <a:lnTo>
                  <a:pt x="1816100" y="1124712"/>
                </a:lnTo>
                <a:lnTo>
                  <a:pt x="1879600" y="1110996"/>
                </a:lnTo>
                <a:lnTo>
                  <a:pt x="1930400" y="1097280"/>
                </a:lnTo>
                <a:lnTo>
                  <a:pt x="2032000" y="1066800"/>
                </a:lnTo>
                <a:lnTo>
                  <a:pt x="2082800" y="1048512"/>
                </a:lnTo>
                <a:lnTo>
                  <a:pt x="2120900" y="1031748"/>
                </a:lnTo>
                <a:lnTo>
                  <a:pt x="2171700" y="1011936"/>
                </a:lnTo>
                <a:lnTo>
                  <a:pt x="2209800" y="992124"/>
                </a:lnTo>
                <a:lnTo>
                  <a:pt x="2247900" y="970788"/>
                </a:lnTo>
                <a:lnTo>
                  <a:pt x="2286000" y="947928"/>
                </a:lnTo>
                <a:lnTo>
                  <a:pt x="2311400" y="937260"/>
                </a:lnTo>
                <a:lnTo>
                  <a:pt x="2324100" y="925068"/>
                </a:lnTo>
                <a:lnTo>
                  <a:pt x="2336800" y="914400"/>
                </a:lnTo>
                <a:lnTo>
                  <a:pt x="2362200" y="902208"/>
                </a:lnTo>
                <a:lnTo>
                  <a:pt x="2387600" y="877824"/>
                </a:lnTo>
                <a:lnTo>
                  <a:pt x="2400300" y="864108"/>
                </a:lnTo>
                <a:lnTo>
                  <a:pt x="2425700" y="839724"/>
                </a:lnTo>
                <a:lnTo>
                  <a:pt x="2501900" y="757428"/>
                </a:lnTo>
                <a:close/>
              </a:path>
              <a:path w="2540000" h="1181100">
                <a:moveTo>
                  <a:pt x="1270000" y="38100"/>
                </a:moveTo>
                <a:lnTo>
                  <a:pt x="1257300" y="35052"/>
                </a:lnTo>
                <a:lnTo>
                  <a:pt x="1257300" y="38100"/>
                </a:lnTo>
                <a:lnTo>
                  <a:pt x="1270000" y="38100"/>
                </a:lnTo>
                <a:close/>
              </a:path>
              <a:path w="2540000" h="1181100">
                <a:moveTo>
                  <a:pt x="2501900" y="522732"/>
                </a:moveTo>
                <a:lnTo>
                  <a:pt x="2501900" y="423672"/>
                </a:lnTo>
                <a:lnTo>
                  <a:pt x="2476500" y="396240"/>
                </a:lnTo>
                <a:lnTo>
                  <a:pt x="2463800" y="381000"/>
                </a:lnTo>
                <a:lnTo>
                  <a:pt x="2451100" y="368808"/>
                </a:lnTo>
                <a:lnTo>
                  <a:pt x="2438400" y="355092"/>
                </a:lnTo>
                <a:lnTo>
                  <a:pt x="2413000" y="329184"/>
                </a:lnTo>
                <a:lnTo>
                  <a:pt x="2400300" y="315468"/>
                </a:lnTo>
                <a:lnTo>
                  <a:pt x="2374900" y="291084"/>
                </a:lnTo>
                <a:lnTo>
                  <a:pt x="2349500" y="278892"/>
                </a:lnTo>
                <a:lnTo>
                  <a:pt x="2324100" y="254508"/>
                </a:lnTo>
                <a:lnTo>
                  <a:pt x="2311400" y="243840"/>
                </a:lnTo>
                <a:lnTo>
                  <a:pt x="2286000" y="231648"/>
                </a:lnTo>
                <a:lnTo>
                  <a:pt x="2209800" y="188976"/>
                </a:lnTo>
                <a:lnTo>
                  <a:pt x="2171700" y="169164"/>
                </a:lnTo>
                <a:lnTo>
                  <a:pt x="2120900" y="149352"/>
                </a:lnTo>
                <a:lnTo>
                  <a:pt x="2070100" y="131064"/>
                </a:lnTo>
                <a:lnTo>
                  <a:pt x="2032000" y="114300"/>
                </a:lnTo>
                <a:lnTo>
                  <a:pt x="1930400" y="83820"/>
                </a:lnTo>
                <a:lnTo>
                  <a:pt x="1879600" y="70104"/>
                </a:lnTo>
                <a:lnTo>
                  <a:pt x="1816100" y="56388"/>
                </a:lnTo>
                <a:lnTo>
                  <a:pt x="1765300" y="45720"/>
                </a:lnTo>
                <a:lnTo>
                  <a:pt x="1701800" y="35052"/>
                </a:lnTo>
                <a:lnTo>
                  <a:pt x="1651000" y="25908"/>
                </a:lnTo>
                <a:lnTo>
                  <a:pt x="1587500" y="18288"/>
                </a:lnTo>
                <a:lnTo>
                  <a:pt x="1460500" y="6096"/>
                </a:lnTo>
                <a:lnTo>
                  <a:pt x="1333500" y="0"/>
                </a:lnTo>
                <a:lnTo>
                  <a:pt x="1270000" y="0"/>
                </a:lnTo>
                <a:lnTo>
                  <a:pt x="1282700" y="3048"/>
                </a:lnTo>
                <a:lnTo>
                  <a:pt x="1282700" y="38100"/>
                </a:lnTo>
                <a:lnTo>
                  <a:pt x="1333500" y="38100"/>
                </a:lnTo>
                <a:lnTo>
                  <a:pt x="1460500" y="44196"/>
                </a:lnTo>
                <a:lnTo>
                  <a:pt x="1587500" y="56388"/>
                </a:lnTo>
                <a:lnTo>
                  <a:pt x="1638300" y="64008"/>
                </a:lnTo>
                <a:lnTo>
                  <a:pt x="1701800" y="73152"/>
                </a:lnTo>
                <a:lnTo>
                  <a:pt x="1752600" y="82296"/>
                </a:lnTo>
                <a:lnTo>
                  <a:pt x="1816100" y="94488"/>
                </a:lnTo>
                <a:lnTo>
                  <a:pt x="1866900" y="106680"/>
                </a:lnTo>
                <a:lnTo>
                  <a:pt x="1917700" y="120396"/>
                </a:lnTo>
                <a:lnTo>
                  <a:pt x="2019300" y="150876"/>
                </a:lnTo>
                <a:lnTo>
                  <a:pt x="2057400" y="167640"/>
                </a:lnTo>
                <a:lnTo>
                  <a:pt x="2108200" y="185928"/>
                </a:lnTo>
                <a:lnTo>
                  <a:pt x="2146300" y="204216"/>
                </a:lnTo>
                <a:lnTo>
                  <a:pt x="2197100" y="224028"/>
                </a:lnTo>
                <a:lnTo>
                  <a:pt x="2235200" y="243840"/>
                </a:lnTo>
                <a:lnTo>
                  <a:pt x="2286000" y="275844"/>
                </a:lnTo>
                <a:lnTo>
                  <a:pt x="2298700" y="286512"/>
                </a:lnTo>
                <a:lnTo>
                  <a:pt x="2311400" y="298704"/>
                </a:lnTo>
                <a:lnTo>
                  <a:pt x="2336800" y="309372"/>
                </a:lnTo>
                <a:lnTo>
                  <a:pt x="2349500" y="321564"/>
                </a:lnTo>
                <a:lnTo>
                  <a:pt x="2362200" y="332232"/>
                </a:lnTo>
                <a:lnTo>
                  <a:pt x="2425700" y="393192"/>
                </a:lnTo>
                <a:lnTo>
                  <a:pt x="2438400" y="406908"/>
                </a:lnTo>
                <a:lnTo>
                  <a:pt x="2451100" y="431292"/>
                </a:lnTo>
                <a:lnTo>
                  <a:pt x="2463800" y="445008"/>
                </a:lnTo>
                <a:lnTo>
                  <a:pt x="2476500" y="457200"/>
                </a:lnTo>
                <a:lnTo>
                  <a:pt x="2476500" y="470916"/>
                </a:lnTo>
                <a:lnTo>
                  <a:pt x="2489200" y="483108"/>
                </a:lnTo>
                <a:lnTo>
                  <a:pt x="2489200" y="510540"/>
                </a:lnTo>
                <a:lnTo>
                  <a:pt x="2501900" y="522732"/>
                </a:lnTo>
                <a:close/>
              </a:path>
              <a:path w="2540000" h="1181100">
                <a:moveTo>
                  <a:pt x="1295400" y="1180490"/>
                </a:moveTo>
                <a:lnTo>
                  <a:pt x="1295400" y="1159764"/>
                </a:lnTo>
                <a:lnTo>
                  <a:pt x="1282700" y="1168908"/>
                </a:lnTo>
                <a:lnTo>
                  <a:pt x="1282700" y="1146048"/>
                </a:lnTo>
                <a:lnTo>
                  <a:pt x="1270000" y="1181100"/>
                </a:lnTo>
                <a:lnTo>
                  <a:pt x="1295400" y="1180490"/>
                </a:lnTo>
                <a:close/>
              </a:path>
              <a:path w="2540000" h="1181100">
                <a:moveTo>
                  <a:pt x="1282700" y="1181100"/>
                </a:moveTo>
                <a:lnTo>
                  <a:pt x="1282700" y="1180795"/>
                </a:lnTo>
                <a:lnTo>
                  <a:pt x="1270000" y="1181100"/>
                </a:lnTo>
                <a:lnTo>
                  <a:pt x="1282700" y="1181100"/>
                </a:lnTo>
                <a:close/>
              </a:path>
              <a:path w="2540000" h="1181100">
                <a:moveTo>
                  <a:pt x="1295400" y="1159764"/>
                </a:moveTo>
                <a:lnTo>
                  <a:pt x="1282700" y="1152144"/>
                </a:lnTo>
                <a:lnTo>
                  <a:pt x="1282700" y="1168908"/>
                </a:lnTo>
                <a:lnTo>
                  <a:pt x="1295400" y="1159764"/>
                </a:lnTo>
                <a:close/>
              </a:path>
              <a:path w="2540000" h="1181100">
                <a:moveTo>
                  <a:pt x="2540000" y="667512"/>
                </a:moveTo>
                <a:lnTo>
                  <a:pt x="2540000" y="512064"/>
                </a:lnTo>
                <a:lnTo>
                  <a:pt x="2527300" y="496824"/>
                </a:lnTo>
                <a:lnTo>
                  <a:pt x="2527300" y="481584"/>
                </a:lnTo>
                <a:lnTo>
                  <a:pt x="2514600" y="467868"/>
                </a:lnTo>
                <a:lnTo>
                  <a:pt x="2501900" y="437388"/>
                </a:lnTo>
                <a:lnTo>
                  <a:pt x="2501900" y="742188"/>
                </a:lnTo>
                <a:lnTo>
                  <a:pt x="2514600" y="728472"/>
                </a:lnTo>
                <a:lnTo>
                  <a:pt x="2527300" y="682752"/>
                </a:lnTo>
                <a:lnTo>
                  <a:pt x="2540000" y="6675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691475" y="4848020"/>
            <a:ext cx="1752600" cy="52857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 indent="95735">
              <a:lnSpc>
                <a:spcPct val="120000"/>
              </a:lnSpc>
              <a:spcBef>
                <a:spcPts val="90"/>
              </a:spcBef>
            </a:pPr>
            <a:r>
              <a:rPr sz="1400" b="1" spc="-4" dirty="0">
                <a:solidFill>
                  <a:srgbClr val="CC0000"/>
                </a:solidFill>
                <a:latin typeface="Arial"/>
                <a:cs typeface="Arial"/>
              </a:rPr>
              <a:t>MHC-II </a:t>
            </a:r>
            <a:r>
              <a:rPr sz="1400" b="1" spc="-4" dirty="0">
                <a:latin typeface="Arial"/>
                <a:cs typeface="Arial"/>
              </a:rPr>
              <a:t>molecules  Expressed by</a:t>
            </a:r>
            <a:r>
              <a:rPr sz="1400" b="1" spc="-117" dirty="0">
                <a:latin typeface="Arial"/>
                <a:cs typeface="Arial"/>
              </a:rPr>
              <a:t> </a:t>
            </a:r>
            <a:r>
              <a:rPr sz="1400" b="1" spc="-18" dirty="0">
                <a:latin typeface="Arial"/>
                <a:cs typeface="Arial"/>
              </a:rPr>
              <a:t>APCs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526063" y="5423647"/>
            <a:ext cx="563" cy="3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52641" y="5367618"/>
            <a:ext cx="1992" cy="171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56805" y="5244353"/>
            <a:ext cx="6289" cy="1228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34000" y="5145461"/>
            <a:ext cx="1705" cy="1516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36816" y="4639236"/>
            <a:ext cx="1943670" cy="47064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93361" y="4794324"/>
            <a:ext cx="319793" cy="29344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17375" y="4623099"/>
            <a:ext cx="2309091" cy="103587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17375" y="4623099"/>
            <a:ext cx="2309091" cy="1042147"/>
          </a:xfrm>
          <a:custGeom>
            <a:avLst/>
            <a:gdLst/>
            <a:ahLst/>
            <a:cxnLst/>
            <a:rect l="l" t="t" r="r" b="b"/>
            <a:pathLst>
              <a:path w="2540000" h="1181100">
                <a:moveTo>
                  <a:pt x="38100" y="548640"/>
                </a:moveTo>
                <a:lnTo>
                  <a:pt x="38100" y="438912"/>
                </a:lnTo>
                <a:lnTo>
                  <a:pt x="25400" y="452628"/>
                </a:lnTo>
                <a:lnTo>
                  <a:pt x="12700" y="498348"/>
                </a:lnTo>
                <a:lnTo>
                  <a:pt x="0" y="528828"/>
                </a:lnTo>
                <a:lnTo>
                  <a:pt x="0" y="669036"/>
                </a:lnTo>
                <a:lnTo>
                  <a:pt x="12700" y="684276"/>
                </a:lnTo>
                <a:lnTo>
                  <a:pt x="12700" y="699516"/>
                </a:lnTo>
                <a:lnTo>
                  <a:pt x="25400" y="713232"/>
                </a:lnTo>
                <a:lnTo>
                  <a:pt x="25400" y="576072"/>
                </a:lnTo>
                <a:lnTo>
                  <a:pt x="38100" y="548640"/>
                </a:lnTo>
                <a:close/>
              </a:path>
              <a:path w="2540000" h="1181100">
                <a:moveTo>
                  <a:pt x="38100" y="743712"/>
                </a:moveTo>
                <a:lnTo>
                  <a:pt x="38100" y="630936"/>
                </a:lnTo>
                <a:lnTo>
                  <a:pt x="25400" y="603504"/>
                </a:lnTo>
                <a:lnTo>
                  <a:pt x="25400" y="713232"/>
                </a:lnTo>
                <a:lnTo>
                  <a:pt x="38100" y="743712"/>
                </a:lnTo>
                <a:close/>
              </a:path>
              <a:path w="2540000" h="1181100">
                <a:moveTo>
                  <a:pt x="1282700" y="38100"/>
                </a:moveTo>
                <a:lnTo>
                  <a:pt x="1282700" y="3048"/>
                </a:lnTo>
                <a:lnTo>
                  <a:pt x="1270000" y="0"/>
                </a:lnTo>
                <a:lnTo>
                  <a:pt x="1206500" y="0"/>
                </a:lnTo>
                <a:lnTo>
                  <a:pt x="1079500" y="6096"/>
                </a:lnTo>
                <a:lnTo>
                  <a:pt x="952500" y="18288"/>
                </a:lnTo>
                <a:lnTo>
                  <a:pt x="889000" y="25908"/>
                </a:lnTo>
                <a:lnTo>
                  <a:pt x="838200" y="35052"/>
                </a:lnTo>
                <a:lnTo>
                  <a:pt x="723900" y="56388"/>
                </a:lnTo>
                <a:lnTo>
                  <a:pt x="660400" y="70104"/>
                </a:lnTo>
                <a:lnTo>
                  <a:pt x="609600" y="83820"/>
                </a:lnTo>
                <a:lnTo>
                  <a:pt x="508000" y="114300"/>
                </a:lnTo>
                <a:lnTo>
                  <a:pt x="457200" y="131064"/>
                </a:lnTo>
                <a:lnTo>
                  <a:pt x="419100" y="149352"/>
                </a:lnTo>
                <a:lnTo>
                  <a:pt x="368300" y="169164"/>
                </a:lnTo>
                <a:lnTo>
                  <a:pt x="330200" y="188976"/>
                </a:lnTo>
                <a:lnTo>
                  <a:pt x="254000" y="231648"/>
                </a:lnTo>
                <a:lnTo>
                  <a:pt x="215900" y="256032"/>
                </a:lnTo>
                <a:lnTo>
                  <a:pt x="203200" y="266700"/>
                </a:lnTo>
                <a:lnTo>
                  <a:pt x="177800" y="278892"/>
                </a:lnTo>
                <a:lnTo>
                  <a:pt x="152400" y="303276"/>
                </a:lnTo>
                <a:lnTo>
                  <a:pt x="139700" y="316992"/>
                </a:lnTo>
                <a:lnTo>
                  <a:pt x="114300" y="341376"/>
                </a:lnTo>
                <a:lnTo>
                  <a:pt x="38100" y="423672"/>
                </a:lnTo>
                <a:lnTo>
                  <a:pt x="38100" y="522732"/>
                </a:lnTo>
                <a:lnTo>
                  <a:pt x="50800" y="495300"/>
                </a:lnTo>
                <a:lnTo>
                  <a:pt x="50800" y="483108"/>
                </a:lnTo>
                <a:lnTo>
                  <a:pt x="63500" y="469392"/>
                </a:lnTo>
                <a:lnTo>
                  <a:pt x="63500" y="457200"/>
                </a:lnTo>
                <a:lnTo>
                  <a:pt x="76200" y="443484"/>
                </a:lnTo>
                <a:lnTo>
                  <a:pt x="88900" y="431292"/>
                </a:lnTo>
                <a:lnTo>
                  <a:pt x="88900" y="419100"/>
                </a:lnTo>
                <a:lnTo>
                  <a:pt x="101600" y="405384"/>
                </a:lnTo>
                <a:lnTo>
                  <a:pt x="177800" y="332232"/>
                </a:lnTo>
                <a:lnTo>
                  <a:pt x="190500" y="321564"/>
                </a:lnTo>
                <a:lnTo>
                  <a:pt x="215900" y="297180"/>
                </a:lnTo>
                <a:lnTo>
                  <a:pt x="241300" y="286512"/>
                </a:lnTo>
                <a:lnTo>
                  <a:pt x="266700" y="265176"/>
                </a:lnTo>
                <a:lnTo>
                  <a:pt x="342900" y="222504"/>
                </a:lnTo>
                <a:lnTo>
                  <a:pt x="393700" y="204216"/>
                </a:lnTo>
                <a:lnTo>
                  <a:pt x="431800" y="184404"/>
                </a:lnTo>
                <a:lnTo>
                  <a:pt x="482600" y="167640"/>
                </a:lnTo>
                <a:lnTo>
                  <a:pt x="520700" y="150876"/>
                </a:lnTo>
                <a:lnTo>
                  <a:pt x="571500" y="134112"/>
                </a:lnTo>
                <a:lnTo>
                  <a:pt x="673100" y="106680"/>
                </a:lnTo>
                <a:lnTo>
                  <a:pt x="787400" y="82296"/>
                </a:lnTo>
                <a:lnTo>
                  <a:pt x="838200" y="71628"/>
                </a:lnTo>
                <a:lnTo>
                  <a:pt x="901700" y="64008"/>
                </a:lnTo>
                <a:lnTo>
                  <a:pt x="1016000" y="48768"/>
                </a:lnTo>
                <a:lnTo>
                  <a:pt x="1079500" y="44196"/>
                </a:lnTo>
                <a:lnTo>
                  <a:pt x="1206500" y="38100"/>
                </a:lnTo>
                <a:lnTo>
                  <a:pt x="1257300" y="38100"/>
                </a:lnTo>
                <a:lnTo>
                  <a:pt x="1257300" y="35052"/>
                </a:lnTo>
                <a:lnTo>
                  <a:pt x="1270000" y="38100"/>
                </a:lnTo>
                <a:lnTo>
                  <a:pt x="1282700" y="38100"/>
                </a:lnTo>
                <a:close/>
              </a:path>
              <a:path w="2540000" h="1181100">
                <a:moveTo>
                  <a:pt x="1270000" y="1143000"/>
                </a:moveTo>
                <a:lnTo>
                  <a:pt x="1206500" y="1143000"/>
                </a:lnTo>
                <a:lnTo>
                  <a:pt x="1079500" y="1136904"/>
                </a:lnTo>
                <a:lnTo>
                  <a:pt x="952500" y="1124712"/>
                </a:lnTo>
                <a:lnTo>
                  <a:pt x="901700" y="1117092"/>
                </a:lnTo>
                <a:lnTo>
                  <a:pt x="838200" y="1107948"/>
                </a:lnTo>
                <a:lnTo>
                  <a:pt x="787400" y="1098804"/>
                </a:lnTo>
                <a:lnTo>
                  <a:pt x="723900" y="1086612"/>
                </a:lnTo>
                <a:lnTo>
                  <a:pt x="673100" y="1074420"/>
                </a:lnTo>
                <a:lnTo>
                  <a:pt x="622300" y="1060704"/>
                </a:lnTo>
                <a:lnTo>
                  <a:pt x="520700" y="1030224"/>
                </a:lnTo>
                <a:lnTo>
                  <a:pt x="482600" y="1013460"/>
                </a:lnTo>
                <a:lnTo>
                  <a:pt x="431800" y="995172"/>
                </a:lnTo>
                <a:lnTo>
                  <a:pt x="393700" y="976884"/>
                </a:lnTo>
                <a:lnTo>
                  <a:pt x="342900" y="957072"/>
                </a:lnTo>
                <a:lnTo>
                  <a:pt x="304800" y="937260"/>
                </a:lnTo>
                <a:lnTo>
                  <a:pt x="254000" y="905256"/>
                </a:lnTo>
                <a:lnTo>
                  <a:pt x="241300" y="894588"/>
                </a:lnTo>
                <a:lnTo>
                  <a:pt x="215900" y="882396"/>
                </a:lnTo>
                <a:lnTo>
                  <a:pt x="203200" y="871728"/>
                </a:lnTo>
                <a:lnTo>
                  <a:pt x="190500" y="859536"/>
                </a:lnTo>
                <a:lnTo>
                  <a:pt x="177800" y="848868"/>
                </a:lnTo>
                <a:lnTo>
                  <a:pt x="114300" y="787908"/>
                </a:lnTo>
                <a:lnTo>
                  <a:pt x="101600" y="774192"/>
                </a:lnTo>
                <a:lnTo>
                  <a:pt x="88900" y="749808"/>
                </a:lnTo>
                <a:lnTo>
                  <a:pt x="76200" y="736092"/>
                </a:lnTo>
                <a:lnTo>
                  <a:pt x="63500" y="723900"/>
                </a:lnTo>
                <a:lnTo>
                  <a:pt x="63500" y="710184"/>
                </a:lnTo>
                <a:lnTo>
                  <a:pt x="50800" y="697992"/>
                </a:lnTo>
                <a:lnTo>
                  <a:pt x="50800" y="670560"/>
                </a:lnTo>
                <a:lnTo>
                  <a:pt x="38100" y="658368"/>
                </a:lnTo>
                <a:lnTo>
                  <a:pt x="38100" y="757428"/>
                </a:lnTo>
                <a:lnTo>
                  <a:pt x="63500" y="784860"/>
                </a:lnTo>
                <a:lnTo>
                  <a:pt x="76200" y="800100"/>
                </a:lnTo>
                <a:lnTo>
                  <a:pt x="88900" y="812292"/>
                </a:lnTo>
                <a:lnTo>
                  <a:pt x="101600" y="826008"/>
                </a:lnTo>
                <a:lnTo>
                  <a:pt x="127000" y="851916"/>
                </a:lnTo>
                <a:lnTo>
                  <a:pt x="139700" y="865632"/>
                </a:lnTo>
                <a:lnTo>
                  <a:pt x="177800" y="902208"/>
                </a:lnTo>
                <a:lnTo>
                  <a:pt x="203200" y="914400"/>
                </a:lnTo>
                <a:lnTo>
                  <a:pt x="215900" y="926592"/>
                </a:lnTo>
                <a:lnTo>
                  <a:pt x="228600" y="937260"/>
                </a:lnTo>
                <a:lnTo>
                  <a:pt x="254000" y="949452"/>
                </a:lnTo>
                <a:lnTo>
                  <a:pt x="330200" y="992124"/>
                </a:lnTo>
                <a:lnTo>
                  <a:pt x="368300" y="1011936"/>
                </a:lnTo>
                <a:lnTo>
                  <a:pt x="419100" y="1031748"/>
                </a:lnTo>
                <a:lnTo>
                  <a:pt x="469900" y="1050036"/>
                </a:lnTo>
                <a:lnTo>
                  <a:pt x="508000" y="1066800"/>
                </a:lnTo>
                <a:lnTo>
                  <a:pt x="609600" y="1097280"/>
                </a:lnTo>
                <a:lnTo>
                  <a:pt x="660400" y="1110996"/>
                </a:lnTo>
                <a:lnTo>
                  <a:pt x="723900" y="1124712"/>
                </a:lnTo>
                <a:lnTo>
                  <a:pt x="774700" y="1135380"/>
                </a:lnTo>
                <a:lnTo>
                  <a:pt x="838200" y="1146048"/>
                </a:lnTo>
                <a:lnTo>
                  <a:pt x="889000" y="1155192"/>
                </a:lnTo>
                <a:lnTo>
                  <a:pt x="952500" y="1162812"/>
                </a:lnTo>
                <a:lnTo>
                  <a:pt x="1079500" y="1175004"/>
                </a:lnTo>
                <a:lnTo>
                  <a:pt x="1206500" y="1181100"/>
                </a:lnTo>
                <a:lnTo>
                  <a:pt x="1244600" y="1181100"/>
                </a:lnTo>
                <a:lnTo>
                  <a:pt x="1244600" y="1155192"/>
                </a:lnTo>
                <a:lnTo>
                  <a:pt x="1257300" y="1147572"/>
                </a:lnTo>
                <a:lnTo>
                  <a:pt x="1257300" y="1178052"/>
                </a:lnTo>
                <a:lnTo>
                  <a:pt x="1270000" y="1143000"/>
                </a:lnTo>
                <a:close/>
              </a:path>
              <a:path w="2540000" h="1181100">
                <a:moveTo>
                  <a:pt x="1257300" y="1176528"/>
                </a:moveTo>
                <a:lnTo>
                  <a:pt x="1257300" y="1147572"/>
                </a:lnTo>
                <a:lnTo>
                  <a:pt x="1244600" y="1155192"/>
                </a:lnTo>
                <a:lnTo>
                  <a:pt x="1244600" y="1171956"/>
                </a:lnTo>
                <a:lnTo>
                  <a:pt x="1257300" y="1176528"/>
                </a:lnTo>
                <a:close/>
              </a:path>
              <a:path w="2540000" h="1181100">
                <a:moveTo>
                  <a:pt x="2501900" y="757428"/>
                </a:moveTo>
                <a:lnTo>
                  <a:pt x="2501900" y="658368"/>
                </a:lnTo>
                <a:lnTo>
                  <a:pt x="2489200" y="685800"/>
                </a:lnTo>
                <a:lnTo>
                  <a:pt x="2489200" y="697992"/>
                </a:lnTo>
                <a:lnTo>
                  <a:pt x="2476500" y="711708"/>
                </a:lnTo>
                <a:lnTo>
                  <a:pt x="2463800" y="723900"/>
                </a:lnTo>
                <a:lnTo>
                  <a:pt x="2463800" y="737616"/>
                </a:lnTo>
                <a:lnTo>
                  <a:pt x="2451100" y="749808"/>
                </a:lnTo>
                <a:lnTo>
                  <a:pt x="2451100" y="762000"/>
                </a:lnTo>
                <a:lnTo>
                  <a:pt x="2438400" y="775716"/>
                </a:lnTo>
                <a:lnTo>
                  <a:pt x="2362200" y="848868"/>
                </a:lnTo>
                <a:lnTo>
                  <a:pt x="2349500" y="859536"/>
                </a:lnTo>
                <a:lnTo>
                  <a:pt x="2336800" y="871728"/>
                </a:lnTo>
                <a:lnTo>
                  <a:pt x="2311400" y="882396"/>
                </a:lnTo>
                <a:lnTo>
                  <a:pt x="2298700" y="894588"/>
                </a:lnTo>
                <a:lnTo>
                  <a:pt x="2273300" y="915924"/>
                </a:lnTo>
                <a:lnTo>
                  <a:pt x="2197100" y="958596"/>
                </a:lnTo>
                <a:lnTo>
                  <a:pt x="2146300" y="976884"/>
                </a:lnTo>
                <a:lnTo>
                  <a:pt x="2108200" y="996696"/>
                </a:lnTo>
                <a:lnTo>
                  <a:pt x="2057400" y="1013460"/>
                </a:lnTo>
                <a:lnTo>
                  <a:pt x="2019300" y="1030224"/>
                </a:lnTo>
                <a:lnTo>
                  <a:pt x="1968500" y="1046988"/>
                </a:lnTo>
                <a:lnTo>
                  <a:pt x="1866900" y="1074420"/>
                </a:lnTo>
                <a:lnTo>
                  <a:pt x="1816100" y="1086612"/>
                </a:lnTo>
                <a:lnTo>
                  <a:pt x="1752600" y="1098804"/>
                </a:lnTo>
                <a:lnTo>
                  <a:pt x="1701800" y="1107948"/>
                </a:lnTo>
                <a:lnTo>
                  <a:pt x="1638300" y="1117092"/>
                </a:lnTo>
                <a:lnTo>
                  <a:pt x="1587500" y="1124712"/>
                </a:lnTo>
                <a:lnTo>
                  <a:pt x="1460500" y="1136904"/>
                </a:lnTo>
                <a:lnTo>
                  <a:pt x="1397000" y="1139952"/>
                </a:lnTo>
                <a:lnTo>
                  <a:pt x="1270000" y="1143000"/>
                </a:lnTo>
                <a:lnTo>
                  <a:pt x="1257300" y="1178052"/>
                </a:lnTo>
                <a:lnTo>
                  <a:pt x="1257300" y="1176528"/>
                </a:lnTo>
                <a:lnTo>
                  <a:pt x="1244600" y="1171956"/>
                </a:lnTo>
                <a:lnTo>
                  <a:pt x="1244600" y="1181100"/>
                </a:lnTo>
                <a:lnTo>
                  <a:pt x="1270000" y="1181100"/>
                </a:lnTo>
                <a:lnTo>
                  <a:pt x="1282700" y="1146048"/>
                </a:lnTo>
                <a:lnTo>
                  <a:pt x="1282700" y="1152144"/>
                </a:lnTo>
                <a:lnTo>
                  <a:pt x="1295400" y="1159764"/>
                </a:lnTo>
                <a:lnTo>
                  <a:pt x="1295400" y="1180490"/>
                </a:lnTo>
                <a:lnTo>
                  <a:pt x="1397000" y="1178052"/>
                </a:lnTo>
                <a:lnTo>
                  <a:pt x="1460500" y="1175004"/>
                </a:lnTo>
                <a:lnTo>
                  <a:pt x="1587500" y="1162812"/>
                </a:lnTo>
                <a:lnTo>
                  <a:pt x="1651000" y="1155192"/>
                </a:lnTo>
                <a:lnTo>
                  <a:pt x="1701800" y="1146048"/>
                </a:lnTo>
                <a:lnTo>
                  <a:pt x="1765300" y="1135380"/>
                </a:lnTo>
                <a:lnTo>
                  <a:pt x="1816100" y="1124712"/>
                </a:lnTo>
                <a:lnTo>
                  <a:pt x="1879600" y="1110996"/>
                </a:lnTo>
                <a:lnTo>
                  <a:pt x="1930400" y="1097280"/>
                </a:lnTo>
                <a:lnTo>
                  <a:pt x="2032000" y="1066800"/>
                </a:lnTo>
                <a:lnTo>
                  <a:pt x="2082800" y="1048512"/>
                </a:lnTo>
                <a:lnTo>
                  <a:pt x="2120900" y="1031748"/>
                </a:lnTo>
                <a:lnTo>
                  <a:pt x="2171700" y="1011936"/>
                </a:lnTo>
                <a:lnTo>
                  <a:pt x="2209800" y="992124"/>
                </a:lnTo>
                <a:lnTo>
                  <a:pt x="2247900" y="970788"/>
                </a:lnTo>
                <a:lnTo>
                  <a:pt x="2286000" y="947928"/>
                </a:lnTo>
                <a:lnTo>
                  <a:pt x="2311400" y="937260"/>
                </a:lnTo>
                <a:lnTo>
                  <a:pt x="2324100" y="925068"/>
                </a:lnTo>
                <a:lnTo>
                  <a:pt x="2336800" y="914400"/>
                </a:lnTo>
                <a:lnTo>
                  <a:pt x="2362200" y="902208"/>
                </a:lnTo>
                <a:lnTo>
                  <a:pt x="2387600" y="877824"/>
                </a:lnTo>
                <a:lnTo>
                  <a:pt x="2400300" y="864108"/>
                </a:lnTo>
                <a:lnTo>
                  <a:pt x="2425700" y="839724"/>
                </a:lnTo>
                <a:lnTo>
                  <a:pt x="2501900" y="757428"/>
                </a:lnTo>
                <a:close/>
              </a:path>
              <a:path w="2540000" h="1181100">
                <a:moveTo>
                  <a:pt x="1270000" y="38100"/>
                </a:moveTo>
                <a:lnTo>
                  <a:pt x="1257300" y="35052"/>
                </a:lnTo>
                <a:lnTo>
                  <a:pt x="1257300" y="38100"/>
                </a:lnTo>
                <a:lnTo>
                  <a:pt x="1270000" y="38100"/>
                </a:lnTo>
                <a:close/>
              </a:path>
              <a:path w="2540000" h="1181100">
                <a:moveTo>
                  <a:pt x="2501900" y="522732"/>
                </a:moveTo>
                <a:lnTo>
                  <a:pt x="2501900" y="423672"/>
                </a:lnTo>
                <a:lnTo>
                  <a:pt x="2476500" y="396240"/>
                </a:lnTo>
                <a:lnTo>
                  <a:pt x="2463800" y="381000"/>
                </a:lnTo>
                <a:lnTo>
                  <a:pt x="2451100" y="368808"/>
                </a:lnTo>
                <a:lnTo>
                  <a:pt x="2438400" y="355092"/>
                </a:lnTo>
                <a:lnTo>
                  <a:pt x="2413000" y="329184"/>
                </a:lnTo>
                <a:lnTo>
                  <a:pt x="2400300" y="315468"/>
                </a:lnTo>
                <a:lnTo>
                  <a:pt x="2374900" y="291084"/>
                </a:lnTo>
                <a:lnTo>
                  <a:pt x="2349500" y="278892"/>
                </a:lnTo>
                <a:lnTo>
                  <a:pt x="2324100" y="254508"/>
                </a:lnTo>
                <a:lnTo>
                  <a:pt x="2311400" y="243840"/>
                </a:lnTo>
                <a:lnTo>
                  <a:pt x="2286000" y="231648"/>
                </a:lnTo>
                <a:lnTo>
                  <a:pt x="2209800" y="188976"/>
                </a:lnTo>
                <a:lnTo>
                  <a:pt x="2171700" y="169164"/>
                </a:lnTo>
                <a:lnTo>
                  <a:pt x="2120900" y="149352"/>
                </a:lnTo>
                <a:lnTo>
                  <a:pt x="2070100" y="131064"/>
                </a:lnTo>
                <a:lnTo>
                  <a:pt x="2032000" y="114300"/>
                </a:lnTo>
                <a:lnTo>
                  <a:pt x="1930400" y="83820"/>
                </a:lnTo>
                <a:lnTo>
                  <a:pt x="1879600" y="70104"/>
                </a:lnTo>
                <a:lnTo>
                  <a:pt x="1816100" y="56388"/>
                </a:lnTo>
                <a:lnTo>
                  <a:pt x="1765300" y="45720"/>
                </a:lnTo>
                <a:lnTo>
                  <a:pt x="1701800" y="35052"/>
                </a:lnTo>
                <a:lnTo>
                  <a:pt x="1651000" y="25908"/>
                </a:lnTo>
                <a:lnTo>
                  <a:pt x="1587500" y="18288"/>
                </a:lnTo>
                <a:lnTo>
                  <a:pt x="1460500" y="6096"/>
                </a:lnTo>
                <a:lnTo>
                  <a:pt x="1333500" y="0"/>
                </a:lnTo>
                <a:lnTo>
                  <a:pt x="1270000" y="0"/>
                </a:lnTo>
                <a:lnTo>
                  <a:pt x="1282700" y="3048"/>
                </a:lnTo>
                <a:lnTo>
                  <a:pt x="1282700" y="38100"/>
                </a:lnTo>
                <a:lnTo>
                  <a:pt x="1333500" y="38100"/>
                </a:lnTo>
                <a:lnTo>
                  <a:pt x="1460500" y="44196"/>
                </a:lnTo>
                <a:lnTo>
                  <a:pt x="1587500" y="56388"/>
                </a:lnTo>
                <a:lnTo>
                  <a:pt x="1638300" y="64008"/>
                </a:lnTo>
                <a:lnTo>
                  <a:pt x="1701800" y="73152"/>
                </a:lnTo>
                <a:lnTo>
                  <a:pt x="1752600" y="82296"/>
                </a:lnTo>
                <a:lnTo>
                  <a:pt x="1816100" y="94488"/>
                </a:lnTo>
                <a:lnTo>
                  <a:pt x="1866900" y="106680"/>
                </a:lnTo>
                <a:lnTo>
                  <a:pt x="1917700" y="120396"/>
                </a:lnTo>
                <a:lnTo>
                  <a:pt x="2019300" y="150876"/>
                </a:lnTo>
                <a:lnTo>
                  <a:pt x="2057400" y="167640"/>
                </a:lnTo>
                <a:lnTo>
                  <a:pt x="2108200" y="185928"/>
                </a:lnTo>
                <a:lnTo>
                  <a:pt x="2146300" y="204216"/>
                </a:lnTo>
                <a:lnTo>
                  <a:pt x="2197100" y="224028"/>
                </a:lnTo>
                <a:lnTo>
                  <a:pt x="2235200" y="243840"/>
                </a:lnTo>
                <a:lnTo>
                  <a:pt x="2286000" y="275844"/>
                </a:lnTo>
                <a:lnTo>
                  <a:pt x="2298700" y="286512"/>
                </a:lnTo>
                <a:lnTo>
                  <a:pt x="2311400" y="298704"/>
                </a:lnTo>
                <a:lnTo>
                  <a:pt x="2336800" y="309372"/>
                </a:lnTo>
                <a:lnTo>
                  <a:pt x="2349500" y="321564"/>
                </a:lnTo>
                <a:lnTo>
                  <a:pt x="2362200" y="332232"/>
                </a:lnTo>
                <a:lnTo>
                  <a:pt x="2425700" y="393192"/>
                </a:lnTo>
                <a:lnTo>
                  <a:pt x="2438400" y="406908"/>
                </a:lnTo>
                <a:lnTo>
                  <a:pt x="2451100" y="431292"/>
                </a:lnTo>
                <a:lnTo>
                  <a:pt x="2463800" y="445008"/>
                </a:lnTo>
                <a:lnTo>
                  <a:pt x="2476500" y="457200"/>
                </a:lnTo>
                <a:lnTo>
                  <a:pt x="2476500" y="470916"/>
                </a:lnTo>
                <a:lnTo>
                  <a:pt x="2489200" y="483108"/>
                </a:lnTo>
                <a:lnTo>
                  <a:pt x="2489200" y="510540"/>
                </a:lnTo>
                <a:lnTo>
                  <a:pt x="2501900" y="522732"/>
                </a:lnTo>
                <a:close/>
              </a:path>
              <a:path w="2540000" h="1181100">
                <a:moveTo>
                  <a:pt x="1295400" y="1180490"/>
                </a:moveTo>
                <a:lnTo>
                  <a:pt x="1295400" y="1159764"/>
                </a:lnTo>
                <a:lnTo>
                  <a:pt x="1282700" y="1168908"/>
                </a:lnTo>
                <a:lnTo>
                  <a:pt x="1282700" y="1146048"/>
                </a:lnTo>
                <a:lnTo>
                  <a:pt x="1270000" y="1181100"/>
                </a:lnTo>
                <a:lnTo>
                  <a:pt x="1295400" y="1180490"/>
                </a:lnTo>
                <a:close/>
              </a:path>
              <a:path w="2540000" h="1181100">
                <a:moveTo>
                  <a:pt x="1282700" y="1181100"/>
                </a:moveTo>
                <a:lnTo>
                  <a:pt x="1282700" y="1180795"/>
                </a:lnTo>
                <a:lnTo>
                  <a:pt x="1270000" y="1181100"/>
                </a:lnTo>
                <a:lnTo>
                  <a:pt x="1282700" y="1181100"/>
                </a:lnTo>
                <a:close/>
              </a:path>
              <a:path w="2540000" h="1181100">
                <a:moveTo>
                  <a:pt x="1295400" y="1159764"/>
                </a:moveTo>
                <a:lnTo>
                  <a:pt x="1282700" y="1152144"/>
                </a:lnTo>
                <a:lnTo>
                  <a:pt x="1282700" y="1168908"/>
                </a:lnTo>
                <a:lnTo>
                  <a:pt x="1295400" y="1159764"/>
                </a:lnTo>
                <a:close/>
              </a:path>
              <a:path w="2540000" h="1181100">
                <a:moveTo>
                  <a:pt x="2540000" y="667512"/>
                </a:moveTo>
                <a:lnTo>
                  <a:pt x="2540000" y="512064"/>
                </a:lnTo>
                <a:lnTo>
                  <a:pt x="2527300" y="496824"/>
                </a:lnTo>
                <a:lnTo>
                  <a:pt x="2527300" y="481584"/>
                </a:lnTo>
                <a:lnTo>
                  <a:pt x="2514600" y="467868"/>
                </a:lnTo>
                <a:lnTo>
                  <a:pt x="2501900" y="437388"/>
                </a:lnTo>
                <a:lnTo>
                  <a:pt x="2501900" y="742188"/>
                </a:lnTo>
                <a:lnTo>
                  <a:pt x="2514600" y="728472"/>
                </a:lnTo>
                <a:lnTo>
                  <a:pt x="2527300" y="682752"/>
                </a:lnTo>
                <a:lnTo>
                  <a:pt x="2540000" y="6675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722848" y="4718930"/>
            <a:ext cx="1508414" cy="78710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91746" marR="4559" indent="-80919">
              <a:lnSpc>
                <a:spcPct val="120000"/>
              </a:lnSpc>
              <a:spcBef>
                <a:spcPts val="90"/>
              </a:spcBef>
            </a:pPr>
            <a:r>
              <a:rPr sz="1400" b="1" spc="-9" dirty="0">
                <a:solidFill>
                  <a:srgbClr val="CC0000"/>
                </a:solidFill>
                <a:latin typeface="Arial"/>
                <a:cs typeface="Arial"/>
              </a:rPr>
              <a:t>MHC-I</a:t>
            </a:r>
            <a:r>
              <a:rPr sz="1400" b="1" spc="-49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molecules  Expressed by  nucleated</a:t>
            </a:r>
            <a:r>
              <a:rPr sz="1400" b="1" spc="-22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cells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02874" y="4303059"/>
            <a:ext cx="0" cy="336176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12328" y="4303059"/>
            <a:ext cx="0" cy="336176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556" y="545715"/>
            <a:ext cx="6498244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200" b="1" spc="-4" dirty="0"/>
              <a:t>Maturation </a:t>
            </a:r>
            <a:r>
              <a:rPr sz="3200" b="1" dirty="0"/>
              <a:t>&amp; </a:t>
            </a:r>
            <a:r>
              <a:rPr sz="3200" b="1" spc="-4" dirty="0"/>
              <a:t>development of</a:t>
            </a:r>
            <a:r>
              <a:rPr sz="3200" b="1" spc="-102" dirty="0"/>
              <a:t> </a:t>
            </a:r>
            <a:r>
              <a:rPr sz="3200" b="1" spc="-4" dirty="0"/>
              <a:t>T-cells</a:t>
            </a:r>
          </a:p>
        </p:txBody>
      </p:sp>
      <p:sp>
        <p:nvSpPr>
          <p:cNvPr id="3" name="object 3"/>
          <p:cNvSpPr/>
          <p:nvPr/>
        </p:nvSpPr>
        <p:spPr>
          <a:xfrm>
            <a:off x="415637" y="403412"/>
            <a:ext cx="831272" cy="3025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6182" y="1411942"/>
            <a:ext cx="780010" cy="1874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7955" y="1479177"/>
            <a:ext cx="309803" cy="3533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32364" y="1479177"/>
            <a:ext cx="484909" cy="3926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36005" y="1555919"/>
            <a:ext cx="2558866" cy="1873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0" y="1547083"/>
            <a:ext cx="3394364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0364" y="1643230"/>
            <a:ext cx="415636" cy="76760"/>
          </a:xfrm>
          <a:custGeom>
            <a:avLst/>
            <a:gdLst/>
            <a:ahLst/>
            <a:cxnLst/>
            <a:rect l="l" t="t" r="r" b="b"/>
            <a:pathLst>
              <a:path w="457200" h="86994">
                <a:moveTo>
                  <a:pt x="387096" y="57912"/>
                </a:moveTo>
                <a:lnTo>
                  <a:pt x="387096" y="28956"/>
                </a:lnTo>
                <a:lnTo>
                  <a:pt x="0" y="28956"/>
                </a:lnTo>
                <a:lnTo>
                  <a:pt x="0" y="57912"/>
                </a:lnTo>
                <a:lnTo>
                  <a:pt x="387096" y="57912"/>
                </a:lnTo>
                <a:close/>
              </a:path>
              <a:path w="457200" h="86994">
                <a:moveTo>
                  <a:pt x="457200" y="42672"/>
                </a:moveTo>
                <a:lnTo>
                  <a:pt x="371856" y="0"/>
                </a:lnTo>
                <a:lnTo>
                  <a:pt x="371856" y="28956"/>
                </a:lnTo>
                <a:lnTo>
                  <a:pt x="387096" y="28956"/>
                </a:lnTo>
                <a:lnTo>
                  <a:pt x="387096" y="78975"/>
                </a:lnTo>
                <a:lnTo>
                  <a:pt x="457200" y="42672"/>
                </a:lnTo>
                <a:close/>
              </a:path>
              <a:path w="457200" h="86994">
                <a:moveTo>
                  <a:pt x="387096" y="78975"/>
                </a:moveTo>
                <a:lnTo>
                  <a:pt x="387096" y="57912"/>
                </a:lnTo>
                <a:lnTo>
                  <a:pt x="371856" y="57912"/>
                </a:lnTo>
                <a:lnTo>
                  <a:pt x="371856" y="86868"/>
                </a:lnTo>
                <a:lnTo>
                  <a:pt x="387096" y="78975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86377" y="3319629"/>
            <a:ext cx="908627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" dirty="0">
                <a:latin typeface="Arial"/>
                <a:cs typeface="Arial"/>
              </a:rPr>
              <a:t>Bone</a:t>
            </a:r>
            <a:r>
              <a:rPr sz="1100" b="1" spc="-54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marrow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8145" y="1638747"/>
            <a:ext cx="2737427" cy="60910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R="4559" algn="r">
              <a:spcBef>
                <a:spcPts val="90"/>
              </a:spcBef>
            </a:pPr>
            <a:r>
              <a:rPr sz="1100" b="1" spc="-4" dirty="0">
                <a:latin typeface="Arial"/>
                <a:cs typeface="Arial"/>
              </a:rPr>
              <a:t>Blood</a:t>
            </a:r>
            <a:r>
              <a:rPr sz="1100" b="1" spc="-63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stream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11397">
              <a:spcBef>
                <a:spcPts val="700"/>
              </a:spcBef>
            </a:pPr>
            <a:r>
              <a:rPr sz="1100" b="1" spc="-4" dirty="0">
                <a:latin typeface="Arial"/>
                <a:cs typeface="Arial"/>
              </a:rPr>
              <a:t>Immature pre</a:t>
            </a:r>
            <a:r>
              <a:rPr sz="1100" b="1" spc="-31" dirty="0">
                <a:latin typeface="Arial"/>
                <a:cs typeface="Arial"/>
              </a:rPr>
              <a:t> </a:t>
            </a:r>
            <a:r>
              <a:rPr sz="1100" b="1" spc="-9" dirty="0">
                <a:latin typeface="Arial"/>
                <a:cs typeface="Arial"/>
              </a:rPr>
              <a:t>T-cells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5637" y="3428999"/>
            <a:ext cx="8312727" cy="3025588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5637" y="3429001"/>
            <a:ext cx="831272" cy="3025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49091" y="4504765"/>
            <a:ext cx="554182" cy="3939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19454" y="4437529"/>
            <a:ext cx="554182" cy="4397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4000" y="5647765"/>
            <a:ext cx="1039091" cy="6051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11636" y="4975412"/>
            <a:ext cx="762000" cy="4182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26182" y="3429000"/>
            <a:ext cx="2701636" cy="6051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41818" y="4668819"/>
            <a:ext cx="346364" cy="76760"/>
          </a:xfrm>
          <a:custGeom>
            <a:avLst/>
            <a:gdLst/>
            <a:ahLst/>
            <a:cxnLst/>
            <a:rect l="l" t="t" r="r" b="b"/>
            <a:pathLst>
              <a:path w="381000" h="86995">
                <a:moveTo>
                  <a:pt x="86868" y="28956"/>
                </a:moveTo>
                <a:lnTo>
                  <a:pt x="86868" y="0"/>
                </a:lnTo>
                <a:lnTo>
                  <a:pt x="0" y="42672"/>
                </a:lnTo>
                <a:lnTo>
                  <a:pt x="71628" y="79114"/>
                </a:lnTo>
                <a:lnTo>
                  <a:pt x="71628" y="28956"/>
                </a:lnTo>
                <a:lnTo>
                  <a:pt x="86868" y="28956"/>
                </a:lnTo>
                <a:close/>
              </a:path>
              <a:path w="381000" h="86995">
                <a:moveTo>
                  <a:pt x="381000" y="57912"/>
                </a:moveTo>
                <a:lnTo>
                  <a:pt x="381000" y="28956"/>
                </a:lnTo>
                <a:lnTo>
                  <a:pt x="71628" y="28956"/>
                </a:lnTo>
                <a:lnTo>
                  <a:pt x="71628" y="57912"/>
                </a:lnTo>
                <a:lnTo>
                  <a:pt x="381000" y="57912"/>
                </a:lnTo>
                <a:close/>
              </a:path>
              <a:path w="381000" h="86995">
                <a:moveTo>
                  <a:pt x="86868" y="86868"/>
                </a:moveTo>
                <a:lnTo>
                  <a:pt x="86868" y="57912"/>
                </a:lnTo>
                <a:lnTo>
                  <a:pt x="71628" y="57912"/>
                </a:lnTo>
                <a:lnTo>
                  <a:pt x="71628" y="79114"/>
                </a:lnTo>
                <a:lnTo>
                  <a:pt x="86868" y="86868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88480" y="4235823"/>
            <a:ext cx="78971" cy="2017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56910" y="3966882"/>
            <a:ext cx="2834986" cy="268941"/>
          </a:xfrm>
          <a:custGeom>
            <a:avLst/>
            <a:gdLst/>
            <a:ahLst/>
            <a:cxnLst/>
            <a:rect l="l" t="t" r="r" b="b"/>
            <a:pathLst>
              <a:path w="3118484" h="304800">
                <a:moveTo>
                  <a:pt x="0" y="0"/>
                </a:moveTo>
                <a:lnTo>
                  <a:pt x="0" y="304800"/>
                </a:lnTo>
                <a:lnTo>
                  <a:pt x="3118104" y="304800"/>
                </a:lnTo>
                <a:lnTo>
                  <a:pt x="3118104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056910" y="3990637"/>
            <a:ext cx="2834986" cy="2115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80349">
              <a:spcBef>
                <a:spcPts val="90"/>
              </a:spcBef>
            </a:pPr>
            <a:r>
              <a:rPr sz="1300" b="1" spc="-4" dirty="0">
                <a:latin typeface="Arial"/>
                <a:cs typeface="Arial"/>
              </a:rPr>
              <a:t>Enters peripheral blood</a:t>
            </a:r>
            <a:r>
              <a:rPr sz="1300" b="1" spc="-67" dirty="0">
                <a:latin typeface="Arial"/>
                <a:cs typeface="Arial"/>
              </a:rPr>
              <a:t> </a:t>
            </a:r>
            <a:r>
              <a:rPr sz="1300" b="1" spc="-4" dirty="0">
                <a:latin typeface="Arial"/>
                <a:cs typeface="Arial"/>
              </a:rPr>
              <a:t>circulation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11467" y="4933275"/>
            <a:ext cx="948459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" dirty="0">
                <a:latin typeface="Arial"/>
                <a:cs typeface="Arial"/>
              </a:rPr>
              <a:t>Mature </a:t>
            </a:r>
            <a:r>
              <a:rPr sz="1100" b="1" spc="9" dirty="0">
                <a:latin typeface="Arial"/>
                <a:cs typeface="Arial"/>
              </a:rPr>
              <a:t>T</a:t>
            </a:r>
            <a:r>
              <a:rPr sz="1200" b="1" spc="13" baseline="-21604" dirty="0">
                <a:latin typeface="Arial"/>
                <a:cs typeface="Arial"/>
              </a:rPr>
              <a:t>H</a:t>
            </a:r>
            <a:r>
              <a:rPr sz="1200" b="1" spc="6" baseline="-21604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cell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79603" y="4597099"/>
            <a:ext cx="676564" cy="3500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" dirty="0">
                <a:latin typeface="Arial"/>
                <a:cs typeface="Arial"/>
              </a:rPr>
              <a:t>Mature</a:t>
            </a:r>
            <a:r>
              <a:rPr sz="1100" b="1" spc="-76" dirty="0">
                <a:latin typeface="Arial"/>
                <a:cs typeface="Arial"/>
              </a:rPr>
              <a:t> </a:t>
            </a:r>
            <a:r>
              <a:rPr sz="1100" b="1" spc="9" dirty="0">
                <a:latin typeface="Arial"/>
                <a:cs typeface="Arial"/>
              </a:rPr>
              <a:t>T</a:t>
            </a:r>
            <a:r>
              <a:rPr sz="1200" b="1" spc="13" baseline="-21604" dirty="0">
                <a:latin typeface="Arial"/>
                <a:cs typeface="Arial"/>
              </a:rPr>
              <a:t>C</a:t>
            </a:r>
            <a:endParaRPr sz="1200" baseline="-21604" dirty="0">
              <a:latin typeface="Arial"/>
              <a:cs typeface="Arial"/>
            </a:endParaRPr>
          </a:p>
          <a:p>
            <a:pPr marL="372111"/>
            <a:r>
              <a:rPr sz="1100" b="1" dirty="0">
                <a:latin typeface="Arial"/>
                <a:cs typeface="Arial"/>
              </a:rPr>
              <a:t>cell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2306" y="6076275"/>
            <a:ext cx="793750" cy="18377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" dirty="0">
                <a:latin typeface="Arial"/>
                <a:cs typeface="Arial"/>
              </a:rPr>
              <a:t>Destruction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88875" y="4235824"/>
            <a:ext cx="0" cy="470647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25091" y="4437529"/>
            <a:ext cx="1316182" cy="5029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88480" y="4840941"/>
            <a:ext cx="78971" cy="2017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88233" y="5437991"/>
            <a:ext cx="216131" cy="2097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73091" y="5435301"/>
            <a:ext cx="491836" cy="280147"/>
          </a:xfrm>
          <a:custGeom>
            <a:avLst/>
            <a:gdLst/>
            <a:ahLst/>
            <a:cxnLst/>
            <a:rect l="l" t="t" r="r" b="b"/>
            <a:pathLst>
              <a:path w="541020" h="317500">
                <a:moveTo>
                  <a:pt x="67869" y="263171"/>
                </a:moveTo>
                <a:lnTo>
                  <a:pt x="53340" y="237744"/>
                </a:lnTo>
                <a:lnTo>
                  <a:pt x="0" y="316992"/>
                </a:lnTo>
                <a:lnTo>
                  <a:pt x="56388" y="314306"/>
                </a:lnTo>
                <a:lnTo>
                  <a:pt x="56388" y="269748"/>
                </a:lnTo>
                <a:lnTo>
                  <a:pt x="67869" y="263171"/>
                </a:lnTo>
                <a:close/>
              </a:path>
              <a:path w="541020" h="317500">
                <a:moveTo>
                  <a:pt x="81766" y="287489"/>
                </a:moveTo>
                <a:lnTo>
                  <a:pt x="67869" y="263171"/>
                </a:lnTo>
                <a:lnTo>
                  <a:pt x="56388" y="269748"/>
                </a:lnTo>
                <a:lnTo>
                  <a:pt x="70104" y="294132"/>
                </a:lnTo>
                <a:lnTo>
                  <a:pt x="81766" y="287489"/>
                </a:lnTo>
                <a:close/>
              </a:path>
              <a:path w="541020" h="317500">
                <a:moveTo>
                  <a:pt x="96012" y="312420"/>
                </a:moveTo>
                <a:lnTo>
                  <a:pt x="81766" y="287489"/>
                </a:lnTo>
                <a:lnTo>
                  <a:pt x="70104" y="294132"/>
                </a:lnTo>
                <a:lnTo>
                  <a:pt x="56388" y="269748"/>
                </a:lnTo>
                <a:lnTo>
                  <a:pt x="56388" y="314306"/>
                </a:lnTo>
                <a:lnTo>
                  <a:pt x="96012" y="312420"/>
                </a:lnTo>
                <a:close/>
              </a:path>
              <a:path w="541020" h="317500">
                <a:moveTo>
                  <a:pt x="541020" y="25908"/>
                </a:moveTo>
                <a:lnTo>
                  <a:pt x="527304" y="0"/>
                </a:lnTo>
                <a:lnTo>
                  <a:pt x="67869" y="263171"/>
                </a:lnTo>
                <a:lnTo>
                  <a:pt x="81766" y="287489"/>
                </a:lnTo>
                <a:lnTo>
                  <a:pt x="541020" y="25908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742245" y="6077620"/>
            <a:ext cx="845127" cy="149432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900" b="1" spc="-4" dirty="0">
                <a:latin typeface="Arial"/>
                <a:cs typeface="Arial"/>
              </a:rPr>
              <a:t>Memory </a:t>
            </a:r>
            <a:r>
              <a:rPr sz="900" b="1" spc="9" dirty="0">
                <a:latin typeface="Arial"/>
                <a:cs typeface="Arial"/>
              </a:rPr>
              <a:t>T</a:t>
            </a:r>
            <a:r>
              <a:rPr sz="900" b="1" spc="13" baseline="-21367" dirty="0">
                <a:latin typeface="Arial"/>
                <a:cs typeface="Arial"/>
              </a:rPr>
              <a:t>C </a:t>
            </a:r>
            <a:r>
              <a:rPr sz="900" b="1" spc="-9" dirty="0">
                <a:latin typeface="Arial"/>
                <a:cs typeface="Arial"/>
              </a:rPr>
              <a:t>cell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35217" y="5000511"/>
            <a:ext cx="311727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0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P</a:t>
            </a:r>
            <a:r>
              <a:rPr sz="1100" b="1" spc="-4" dirty="0">
                <a:latin typeface="Arial"/>
                <a:cs typeface="Arial"/>
              </a:rPr>
              <a:t>C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91924" y="6077620"/>
            <a:ext cx="248805" cy="149432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900" b="1" spc="-4" dirty="0">
                <a:latin typeface="Arial"/>
                <a:cs typeface="Arial"/>
              </a:rPr>
              <a:t>C</a:t>
            </a:r>
            <a:r>
              <a:rPr sz="900" b="1" spc="9" dirty="0">
                <a:latin typeface="Arial"/>
                <a:cs typeface="Arial"/>
              </a:rPr>
              <a:t>T</a:t>
            </a:r>
            <a:r>
              <a:rPr sz="900" b="1" spc="-4" dirty="0">
                <a:latin typeface="Arial"/>
                <a:cs typeface="Arial"/>
              </a:rPr>
              <a:t>L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41273" y="4668819"/>
            <a:ext cx="207818" cy="766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93818" y="4426772"/>
            <a:ext cx="835891" cy="291913"/>
          </a:xfrm>
          <a:custGeom>
            <a:avLst/>
            <a:gdLst/>
            <a:ahLst/>
            <a:cxnLst/>
            <a:rect l="l" t="t" r="r" b="b"/>
            <a:pathLst>
              <a:path w="919479" h="330835">
                <a:moveTo>
                  <a:pt x="96012" y="0"/>
                </a:moveTo>
                <a:lnTo>
                  <a:pt x="0" y="12192"/>
                </a:lnTo>
                <a:lnTo>
                  <a:pt x="64008" y="76200"/>
                </a:lnTo>
                <a:lnTo>
                  <a:pt x="64008" y="48768"/>
                </a:lnTo>
                <a:lnTo>
                  <a:pt x="73152" y="21336"/>
                </a:lnTo>
                <a:lnTo>
                  <a:pt x="87170" y="26034"/>
                </a:lnTo>
                <a:lnTo>
                  <a:pt x="96012" y="0"/>
                </a:lnTo>
                <a:close/>
              </a:path>
              <a:path w="919479" h="330835">
                <a:moveTo>
                  <a:pt x="87170" y="26034"/>
                </a:moveTo>
                <a:lnTo>
                  <a:pt x="73152" y="21336"/>
                </a:lnTo>
                <a:lnTo>
                  <a:pt x="64008" y="48768"/>
                </a:lnTo>
                <a:lnTo>
                  <a:pt x="77881" y="53384"/>
                </a:lnTo>
                <a:lnTo>
                  <a:pt x="87170" y="26034"/>
                </a:lnTo>
                <a:close/>
              </a:path>
              <a:path w="919479" h="330835">
                <a:moveTo>
                  <a:pt x="77881" y="53384"/>
                </a:moveTo>
                <a:lnTo>
                  <a:pt x="64008" y="48768"/>
                </a:lnTo>
                <a:lnTo>
                  <a:pt x="64008" y="76200"/>
                </a:lnTo>
                <a:lnTo>
                  <a:pt x="68580" y="80772"/>
                </a:lnTo>
                <a:lnTo>
                  <a:pt x="77881" y="53384"/>
                </a:lnTo>
                <a:close/>
              </a:path>
              <a:path w="919479" h="330835">
                <a:moveTo>
                  <a:pt x="918972" y="304800"/>
                </a:moveTo>
                <a:lnTo>
                  <a:pt x="87170" y="26034"/>
                </a:lnTo>
                <a:lnTo>
                  <a:pt x="77881" y="53384"/>
                </a:lnTo>
                <a:lnTo>
                  <a:pt x="911352" y="330708"/>
                </a:lnTo>
                <a:lnTo>
                  <a:pt x="918972" y="30480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57454" y="5715000"/>
            <a:ext cx="623455" cy="3886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58000" y="5647765"/>
            <a:ext cx="969818" cy="44375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85454" y="4706471"/>
            <a:ext cx="1316182" cy="71672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458421" y="5136326"/>
            <a:ext cx="1739899" cy="4572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899792">
              <a:spcBef>
                <a:spcPts val="85"/>
              </a:spcBef>
            </a:pPr>
            <a:r>
              <a:rPr sz="900" b="1" spc="-4" dirty="0">
                <a:latin typeface="Arial"/>
                <a:cs typeface="Arial"/>
              </a:rPr>
              <a:t>Effector </a:t>
            </a:r>
            <a:r>
              <a:rPr sz="900" b="1" spc="9" dirty="0">
                <a:latin typeface="Arial"/>
                <a:cs typeface="Arial"/>
              </a:rPr>
              <a:t>T</a:t>
            </a:r>
            <a:r>
              <a:rPr sz="900" b="1" spc="13" baseline="-21367" dirty="0">
                <a:latin typeface="Arial"/>
                <a:cs typeface="Arial"/>
              </a:rPr>
              <a:t>H</a:t>
            </a:r>
            <a:r>
              <a:rPr sz="900" b="1" spc="33" baseline="-21367" dirty="0">
                <a:latin typeface="Arial"/>
                <a:cs typeface="Arial"/>
              </a:rPr>
              <a:t> </a:t>
            </a:r>
            <a:r>
              <a:rPr sz="900" b="1" spc="-9" dirty="0">
                <a:latin typeface="Arial"/>
                <a:cs typeface="Arial"/>
              </a:rPr>
              <a:t>cell</a:t>
            </a:r>
            <a:endParaRPr sz="900" dirty="0">
              <a:latin typeface="Arial"/>
              <a:cs typeface="Arial"/>
            </a:endParaRPr>
          </a:p>
          <a:p>
            <a:pPr>
              <a:spcBef>
                <a:spcPts val="36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1397"/>
            <a:r>
              <a:rPr sz="1100" b="1" spc="-4" dirty="0">
                <a:latin typeface="Arial"/>
                <a:cs typeface="Arial"/>
              </a:rPr>
              <a:t>Release</a:t>
            </a:r>
            <a:r>
              <a:rPr sz="1100" b="1" spc="-54" dirty="0">
                <a:latin typeface="Arial"/>
                <a:cs typeface="Arial"/>
              </a:rPr>
              <a:t> </a:t>
            </a:r>
            <a:r>
              <a:rPr sz="1100" b="1" spc="-9" dirty="0">
                <a:latin typeface="Arial"/>
                <a:cs typeface="Arial"/>
              </a:rPr>
              <a:t>cytokines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801091" y="4168588"/>
            <a:ext cx="648392" cy="58091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666239" y="4060562"/>
            <a:ext cx="845127" cy="149432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900" b="1" spc="-4" dirty="0">
                <a:latin typeface="Arial"/>
                <a:cs typeface="Arial"/>
              </a:rPr>
              <a:t>Memory </a:t>
            </a:r>
            <a:r>
              <a:rPr sz="900" b="1" spc="9" dirty="0">
                <a:latin typeface="Arial"/>
                <a:cs typeface="Arial"/>
              </a:rPr>
              <a:t>T</a:t>
            </a:r>
            <a:r>
              <a:rPr sz="900" b="1" spc="13" baseline="-21367" dirty="0">
                <a:latin typeface="Arial"/>
                <a:cs typeface="Arial"/>
              </a:rPr>
              <a:t>H </a:t>
            </a:r>
            <a:r>
              <a:rPr sz="900" b="1" spc="-9" dirty="0">
                <a:latin typeface="Arial"/>
                <a:cs typeface="Arial"/>
              </a:rPr>
              <a:t>cell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897091" y="5782907"/>
            <a:ext cx="13854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96844" y="5782235"/>
            <a:ext cx="79086" cy="268941"/>
          </a:xfrm>
          <a:custGeom>
            <a:avLst/>
            <a:gdLst/>
            <a:ahLst/>
            <a:cxnLst/>
            <a:rect l="l" t="t" r="r" b="b"/>
            <a:pathLst>
              <a:path w="86995" h="304800">
                <a:moveTo>
                  <a:pt x="86868" y="219456"/>
                </a:moveTo>
                <a:lnTo>
                  <a:pt x="0" y="219456"/>
                </a:lnTo>
                <a:lnTo>
                  <a:pt x="28956" y="277368"/>
                </a:lnTo>
                <a:lnTo>
                  <a:pt x="28956" y="234696"/>
                </a:lnTo>
                <a:lnTo>
                  <a:pt x="57912" y="234696"/>
                </a:lnTo>
                <a:lnTo>
                  <a:pt x="57912" y="275371"/>
                </a:lnTo>
                <a:lnTo>
                  <a:pt x="86868" y="219456"/>
                </a:lnTo>
                <a:close/>
              </a:path>
              <a:path w="86995" h="304800">
                <a:moveTo>
                  <a:pt x="57912" y="219456"/>
                </a:moveTo>
                <a:lnTo>
                  <a:pt x="57912" y="0"/>
                </a:lnTo>
                <a:lnTo>
                  <a:pt x="28956" y="0"/>
                </a:lnTo>
                <a:lnTo>
                  <a:pt x="28956" y="219456"/>
                </a:lnTo>
                <a:lnTo>
                  <a:pt x="57912" y="219456"/>
                </a:lnTo>
                <a:close/>
              </a:path>
              <a:path w="86995" h="304800">
                <a:moveTo>
                  <a:pt x="57912" y="275371"/>
                </a:moveTo>
                <a:lnTo>
                  <a:pt x="57912" y="234696"/>
                </a:lnTo>
                <a:lnTo>
                  <a:pt x="28956" y="234696"/>
                </a:lnTo>
                <a:lnTo>
                  <a:pt x="28956" y="277368"/>
                </a:lnTo>
                <a:lnTo>
                  <a:pt x="42672" y="304800"/>
                </a:lnTo>
                <a:lnTo>
                  <a:pt x="57912" y="275371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32364" y="4761604"/>
            <a:ext cx="697345" cy="228599"/>
          </a:xfrm>
          <a:custGeom>
            <a:avLst/>
            <a:gdLst/>
            <a:ahLst/>
            <a:cxnLst/>
            <a:rect l="l" t="t" r="r" b="b"/>
            <a:pathLst>
              <a:path w="767079" h="259079">
                <a:moveTo>
                  <a:pt x="78435" y="204902"/>
                </a:moveTo>
                <a:lnTo>
                  <a:pt x="70104" y="176784"/>
                </a:lnTo>
                <a:lnTo>
                  <a:pt x="0" y="242316"/>
                </a:lnTo>
                <a:lnTo>
                  <a:pt x="65532" y="253942"/>
                </a:lnTo>
                <a:lnTo>
                  <a:pt x="65532" y="208788"/>
                </a:lnTo>
                <a:lnTo>
                  <a:pt x="78435" y="204902"/>
                </a:lnTo>
                <a:close/>
              </a:path>
              <a:path w="767079" h="259079">
                <a:moveTo>
                  <a:pt x="86521" y="232194"/>
                </a:moveTo>
                <a:lnTo>
                  <a:pt x="78435" y="204902"/>
                </a:lnTo>
                <a:lnTo>
                  <a:pt x="65532" y="208788"/>
                </a:lnTo>
                <a:lnTo>
                  <a:pt x="73152" y="236220"/>
                </a:lnTo>
                <a:lnTo>
                  <a:pt x="86521" y="232194"/>
                </a:lnTo>
                <a:close/>
              </a:path>
              <a:path w="767079" h="259079">
                <a:moveTo>
                  <a:pt x="94488" y="259080"/>
                </a:moveTo>
                <a:lnTo>
                  <a:pt x="86521" y="232194"/>
                </a:lnTo>
                <a:lnTo>
                  <a:pt x="73152" y="236220"/>
                </a:lnTo>
                <a:lnTo>
                  <a:pt x="65532" y="208788"/>
                </a:lnTo>
                <a:lnTo>
                  <a:pt x="65532" y="253942"/>
                </a:lnTo>
                <a:lnTo>
                  <a:pt x="94488" y="259080"/>
                </a:lnTo>
                <a:close/>
              </a:path>
              <a:path w="767079" h="259079">
                <a:moveTo>
                  <a:pt x="766572" y="27432"/>
                </a:moveTo>
                <a:lnTo>
                  <a:pt x="758952" y="0"/>
                </a:lnTo>
                <a:lnTo>
                  <a:pt x="78435" y="204902"/>
                </a:lnTo>
                <a:lnTo>
                  <a:pt x="86521" y="232194"/>
                </a:lnTo>
                <a:lnTo>
                  <a:pt x="766572" y="27432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82013"/>
            <a:ext cx="7717444" cy="99639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>
              <a:spcBef>
                <a:spcPts val="90"/>
              </a:spcBef>
            </a:pPr>
            <a:r>
              <a:rPr sz="3200" b="1" spc="-4" dirty="0">
                <a:latin typeface="Arial"/>
                <a:cs typeface="Arial"/>
              </a:rPr>
              <a:t>Humoral and Cell mediated</a:t>
            </a:r>
            <a:r>
              <a:rPr sz="3200" b="1" spc="-81" dirty="0">
                <a:latin typeface="Arial"/>
                <a:cs typeface="Arial"/>
              </a:rPr>
              <a:t> </a:t>
            </a:r>
            <a:r>
              <a:rPr lang="en-US" sz="3200" b="1" spc="-81" dirty="0" smtClean="0">
                <a:latin typeface="Arial"/>
                <a:cs typeface="Arial"/>
              </a:rPr>
              <a:t/>
            </a:r>
            <a:br>
              <a:rPr lang="en-US" sz="3200" b="1" spc="-81" dirty="0" smtClean="0">
                <a:latin typeface="Arial"/>
                <a:cs typeface="Arial"/>
              </a:rPr>
            </a:br>
            <a:r>
              <a:rPr sz="3200" b="1" spc="-4" dirty="0" smtClean="0">
                <a:latin typeface="Arial"/>
                <a:cs typeface="Arial"/>
              </a:rPr>
              <a:t>immune  </a:t>
            </a:r>
            <a:r>
              <a:rPr sz="3200" b="1" spc="-4" dirty="0">
                <a:latin typeface="Arial"/>
                <a:cs typeface="Arial"/>
              </a:rPr>
              <a:t>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7036" y="1636058"/>
            <a:ext cx="6924386" cy="87328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9115" marR="4559" indent="-307718" algn="just">
              <a:spcBef>
                <a:spcPts val="90"/>
              </a:spcBef>
              <a:buSzPct val="70000"/>
              <a:buFont typeface="Wingdings"/>
              <a:buChar char=""/>
              <a:tabLst>
                <a:tab pos="319115" algn="l"/>
              </a:tabLst>
            </a:pPr>
            <a:r>
              <a:rPr spc="-4" dirty="0">
                <a:latin typeface="Arial"/>
                <a:cs typeface="Arial"/>
              </a:rPr>
              <a:t>There </a:t>
            </a:r>
            <a:r>
              <a:rPr spc="-9" dirty="0">
                <a:latin typeface="Arial"/>
                <a:cs typeface="Arial"/>
              </a:rPr>
              <a:t>are </a:t>
            </a:r>
            <a:r>
              <a:rPr spc="-4" dirty="0">
                <a:latin typeface="Arial"/>
                <a:cs typeface="Arial"/>
              </a:rPr>
              <a:t>two broad classes </a:t>
            </a:r>
            <a:r>
              <a:rPr spc="-9" dirty="0">
                <a:latin typeface="Arial"/>
                <a:cs typeface="Arial"/>
              </a:rPr>
              <a:t>of adaptive </a:t>
            </a:r>
            <a:r>
              <a:rPr spc="-4" dirty="0">
                <a:latin typeface="Arial"/>
                <a:cs typeface="Arial"/>
              </a:rPr>
              <a:t>immune responses—  antibody responses </a:t>
            </a:r>
            <a:r>
              <a:rPr dirty="0">
                <a:latin typeface="Arial"/>
                <a:cs typeface="Arial"/>
              </a:rPr>
              <a:t>or </a:t>
            </a:r>
            <a:r>
              <a:rPr spc="-4" dirty="0">
                <a:latin typeface="Arial"/>
                <a:cs typeface="Arial"/>
              </a:rPr>
              <a:t>Humoral immune responses </a:t>
            </a:r>
            <a:r>
              <a:rPr dirty="0">
                <a:latin typeface="Arial"/>
                <a:cs typeface="Arial"/>
              </a:rPr>
              <a:t>and cell-  </a:t>
            </a:r>
            <a:r>
              <a:rPr spc="-4" dirty="0">
                <a:latin typeface="Arial"/>
                <a:cs typeface="Arial"/>
              </a:rPr>
              <a:t>mediated immune</a:t>
            </a:r>
            <a:r>
              <a:rPr spc="-4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responses.</a:t>
            </a:r>
          </a:p>
        </p:txBody>
      </p:sp>
      <p:sp>
        <p:nvSpPr>
          <p:cNvPr id="4" name="object 4"/>
          <p:cNvSpPr/>
          <p:nvPr/>
        </p:nvSpPr>
        <p:spPr>
          <a:xfrm>
            <a:off x="415637" y="403412"/>
            <a:ext cx="831272" cy="605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7036" y="3142128"/>
            <a:ext cx="6923809" cy="87328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9115" marR="4559" indent="-307718" algn="just">
              <a:spcBef>
                <a:spcPts val="90"/>
              </a:spcBef>
              <a:buSzPct val="70000"/>
              <a:buFont typeface="Wingdings"/>
              <a:buChar char=""/>
              <a:tabLst>
                <a:tab pos="319115" algn="l"/>
              </a:tabLst>
            </a:pPr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responses carried out </a:t>
            </a:r>
            <a:r>
              <a:rPr dirty="0">
                <a:latin typeface="Arial"/>
                <a:cs typeface="Arial"/>
              </a:rPr>
              <a:t>by </a:t>
            </a:r>
            <a:r>
              <a:rPr spc="-4" dirty="0">
                <a:latin typeface="Arial"/>
                <a:cs typeface="Arial"/>
              </a:rPr>
              <a:t>B-lymphocytes are termed </a:t>
            </a:r>
            <a:r>
              <a:rPr spc="-9" dirty="0">
                <a:latin typeface="Arial"/>
                <a:cs typeface="Arial"/>
              </a:rPr>
              <a:t>as  </a:t>
            </a:r>
            <a:r>
              <a:rPr spc="-4" dirty="0">
                <a:latin typeface="Arial"/>
                <a:cs typeface="Arial"/>
              </a:rPr>
              <a:t>Humoral immune responses. </a:t>
            </a:r>
            <a:r>
              <a:rPr dirty="0">
                <a:latin typeface="Arial"/>
                <a:cs typeface="Arial"/>
              </a:rPr>
              <a:t>And </a:t>
            </a:r>
            <a:r>
              <a:rPr spc="-4" dirty="0">
                <a:latin typeface="Arial"/>
                <a:cs typeface="Arial"/>
              </a:rPr>
              <a:t>those carried </a:t>
            </a:r>
            <a:r>
              <a:rPr dirty="0">
                <a:latin typeface="Arial"/>
                <a:cs typeface="Arial"/>
              </a:rPr>
              <a:t>out by </a:t>
            </a:r>
            <a:r>
              <a:rPr spc="-58" dirty="0">
                <a:latin typeface="Arial"/>
                <a:cs typeface="Arial"/>
              </a:rPr>
              <a:t>T-  </a:t>
            </a:r>
            <a:r>
              <a:rPr spc="-4" dirty="0">
                <a:latin typeface="Arial"/>
                <a:cs typeface="Arial"/>
              </a:rPr>
              <a:t>lymphocytes </a:t>
            </a:r>
            <a:r>
              <a:rPr dirty="0">
                <a:latin typeface="Arial"/>
                <a:cs typeface="Arial"/>
              </a:rPr>
              <a:t>are </a:t>
            </a:r>
            <a:r>
              <a:rPr spc="-4" dirty="0">
                <a:latin typeface="Arial"/>
                <a:cs typeface="Arial"/>
              </a:rPr>
              <a:t>termed </a:t>
            </a:r>
            <a:r>
              <a:rPr dirty="0">
                <a:latin typeface="Arial"/>
                <a:cs typeface="Arial"/>
              </a:rPr>
              <a:t>as </a:t>
            </a:r>
            <a:r>
              <a:rPr spc="-4" dirty="0">
                <a:latin typeface="Arial"/>
                <a:cs typeface="Arial"/>
              </a:rPr>
              <a:t>cell-mediated immune</a:t>
            </a:r>
            <a:r>
              <a:rPr spc="-9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responses.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57035" y="4648198"/>
            <a:ext cx="6922655" cy="84250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9115" marR="4559" indent="-307718" algn="just">
              <a:spcBef>
                <a:spcPts val="90"/>
              </a:spcBef>
              <a:buSzPct val="70000"/>
              <a:buFont typeface="Wingdings"/>
              <a:buChar char=""/>
              <a:tabLst>
                <a:tab pos="319115" algn="l"/>
              </a:tabLst>
            </a:pPr>
            <a:r>
              <a:rPr spc="-4" dirty="0">
                <a:latin typeface="Arial"/>
                <a:cs typeface="Arial"/>
              </a:rPr>
              <a:t>Humoral immune responses are best suited </a:t>
            </a:r>
            <a:r>
              <a:rPr spc="-9" dirty="0">
                <a:latin typeface="Arial"/>
                <a:cs typeface="Arial"/>
              </a:rPr>
              <a:t>for the </a:t>
            </a:r>
            <a:r>
              <a:rPr spc="-4" dirty="0">
                <a:latin typeface="Arial"/>
                <a:cs typeface="Arial"/>
              </a:rPr>
              <a:t>elimination 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exogenous antigens; whereas </a:t>
            </a:r>
            <a:r>
              <a:rPr dirty="0">
                <a:latin typeface="Arial"/>
                <a:cs typeface="Arial"/>
              </a:rPr>
              <a:t>cell </a:t>
            </a:r>
            <a:r>
              <a:rPr spc="-4" dirty="0">
                <a:latin typeface="Arial"/>
                <a:cs typeface="Arial"/>
              </a:rPr>
              <a:t>mediated immune  response is best </a:t>
            </a:r>
            <a:r>
              <a:rPr dirty="0">
                <a:latin typeface="Arial"/>
                <a:cs typeface="Arial"/>
              </a:rPr>
              <a:t>suited </a:t>
            </a:r>
            <a:r>
              <a:rPr spc="-9" dirty="0">
                <a:latin typeface="Arial"/>
                <a:cs typeface="Arial"/>
              </a:rPr>
              <a:t>for the </a:t>
            </a:r>
            <a:r>
              <a:rPr spc="-4" dirty="0">
                <a:latin typeface="Arial"/>
                <a:cs typeface="Arial"/>
              </a:rPr>
              <a:t>elimination </a:t>
            </a:r>
            <a:r>
              <a:rPr spc="-9"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endogenous  </a:t>
            </a:r>
            <a:r>
              <a:rPr dirty="0">
                <a:latin typeface="Arial"/>
                <a:cs typeface="Arial"/>
              </a:rPr>
              <a:t>antigens.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550567"/>
            <a:ext cx="8229600" cy="54692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554" y="528234"/>
            <a:ext cx="6345845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200" b="1" spc="-4" dirty="0">
                <a:latin typeface="Arial"/>
                <a:cs typeface="Arial"/>
              </a:rPr>
              <a:t>Humoral immune</a:t>
            </a:r>
            <a:r>
              <a:rPr sz="3200" b="1" spc="-67" dirty="0">
                <a:latin typeface="Arial"/>
                <a:cs typeface="Arial"/>
              </a:rPr>
              <a:t> </a:t>
            </a:r>
            <a:r>
              <a:rPr sz="3200" b="1" spc="-4" dirty="0">
                <a:latin typeface="Arial"/>
                <a:cs typeface="Arial"/>
              </a:rPr>
              <a:t>response</a:t>
            </a:r>
          </a:p>
        </p:txBody>
      </p:sp>
      <p:sp>
        <p:nvSpPr>
          <p:cNvPr id="3" name="object 3"/>
          <p:cNvSpPr/>
          <p:nvPr/>
        </p:nvSpPr>
        <p:spPr>
          <a:xfrm>
            <a:off x="415637" y="403412"/>
            <a:ext cx="831272" cy="3025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7035" y="1434352"/>
            <a:ext cx="6922655" cy="135033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>
                <a:latin typeface="Arial"/>
                <a:cs typeface="Arial"/>
              </a:rPr>
              <a:t>In </a:t>
            </a:r>
            <a:r>
              <a:rPr dirty="0">
                <a:latin typeface="Arial"/>
                <a:cs typeface="Arial"/>
              </a:rPr>
              <a:t>humoral responses, B-cells are </a:t>
            </a:r>
            <a:r>
              <a:rPr spc="-4" dirty="0">
                <a:latin typeface="Arial"/>
                <a:cs typeface="Arial"/>
              </a:rPr>
              <a:t>activated to </a:t>
            </a:r>
            <a:r>
              <a:rPr dirty="0">
                <a:latin typeface="Arial"/>
                <a:cs typeface="Arial"/>
              </a:rPr>
              <a:t>secrete</a:t>
            </a:r>
            <a:r>
              <a:rPr spc="-19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antibodies.</a:t>
            </a:r>
          </a:p>
          <a:p>
            <a:pPr>
              <a:spcBef>
                <a:spcPts val="22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18546" marR="4559" indent="-307718" algn="just"/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antibodies circulate in the bloodstream and permeate the </a:t>
            </a:r>
            <a:r>
              <a:rPr spc="-9" dirty="0">
                <a:latin typeface="Arial"/>
                <a:cs typeface="Arial"/>
              </a:rPr>
              <a:t>other  </a:t>
            </a:r>
            <a:r>
              <a:rPr dirty="0">
                <a:latin typeface="Arial"/>
                <a:cs typeface="Arial"/>
              </a:rPr>
              <a:t>body </a:t>
            </a:r>
            <a:r>
              <a:rPr spc="-4" dirty="0">
                <a:latin typeface="Arial"/>
                <a:cs typeface="Arial"/>
              </a:rPr>
              <a:t>fluids, where they </a:t>
            </a:r>
            <a:r>
              <a:rPr dirty="0">
                <a:latin typeface="Arial"/>
                <a:cs typeface="Arial"/>
              </a:rPr>
              <a:t>bind </a:t>
            </a:r>
            <a:r>
              <a:rPr spc="-4" dirty="0">
                <a:latin typeface="Arial"/>
                <a:cs typeface="Arial"/>
              </a:rPr>
              <a:t>specifically to the foreign antigen  that stimulated their</a:t>
            </a:r>
            <a:r>
              <a:rPr spc="-6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production.</a:t>
            </a:r>
          </a:p>
        </p:txBody>
      </p:sp>
      <p:sp>
        <p:nvSpPr>
          <p:cNvPr id="5" name="object 5"/>
          <p:cNvSpPr/>
          <p:nvPr/>
        </p:nvSpPr>
        <p:spPr>
          <a:xfrm>
            <a:off x="4017818" y="3256878"/>
            <a:ext cx="1454727" cy="76760"/>
          </a:xfrm>
          <a:custGeom>
            <a:avLst/>
            <a:gdLst/>
            <a:ahLst/>
            <a:cxnLst/>
            <a:rect l="l" t="t" r="r" b="b"/>
            <a:pathLst>
              <a:path w="1600200" h="86995">
                <a:moveTo>
                  <a:pt x="1530096" y="57912"/>
                </a:moveTo>
                <a:lnTo>
                  <a:pt x="1530096" y="28956"/>
                </a:lnTo>
                <a:lnTo>
                  <a:pt x="0" y="28956"/>
                </a:lnTo>
                <a:lnTo>
                  <a:pt x="0" y="57912"/>
                </a:lnTo>
                <a:lnTo>
                  <a:pt x="1530096" y="57912"/>
                </a:lnTo>
                <a:close/>
              </a:path>
              <a:path w="1600200" h="86995">
                <a:moveTo>
                  <a:pt x="1600200" y="42672"/>
                </a:moveTo>
                <a:lnTo>
                  <a:pt x="1514856" y="0"/>
                </a:lnTo>
                <a:lnTo>
                  <a:pt x="1514856" y="28956"/>
                </a:lnTo>
                <a:lnTo>
                  <a:pt x="1530096" y="28956"/>
                </a:lnTo>
                <a:lnTo>
                  <a:pt x="1530096" y="78975"/>
                </a:lnTo>
                <a:lnTo>
                  <a:pt x="1600200" y="42672"/>
                </a:lnTo>
                <a:close/>
              </a:path>
              <a:path w="1600200" h="86995">
                <a:moveTo>
                  <a:pt x="1530096" y="78975"/>
                </a:moveTo>
                <a:lnTo>
                  <a:pt x="1530096" y="57912"/>
                </a:lnTo>
                <a:lnTo>
                  <a:pt x="1514856" y="57912"/>
                </a:lnTo>
                <a:lnTo>
                  <a:pt x="1514856" y="86868"/>
                </a:lnTo>
                <a:lnTo>
                  <a:pt x="1530096" y="78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1286" y="2889773"/>
            <a:ext cx="951735" cy="539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4693" y="2967403"/>
            <a:ext cx="760825" cy="4615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5932" y="3059206"/>
            <a:ext cx="658091" cy="3697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73217" y="3182469"/>
            <a:ext cx="158750" cy="29191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b="1" dirty="0">
                <a:latin typeface="Arial"/>
                <a:cs typeface="Arial"/>
              </a:rPr>
              <a:t>+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1511" y="3049343"/>
            <a:ext cx="1306368" cy="41161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b="1" dirty="0">
                <a:solidFill>
                  <a:srgbClr val="0099CC"/>
                </a:solidFill>
                <a:latin typeface="Arial"/>
                <a:cs typeface="Arial"/>
              </a:rPr>
              <a:t>T</a:t>
            </a:r>
            <a:r>
              <a:rPr sz="1200" b="1" baseline="-21604" dirty="0">
                <a:solidFill>
                  <a:srgbClr val="0099CC"/>
                </a:solidFill>
                <a:latin typeface="Arial"/>
                <a:cs typeface="Arial"/>
              </a:rPr>
              <a:t>H</a:t>
            </a:r>
            <a:r>
              <a:rPr sz="1300" b="1" dirty="0">
                <a:solidFill>
                  <a:srgbClr val="0099CC"/>
                </a:solidFill>
                <a:latin typeface="Arial"/>
                <a:cs typeface="Arial"/>
              </a:rPr>
              <a:t>-cell</a:t>
            </a:r>
            <a:r>
              <a:rPr sz="1300" b="1" spc="-72" dirty="0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sz="1300" b="1" spc="-9" dirty="0">
                <a:solidFill>
                  <a:srgbClr val="0099CC"/>
                </a:solidFill>
                <a:latin typeface="Arial"/>
                <a:cs typeface="Arial"/>
              </a:rPr>
              <a:t>cytokines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47710" y="3025589"/>
            <a:ext cx="641067" cy="4034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50182" y="3256878"/>
            <a:ext cx="484909" cy="76760"/>
          </a:xfrm>
          <a:custGeom>
            <a:avLst/>
            <a:gdLst/>
            <a:ahLst/>
            <a:cxnLst/>
            <a:rect l="l" t="t" r="r" b="b"/>
            <a:pathLst>
              <a:path w="533400" h="86995">
                <a:moveTo>
                  <a:pt x="463296" y="57912"/>
                </a:moveTo>
                <a:lnTo>
                  <a:pt x="463296" y="28956"/>
                </a:lnTo>
                <a:lnTo>
                  <a:pt x="0" y="28956"/>
                </a:lnTo>
                <a:lnTo>
                  <a:pt x="0" y="57912"/>
                </a:lnTo>
                <a:lnTo>
                  <a:pt x="463296" y="57912"/>
                </a:lnTo>
                <a:close/>
              </a:path>
              <a:path w="533400" h="86995">
                <a:moveTo>
                  <a:pt x="533400" y="42672"/>
                </a:moveTo>
                <a:lnTo>
                  <a:pt x="448056" y="0"/>
                </a:lnTo>
                <a:lnTo>
                  <a:pt x="448056" y="28956"/>
                </a:lnTo>
                <a:lnTo>
                  <a:pt x="463296" y="28956"/>
                </a:lnTo>
                <a:lnTo>
                  <a:pt x="463296" y="78975"/>
                </a:lnTo>
                <a:lnTo>
                  <a:pt x="533400" y="42672"/>
                </a:lnTo>
                <a:close/>
              </a:path>
              <a:path w="533400" h="86995">
                <a:moveTo>
                  <a:pt x="463296" y="78975"/>
                </a:moveTo>
                <a:lnTo>
                  <a:pt x="463296" y="57912"/>
                </a:lnTo>
                <a:lnTo>
                  <a:pt x="448056" y="57912"/>
                </a:lnTo>
                <a:lnTo>
                  <a:pt x="448056" y="86868"/>
                </a:lnTo>
                <a:lnTo>
                  <a:pt x="463296" y="78975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17852" y="3050688"/>
            <a:ext cx="549564" cy="18377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" dirty="0">
                <a:latin typeface="Arial"/>
                <a:cs typeface="Arial"/>
              </a:rPr>
              <a:t>Release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5637" y="3428999"/>
            <a:ext cx="8312727" cy="3025588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5637" y="3429001"/>
            <a:ext cx="831272" cy="3025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87763" y="4123763"/>
            <a:ext cx="6993082" cy="193511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8546" marR="5129" indent="-307718" algn="just">
              <a:spcBef>
                <a:spcPts val="90"/>
              </a:spcBef>
            </a:pPr>
            <a:r>
              <a:rPr spc="-4" dirty="0">
                <a:latin typeface="Arial"/>
                <a:cs typeface="Arial"/>
              </a:rPr>
              <a:t>Binding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antibody inactivates viruses and microbial toxins (such </a:t>
            </a:r>
            <a:r>
              <a:rPr spc="-9" dirty="0">
                <a:latin typeface="Arial"/>
                <a:cs typeface="Arial"/>
              </a:rPr>
              <a:t>as  </a:t>
            </a:r>
            <a:r>
              <a:rPr spc="-4" dirty="0">
                <a:latin typeface="Arial"/>
                <a:cs typeface="Arial"/>
              </a:rPr>
              <a:t>tetanus toxin </a:t>
            </a:r>
            <a:r>
              <a:rPr dirty="0">
                <a:latin typeface="Arial"/>
                <a:cs typeface="Arial"/>
              </a:rPr>
              <a:t>or </a:t>
            </a:r>
            <a:r>
              <a:rPr spc="-4" dirty="0">
                <a:latin typeface="Arial"/>
                <a:cs typeface="Arial"/>
              </a:rPr>
              <a:t>diphtheria toxin) </a:t>
            </a:r>
            <a:r>
              <a:rPr dirty="0">
                <a:latin typeface="Arial"/>
                <a:cs typeface="Arial"/>
              </a:rPr>
              <a:t>by </a:t>
            </a:r>
            <a:r>
              <a:rPr spc="-4" dirty="0">
                <a:latin typeface="Arial"/>
                <a:cs typeface="Arial"/>
              </a:rPr>
              <a:t>blocking their ability to bind  to </a:t>
            </a:r>
            <a:r>
              <a:rPr dirty="0">
                <a:latin typeface="Arial"/>
                <a:cs typeface="Arial"/>
              </a:rPr>
              <a:t>receptors on host</a:t>
            </a:r>
            <a:r>
              <a:rPr spc="-10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cells.</a:t>
            </a:r>
          </a:p>
          <a:p>
            <a:pPr>
              <a:spcBef>
                <a:spcPts val="22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18546" marR="4559" indent="-307718" algn="just"/>
            <a:r>
              <a:rPr spc="-4" dirty="0">
                <a:latin typeface="Arial"/>
                <a:cs typeface="Arial"/>
              </a:rPr>
              <a:t>Antibody </a:t>
            </a:r>
            <a:r>
              <a:rPr dirty="0">
                <a:latin typeface="Arial"/>
                <a:cs typeface="Arial"/>
              </a:rPr>
              <a:t>binding also </a:t>
            </a:r>
            <a:r>
              <a:rPr spc="-4" dirty="0">
                <a:latin typeface="Arial"/>
                <a:cs typeface="Arial"/>
              </a:rPr>
              <a:t>marks invading pathogens </a:t>
            </a:r>
            <a:r>
              <a:rPr spc="-9" dirty="0">
                <a:latin typeface="Arial"/>
                <a:cs typeface="Arial"/>
              </a:rPr>
              <a:t>for </a:t>
            </a:r>
            <a:r>
              <a:rPr spc="-4" dirty="0">
                <a:latin typeface="Arial"/>
                <a:cs typeface="Arial"/>
              </a:rPr>
              <a:t>destruction,  mainly </a:t>
            </a:r>
            <a:r>
              <a:rPr dirty="0">
                <a:latin typeface="Arial"/>
                <a:cs typeface="Arial"/>
              </a:rPr>
              <a:t>by making </a:t>
            </a:r>
            <a:r>
              <a:rPr spc="-4" dirty="0">
                <a:latin typeface="Arial"/>
                <a:cs typeface="Arial"/>
              </a:rPr>
              <a:t>it easier </a:t>
            </a:r>
            <a:r>
              <a:rPr spc="-9" dirty="0">
                <a:latin typeface="Arial"/>
                <a:cs typeface="Arial"/>
              </a:rPr>
              <a:t>for </a:t>
            </a:r>
            <a:r>
              <a:rPr spc="-4" dirty="0">
                <a:latin typeface="Arial"/>
                <a:cs typeface="Arial"/>
              </a:rPr>
              <a:t>phagocytic </a:t>
            </a:r>
            <a:r>
              <a:rPr dirty="0">
                <a:latin typeface="Arial"/>
                <a:cs typeface="Arial"/>
              </a:rPr>
              <a:t>cells of </a:t>
            </a:r>
            <a:r>
              <a:rPr spc="-4" dirty="0">
                <a:latin typeface="Arial"/>
                <a:cs typeface="Arial"/>
              </a:rPr>
              <a:t>the innate  immune </a:t>
            </a:r>
            <a:r>
              <a:rPr dirty="0">
                <a:latin typeface="Arial"/>
                <a:cs typeface="Arial"/>
              </a:rPr>
              <a:t>system </a:t>
            </a:r>
            <a:r>
              <a:rPr spc="-4" dirty="0">
                <a:latin typeface="Arial"/>
                <a:cs typeface="Arial"/>
              </a:rPr>
              <a:t>to </a:t>
            </a:r>
            <a:r>
              <a:rPr dirty="0">
                <a:latin typeface="Arial"/>
                <a:cs typeface="Arial"/>
              </a:rPr>
              <a:t>ingest</a:t>
            </a:r>
            <a:r>
              <a:rPr spc="-99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them.</a:t>
            </a:r>
            <a:endParaRPr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44589" y="3429001"/>
            <a:ext cx="968432" cy="2743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1818" y="3429000"/>
            <a:ext cx="831273" cy="3254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17273" y="3429000"/>
            <a:ext cx="692727" cy="1102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50010" y="3790276"/>
            <a:ext cx="401205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9" dirty="0">
                <a:latin typeface="Arial"/>
                <a:cs typeface="Arial"/>
              </a:rPr>
              <a:t>B</a:t>
            </a:r>
            <a:r>
              <a:rPr sz="1100" b="1" spc="-4" dirty="0">
                <a:latin typeface="Arial"/>
                <a:cs typeface="Arial"/>
              </a:rPr>
              <a:t>-ce</a:t>
            </a:r>
            <a:r>
              <a:rPr sz="1100" b="1" dirty="0">
                <a:latin typeface="Arial"/>
                <a:cs typeface="Arial"/>
              </a:rPr>
              <a:t>ll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99689" y="3655806"/>
            <a:ext cx="534555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0" dirty="0">
                <a:latin typeface="Arial"/>
                <a:cs typeface="Arial"/>
              </a:rPr>
              <a:t>A</a:t>
            </a:r>
            <a:r>
              <a:rPr sz="1100" b="1" spc="-4" dirty="0">
                <a:latin typeface="Arial"/>
                <a:cs typeface="Arial"/>
              </a:rPr>
              <a:t>nt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4" dirty="0">
                <a:latin typeface="Arial"/>
                <a:cs typeface="Arial"/>
              </a:rPr>
              <a:t>ge</a:t>
            </a:r>
            <a:r>
              <a:rPr sz="1100" b="1" dirty="0">
                <a:latin typeface="Arial"/>
                <a:cs typeface="Arial"/>
              </a:rPr>
              <a:t>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35092" y="3429000"/>
            <a:ext cx="753686" cy="2608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71587" y="3723041"/>
            <a:ext cx="2348923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1604125" algn="l"/>
              </a:tabLst>
            </a:pPr>
            <a:r>
              <a:rPr sz="1100" b="1" spc="-4" dirty="0">
                <a:latin typeface="Arial"/>
                <a:cs typeface="Arial"/>
              </a:rPr>
              <a:t>Plasma</a:t>
            </a:r>
            <a:r>
              <a:rPr sz="1100" b="1" spc="-36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cell	</a:t>
            </a:r>
            <a:r>
              <a:rPr sz="1100" b="1" spc="-9" dirty="0">
                <a:latin typeface="Arial"/>
                <a:cs typeface="Arial"/>
              </a:rPr>
              <a:t>Antibodies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_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lement-depend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37" y="403412"/>
            <a:ext cx="831272" cy="3025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6556" y="152400"/>
            <a:ext cx="7107844" cy="99639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>
              <a:spcBef>
                <a:spcPts val="90"/>
              </a:spcBef>
            </a:pPr>
            <a:r>
              <a:rPr sz="3200" b="1" spc="-4" dirty="0">
                <a:latin typeface="Arial"/>
                <a:cs typeface="Arial"/>
              </a:rPr>
              <a:t>Humoral and Cell mediated</a:t>
            </a:r>
            <a:r>
              <a:rPr sz="3200" b="1" spc="-81" dirty="0">
                <a:latin typeface="Arial"/>
                <a:cs typeface="Arial"/>
              </a:rPr>
              <a:t> </a:t>
            </a:r>
            <a:r>
              <a:rPr lang="en-US" sz="3200" b="1" spc="-81" dirty="0" smtClean="0">
                <a:latin typeface="Arial"/>
                <a:cs typeface="Arial"/>
              </a:rPr>
              <a:t/>
            </a:r>
            <a:br>
              <a:rPr lang="en-US" sz="3200" b="1" spc="-81" dirty="0" smtClean="0">
                <a:latin typeface="Arial"/>
                <a:cs typeface="Arial"/>
              </a:rPr>
            </a:br>
            <a:r>
              <a:rPr sz="3200" b="1" spc="-4" dirty="0" smtClean="0">
                <a:latin typeface="Arial"/>
                <a:cs typeface="Arial"/>
              </a:rPr>
              <a:t>immune  </a:t>
            </a:r>
            <a:r>
              <a:rPr sz="3200" b="1" spc="-4" dirty="0">
                <a:latin typeface="Arial"/>
                <a:cs typeface="Arial"/>
              </a:rPr>
              <a:t>response</a:t>
            </a:r>
          </a:p>
        </p:txBody>
      </p:sp>
      <p:sp>
        <p:nvSpPr>
          <p:cNvPr id="4" name="object 4"/>
          <p:cNvSpPr/>
          <p:nvPr/>
        </p:nvSpPr>
        <p:spPr>
          <a:xfrm>
            <a:off x="1246909" y="1210236"/>
            <a:ext cx="7481454" cy="2218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8727" y="1479177"/>
            <a:ext cx="4017818" cy="4276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50308" y="1891552"/>
            <a:ext cx="570345" cy="38391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>
              <a:lnSpc>
                <a:spcPct val="110000"/>
              </a:lnSpc>
              <a:spcBef>
                <a:spcPts val="90"/>
              </a:spcBef>
            </a:pPr>
            <a:r>
              <a:rPr sz="1100" b="1" spc="-4" dirty="0">
                <a:solidFill>
                  <a:srgbClr val="A50020"/>
                </a:solidFill>
                <a:latin typeface="Arial"/>
                <a:cs typeface="Arial"/>
              </a:rPr>
              <a:t>Foreign  prote</a:t>
            </a:r>
            <a:r>
              <a:rPr sz="1100" b="1" dirty="0">
                <a:solidFill>
                  <a:srgbClr val="A50020"/>
                </a:solidFill>
                <a:latin typeface="Arial"/>
                <a:cs typeface="Arial"/>
              </a:rPr>
              <a:t>i</a:t>
            </a:r>
            <a:r>
              <a:rPr sz="1100" b="1" spc="-4" dirty="0">
                <a:solidFill>
                  <a:srgbClr val="A50020"/>
                </a:solidFill>
                <a:latin typeface="Arial"/>
                <a:cs typeface="Arial"/>
              </a:rPr>
              <a:t>ns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4900" y="1907689"/>
            <a:ext cx="508000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22" dirty="0">
                <a:solidFill>
                  <a:srgbClr val="A50020"/>
                </a:solidFill>
                <a:latin typeface="Arial"/>
                <a:cs typeface="Arial"/>
              </a:rPr>
              <a:t>v</a:t>
            </a:r>
            <a:r>
              <a:rPr sz="1100" b="1" dirty="0">
                <a:solidFill>
                  <a:srgbClr val="A50020"/>
                </a:solidFill>
                <a:latin typeface="Arial"/>
                <a:cs typeface="Arial"/>
              </a:rPr>
              <a:t>i</a:t>
            </a:r>
            <a:r>
              <a:rPr sz="1100" b="1" spc="-4" dirty="0">
                <a:solidFill>
                  <a:srgbClr val="A50020"/>
                </a:solidFill>
                <a:latin typeface="Arial"/>
                <a:cs typeface="Arial"/>
              </a:rPr>
              <a:t>ruses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56364" y="2554942"/>
            <a:ext cx="1137805" cy="278466"/>
          </a:xfrm>
          <a:custGeom>
            <a:avLst/>
            <a:gdLst/>
            <a:ahLst/>
            <a:cxnLst/>
            <a:rect l="l" t="t" r="r" b="b"/>
            <a:pathLst>
              <a:path w="1251585" h="315594">
                <a:moveTo>
                  <a:pt x="0" y="0"/>
                </a:moveTo>
                <a:lnTo>
                  <a:pt x="0" y="315468"/>
                </a:lnTo>
                <a:lnTo>
                  <a:pt x="1251204" y="315468"/>
                </a:lnTo>
                <a:lnTo>
                  <a:pt x="12512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50822" y="2549562"/>
            <a:ext cx="1148773" cy="289112"/>
          </a:xfrm>
          <a:custGeom>
            <a:avLst/>
            <a:gdLst/>
            <a:ahLst/>
            <a:cxnLst/>
            <a:rect l="l" t="t" r="r" b="b"/>
            <a:pathLst>
              <a:path w="1263650" h="327660">
                <a:moveTo>
                  <a:pt x="1263396" y="327660"/>
                </a:moveTo>
                <a:lnTo>
                  <a:pt x="1263396" y="0"/>
                </a:lnTo>
                <a:lnTo>
                  <a:pt x="0" y="0"/>
                </a:lnTo>
                <a:lnTo>
                  <a:pt x="0" y="327660"/>
                </a:lnTo>
                <a:lnTo>
                  <a:pt x="6096" y="327660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251204" y="13716"/>
                </a:lnTo>
                <a:lnTo>
                  <a:pt x="1251204" y="6096"/>
                </a:lnTo>
                <a:lnTo>
                  <a:pt x="1257300" y="13716"/>
                </a:lnTo>
                <a:lnTo>
                  <a:pt x="1257300" y="327660"/>
                </a:lnTo>
                <a:lnTo>
                  <a:pt x="1263396" y="327660"/>
                </a:lnTo>
                <a:close/>
              </a:path>
              <a:path w="1263650" h="32766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263650" h="327660">
                <a:moveTo>
                  <a:pt x="13716" y="315468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315468"/>
                </a:lnTo>
                <a:lnTo>
                  <a:pt x="13716" y="315468"/>
                </a:lnTo>
                <a:close/>
              </a:path>
              <a:path w="1263650" h="327660">
                <a:moveTo>
                  <a:pt x="1257300" y="315468"/>
                </a:moveTo>
                <a:lnTo>
                  <a:pt x="6096" y="315468"/>
                </a:lnTo>
                <a:lnTo>
                  <a:pt x="13716" y="321564"/>
                </a:lnTo>
                <a:lnTo>
                  <a:pt x="13716" y="327660"/>
                </a:lnTo>
                <a:lnTo>
                  <a:pt x="1251204" y="327660"/>
                </a:lnTo>
                <a:lnTo>
                  <a:pt x="1251204" y="321564"/>
                </a:lnTo>
                <a:lnTo>
                  <a:pt x="1257300" y="315468"/>
                </a:lnTo>
                <a:close/>
              </a:path>
              <a:path w="1263650" h="327660">
                <a:moveTo>
                  <a:pt x="13716" y="327660"/>
                </a:moveTo>
                <a:lnTo>
                  <a:pt x="13716" y="321564"/>
                </a:lnTo>
                <a:lnTo>
                  <a:pt x="6096" y="315468"/>
                </a:lnTo>
                <a:lnTo>
                  <a:pt x="6096" y="327660"/>
                </a:lnTo>
                <a:lnTo>
                  <a:pt x="13716" y="327660"/>
                </a:lnTo>
                <a:close/>
              </a:path>
              <a:path w="1263650" h="327660">
                <a:moveTo>
                  <a:pt x="1257300" y="13716"/>
                </a:moveTo>
                <a:lnTo>
                  <a:pt x="1251204" y="6096"/>
                </a:lnTo>
                <a:lnTo>
                  <a:pt x="1251204" y="13716"/>
                </a:lnTo>
                <a:lnTo>
                  <a:pt x="1257300" y="13716"/>
                </a:lnTo>
                <a:close/>
              </a:path>
              <a:path w="1263650" h="327660">
                <a:moveTo>
                  <a:pt x="1257300" y="315468"/>
                </a:moveTo>
                <a:lnTo>
                  <a:pt x="1257300" y="13716"/>
                </a:lnTo>
                <a:lnTo>
                  <a:pt x="1251204" y="13716"/>
                </a:lnTo>
                <a:lnTo>
                  <a:pt x="1251204" y="315468"/>
                </a:lnTo>
                <a:lnTo>
                  <a:pt x="1257300" y="315468"/>
                </a:lnTo>
                <a:close/>
              </a:path>
              <a:path w="1263650" h="327660">
                <a:moveTo>
                  <a:pt x="1257300" y="327660"/>
                </a:moveTo>
                <a:lnTo>
                  <a:pt x="1257300" y="315468"/>
                </a:lnTo>
                <a:lnTo>
                  <a:pt x="1251204" y="321564"/>
                </a:lnTo>
                <a:lnTo>
                  <a:pt x="1251204" y="327660"/>
                </a:lnTo>
                <a:lnTo>
                  <a:pt x="1257300" y="32766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56364" y="2578696"/>
            <a:ext cx="1137805" cy="2115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28216">
              <a:spcBef>
                <a:spcPts val="90"/>
              </a:spcBef>
            </a:pPr>
            <a:r>
              <a:rPr sz="1300" b="1" spc="-9" dirty="0">
                <a:latin typeface="Arial"/>
                <a:cs typeface="Arial"/>
              </a:rPr>
              <a:t>Attack</a:t>
            </a:r>
            <a:r>
              <a:rPr sz="1300" b="1" spc="-27" dirty="0">
                <a:latin typeface="Arial"/>
                <a:cs typeface="Arial"/>
              </a:rPr>
              <a:t> </a:t>
            </a:r>
            <a:r>
              <a:rPr sz="1300" b="1" spc="-4" dirty="0">
                <a:latin typeface="Arial"/>
                <a:cs typeface="Arial"/>
              </a:rPr>
              <a:t>host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3579" y="1301227"/>
            <a:ext cx="710623" cy="41161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b="1" spc="-9" dirty="0">
                <a:solidFill>
                  <a:srgbClr val="A50020"/>
                </a:solidFill>
                <a:latin typeface="Arial"/>
                <a:cs typeface="Arial"/>
              </a:rPr>
              <a:t>Antigens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7761" y="1907689"/>
            <a:ext cx="640773" cy="18377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" dirty="0">
                <a:solidFill>
                  <a:srgbClr val="A50020"/>
                </a:solidFill>
                <a:latin typeface="Arial"/>
                <a:cs typeface="Arial"/>
              </a:rPr>
              <a:t>Parasites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3478" y="1907689"/>
            <a:ext cx="400050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" dirty="0">
                <a:solidFill>
                  <a:srgbClr val="A50020"/>
                </a:solidFill>
                <a:latin typeface="Arial"/>
                <a:cs typeface="Arial"/>
              </a:rPr>
              <a:t>Fung</a:t>
            </a:r>
            <a:r>
              <a:rPr sz="1100" b="1" dirty="0">
                <a:solidFill>
                  <a:srgbClr val="A50020"/>
                </a:solidFill>
                <a:latin typeface="Arial"/>
                <a:cs typeface="Arial"/>
              </a:rPr>
              <a:t>i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5762" y="1907689"/>
            <a:ext cx="571500" cy="18377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" dirty="0">
                <a:solidFill>
                  <a:srgbClr val="A50020"/>
                </a:solidFill>
                <a:latin typeface="Arial"/>
                <a:cs typeface="Arial"/>
              </a:rPr>
              <a:t>Bacteria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71753" y="2151530"/>
            <a:ext cx="79086" cy="336176"/>
          </a:xfrm>
          <a:custGeom>
            <a:avLst/>
            <a:gdLst/>
            <a:ahLst/>
            <a:cxnLst/>
            <a:rect l="l" t="t" r="r" b="b"/>
            <a:pathLst>
              <a:path w="86995" h="381000">
                <a:moveTo>
                  <a:pt x="86868" y="295656"/>
                </a:moveTo>
                <a:lnTo>
                  <a:pt x="0" y="295656"/>
                </a:lnTo>
                <a:lnTo>
                  <a:pt x="28956" y="353568"/>
                </a:lnTo>
                <a:lnTo>
                  <a:pt x="28956" y="310896"/>
                </a:lnTo>
                <a:lnTo>
                  <a:pt x="57912" y="310896"/>
                </a:lnTo>
                <a:lnTo>
                  <a:pt x="57912" y="351571"/>
                </a:lnTo>
                <a:lnTo>
                  <a:pt x="86868" y="295656"/>
                </a:lnTo>
                <a:close/>
              </a:path>
              <a:path w="86995" h="381000">
                <a:moveTo>
                  <a:pt x="57912" y="295656"/>
                </a:moveTo>
                <a:lnTo>
                  <a:pt x="57912" y="0"/>
                </a:lnTo>
                <a:lnTo>
                  <a:pt x="28956" y="0"/>
                </a:lnTo>
                <a:lnTo>
                  <a:pt x="28956" y="295656"/>
                </a:lnTo>
                <a:lnTo>
                  <a:pt x="57912" y="295656"/>
                </a:lnTo>
                <a:close/>
              </a:path>
              <a:path w="86995" h="381000">
                <a:moveTo>
                  <a:pt x="57912" y="351571"/>
                </a:moveTo>
                <a:lnTo>
                  <a:pt x="57912" y="310896"/>
                </a:lnTo>
                <a:lnTo>
                  <a:pt x="28956" y="310896"/>
                </a:lnTo>
                <a:lnTo>
                  <a:pt x="28956" y="353568"/>
                </a:lnTo>
                <a:lnTo>
                  <a:pt x="42672" y="381000"/>
                </a:lnTo>
                <a:lnTo>
                  <a:pt x="57912" y="351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22916" y="3426311"/>
            <a:ext cx="3024909" cy="0"/>
          </a:xfrm>
          <a:custGeom>
            <a:avLst/>
            <a:gdLst/>
            <a:ahLst/>
            <a:cxnLst/>
            <a:rect l="l" t="t" r="r" b="b"/>
            <a:pathLst>
              <a:path w="3327400">
                <a:moveTo>
                  <a:pt x="0" y="0"/>
                </a:moveTo>
                <a:lnTo>
                  <a:pt x="3326892" y="0"/>
                </a:lnTo>
              </a:path>
            </a:pathLst>
          </a:custGeom>
          <a:ln w="6095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43644" y="3426311"/>
            <a:ext cx="2571750" cy="0"/>
          </a:xfrm>
          <a:custGeom>
            <a:avLst/>
            <a:gdLst/>
            <a:ahLst/>
            <a:cxnLst/>
            <a:rect l="l" t="t" r="r" b="b"/>
            <a:pathLst>
              <a:path w="2828925">
                <a:moveTo>
                  <a:pt x="0" y="0"/>
                </a:moveTo>
                <a:lnTo>
                  <a:pt x="2828544" y="0"/>
                </a:lnTo>
              </a:path>
            </a:pathLst>
          </a:custGeom>
          <a:ln w="6095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62827" y="3034552"/>
            <a:ext cx="1062182" cy="38391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38197" marR="4559" indent="-227370">
              <a:lnSpc>
                <a:spcPct val="110000"/>
              </a:lnSpc>
              <a:spcBef>
                <a:spcPts val="90"/>
              </a:spcBef>
            </a:pPr>
            <a:r>
              <a:rPr sz="1100" b="1" spc="-13" dirty="0">
                <a:solidFill>
                  <a:srgbClr val="A50020"/>
                </a:solidFill>
                <a:latin typeface="Arial"/>
                <a:cs typeface="Arial"/>
              </a:rPr>
              <a:t>Trigger</a:t>
            </a:r>
            <a:r>
              <a:rPr sz="1100" b="1" spc="-63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100" b="1" spc="-4" dirty="0">
                <a:solidFill>
                  <a:srgbClr val="A50020"/>
                </a:solidFill>
                <a:latin typeface="Arial"/>
                <a:cs typeface="Arial"/>
              </a:rPr>
              <a:t>immune  response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06389" y="2880360"/>
            <a:ext cx="1528618" cy="549088"/>
          </a:xfrm>
          <a:custGeom>
            <a:avLst/>
            <a:gdLst/>
            <a:ahLst/>
            <a:cxnLst/>
            <a:rect l="l" t="t" r="r" b="b"/>
            <a:pathLst>
              <a:path w="1681479" h="622300">
                <a:moveTo>
                  <a:pt x="1605817" y="580054"/>
                </a:moveTo>
                <a:lnTo>
                  <a:pt x="10668" y="0"/>
                </a:lnTo>
                <a:lnTo>
                  <a:pt x="0" y="25908"/>
                </a:lnTo>
                <a:lnTo>
                  <a:pt x="1596370" y="606406"/>
                </a:lnTo>
                <a:lnTo>
                  <a:pt x="1605817" y="580054"/>
                </a:lnTo>
                <a:close/>
              </a:path>
              <a:path w="1681479" h="622300">
                <a:moveTo>
                  <a:pt x="1620012" y="621791"/>
                </a:moveTo>
                <a:lnTo>
                  <a:pt x="1620012" y="585216"/>
                </a:lnTo>
                <a:lnTo>
                  <a:pt x="1609344" y="611124"/>
                </a:lnTo>
                <a:lnTo>
                  <a:pt x="1596370" y="606406"/>
                </a:lnTo>
                <a:lnTo>
                  <a:pt x="1590854" y="621791"/>
                </a:lnTo>
                <a:lnTo>
                  <a:pt x="1620012" y="621791"/>
                </a:lnTo>
                <a:close/>
              </a:path>
              <a:path w="1681479" h="622300">
                <a:moveTo>
                  <a:pt x="1620012" y="585216"/>
                </a:moveTo>
                <a:lnTo>
                  <a:pt x="1605817" y="580054"/>
                </a:lnTo>
                <a:lnTo>
                  <a:pt x="1596370" y="606406"/>
                </a:lnTo>
                <a:lnTo>
                  <a:pt x="1609344" y="611124"/>
                </a:lnTo>
                <a:lnTo>
                  <a:pt x="1620012" y="585216"/>
                </a:lnTo>
                <a:close/>
              </a:path>
              <a:path w="1681479" h="622300">
                <a:moveTo>
                  <a:pt x="1680971" y="621791"/>
                </a:moveTo>
                <a:lnTo>
                  <a:pt x="1615440" y="553212"/>
                </a:lnTo>
                <a:lnTo>
                  <a:pt x="1605817" y="580054"/>
                </a:lnTo>
                <a:lnTo>
                  <a:pt x="1620012" y="585216"/>
                </a:lnTo>
                <a:lnTo>
                  <a:pt x="1620012" y="621791"/>
                </a:lnTo>
                <a:lnTo>
                  <a:pt x="1680971" y="621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17273" y="2880360"/>
            <a:ext cx="1599045" cy="549088"/>
          </a:xfrm>
          <a:custGeom>
            <a:avLst/>
            <a:gdLst/>
            <a:ahLst/>
            <a:cxnLst/>
            <a:rect l="l" t="t" r="r" b="b"/>
            <a:pathLst>
              <a:path w="1758950" h="622300">
                <a:moveTo>
                  <a:pt x="76757" y="580785"/>
                </a:moveTo>
                <a:lnTo>
                  <a:pt x="67055" y="553212"/>
                </a:lnTo>
                <a:lnTo>
                  <a:pt x="0" y="621791"/>
                </a:lnTo>
                <a:lnTo>
                  <a:pt x="64007" y="621791"/>
                </a:lnTo>
                <a:lnTo>
                  <a:pt x="64007" y="585216"/>
                </a:lnTo>
                <a:lnTo>
                  <a:pt x="76757" y="580785"/>
                </a:lnTo>
                <a:close/>
              </a:path>
              <a:path w="1758950" h="622300">
                <a:moveTo>
                  <a:pt x="86351" y="608053"/>
                </a:moveTo>
                <a:lnTo>
                  <a:pt x="76757" y="580785"/>
                </a:lnTo>
                <a:lnTo>
                  <a:pt x="64007" y="585216"/>
                </a:lnTo>
                <a:lnTo>
                  <a:pt x="73151" y="612648"/>
                </a:lnTo>
                <a:lnTo>
                  <a:pt x="86351" y="608053"/>
                </a:lnTo>
                <a:close/>
              </a:path>
              <a:path w="1758950" h="622300">
                <a:moveTo>
                  <a:pt x="91185" y="621791"/>
                </a:moveTo>
                <a:lnTo>
                  <a:pt x="86351" y="608053"/>
                </a:lnTo>
                <a:lnTo>
                  <a:pt x="73151" y="612648"/>
                </a:lnTo>
                <a:lnTo>
                  <a:pt x="64007" y="585216"/>
                </a:lnTo>
                <a:lnTo>
                  <a:pt x="64007" y="621791"/>
                </a:lnTo>
                <a:lnTo>
                  <a:pt x="91185" y="621791"/>
                </a:lnTo>
                <a:close/>
              </a:path>
              <a:path w="1758950" h="622300">
                <a:moveTo>
                  <a:pt x="1758695" y="25908"/>
                </a:moveTo>
                <a:lnTo>
                  <a:pt x="1748027" y="0"/>
                </a:lnTo>
                <a:lnTo>
                  <a:pt x="76757" y="580785"/>
                </a:lnTo>
                <a:lnTo>
                  <a:pt x="86351" y="608053"/>
                </a:lnTo>
                <a:lnTo>
                  <a:pt x="1758695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7557" y="521746"/>
            <a:ext cx="559723" cy="543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5637" y="3428999"/>
            <a:ext cx="8312726" cy="3025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35961" y="3991981"/>
            <a:ext cx="1573645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100" b="1" spc="-4" dirty="0">
                <a:latin typeface="Arial"/>
                <a:cs typeface="Arial"/>
              </a:rPr>
              <a:t>Carried out by</a:t>
            </a:r>
            <a:r>
              <a:rPr sz="1100" b="1" spc="-31" dirty="0">
                <a:latin typeface="Arial"/>
                <a:cs typeface="Arial"/>
              </a:rPr>
              <a:t> </a:t>
            </a:r>
            <a:r>
              <a:rPr sz="1400" b="1" spc="-18" dirty="0">
                <a:solidFill>
                  <a:srgbClr val="006565"/>
                </a:solidFill>
                <a:latin typeface="Arial"/>
                <a:cs typeface="Arial"/>
              </a:rPr>
              <a:t>T-cells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74057" y="3991981"/>
            <a:ext cx="1604240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100" b="1" spc="-4" dirty="0">
                <a:latin typeface="Arial"/>
                <a:cs typeface="Arial"/>
              </a:rPr>
              <a:t>Carried out by</a:t>
            </a:r>
            <a:r>
              <a:rPr sz="1100" b="1" spc="-49" dirty="0"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7F0000"/>
                </a:solidFill>
                <a:latin typeface="Arial"/>
                <a:cs typeface="Arial"/>
              </a:rPr>
              <a:t>B-cells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28458" y="3429000"/>
            <a:ext cx="3013364" cy="309282"/>
          </a:xfrm>
          <a:custGeom>
            <a:avLst/>
            <a:gdLst/>
            <a:ahLst/>
            <a:cxnLst/>
            <a:rect l="l" t="t" r="r" b="b"/>
            <a:pathLst>
              <a:path w="3314700" h="350520">
                <a:moveTo>
                  <a:pt x="0" y="0"/>
                </a:moveTo>
                <a:lnTo>
                  <a:pt x="0" y="350520"/>
                </a:lnTo>
                <a:lnTo>
                  <a:pt x="3314700" y="350520"/>
                </a:lnTo>
                <a:lnTo>
                  <a:pt x="3314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22916" y="3428999"/>
            <a:ext cx="3024909" cy="314885"/>
          </a:xfrm>
          <a:custGeom>
            <a:avLst/>
            <a:gdLst/>
            <a:ahLst/>
            <a:cxnLst/>
            <a:rect l="l" t="t" r="r" b="b"/>
            <a:pathLst>
              <a:path w="3327400" h="356870">
                <a:moveTo>
                  <a:pt x="3320796" y="7620"/>
                </a:moveTo>
                <a:lnTo>
                  <a:pt x="3314700" y="0"/>
                </a:lnTo>
                <a:lnTo>
                  <a:pt x="0" y="0"/>
                </a:lnTo>
                <a:lnTo>
                  <a:pt x="0" y="356616"/>
                </a:lnTo>
                <a:lnTo>
                  <a:pt x="6096" y="356616"/>
                </a:lnTo>
                <a:lnTo>
                  <a:pt x="6096" y="7620"/>
                </a:lnTo>
                <a:lnTo>
                  <a:pt x="12192" y="0"/>
                </a:lnTo>
                <a:lnTo>
                  <a:pt x="12192" y="7620"/>
                </a:lnTo>
                <a:lnTo>
                  <a:pt x="3320796" y="7620"/>
                </a:lnTo>
                <a:close/>
              </a:path>
              <a:path w="3327400" h="356870">
                <a:moveTo>
                  <a:pt x="12192" y="7620"/>
                </a:moveTo>
                <a:lnTo>
                  <a:pt x="12192" y="0"/>
                </a:lnTo>
                <a:lnTo>
                  <a:pt x="6096" y="7620"/>
                </a:lnTo>
                <a:lnTo>
                  <a:pt x="12192" y="7620"/>
                </a:lnTo>
                <a:close/>
              </a:path>
              <a:path w="3327400" h="356870">
                <a:moveTo>
                  <a:pt x="12192" y="342900"/>
                </a:moveTo>
                <a:lnTo>
                  <a:pt x="12192" y="7620"/>
                </a:lnTo>
                <a:lnTo>
                  <a:pt x="6096" y="7620"/>
                </a:lnTo>
                <a:lnTo>
                  <a:pt x="6096" y="342900"/>
                </a:lnTo>
                <a:lnTo>
                  <a:pt x="12192" y="342900"/>
                </a:lnTo>
                <a:close/>
              </a:path>
              <a:path w="3327400" h="356870">
                <a:moveTo>
                  <a:pt x="3320796" y="342900"/>
                </a:moveTo>
                <a:lnTo>
                  <a:pt x="6096" y="342900"/>
                </a:lnTo>
                <a:lnTo>
                  <a:pt x="12192" y="350520"/>
                </a:lnTo>
                <a:lnTo>
                  <a:pt x="12192" y="356616"/>
                </a:lnTo>
                <a:lnTo>
                  <a:pt x="3314700" y="356616"/>
                </a:lnTo>
                <a:lnTo>
                  <a:pt x="3314700" y="350520"/>
                </a:lnTo>
                <a:lnTo>
                  <a:pt x="3320796" y="342900"/>
                </a:lnTo>
                <a:close/>
              </a:path>
              <a:path w="3327400" h="356870">
                <a:moveTo>
                  <a:pt x="12192" y="356616"/>
                </a:moveTo>
                <a:lnTo>
                  <a:pt x="12192" y="350520"/>
                </a:lnTo>
                <a:lnTo>
                  <a:pt x="6096" y="342900"/>
                </a:lnTo>
                <a:lnTo>
                  <a:pt x="6096" y="356616"/>
                </a:lnTo>
                <a:lnTo>
                  <a:pt x="12192" y="356616"/>
                </a:lnTo>
                <a:close/>
              </a:path>
              <a:path w="3327400" h="356870">
                <a:moveTo>
                  <a:pt x="3326892" y="356616"/>
                </a:moveTo>
                <a:lnTo>
                  <a:pt x="3326892" y="0"/>
                </a:lnTo>
                <a:lnTo>
                  <a:pt x="3314700" y="0"/>
                </a:lnTo>
                <a:lnTo>
                  <a:pt x="3320796" y="7620"/>
                </a:lnTo>
                <a:lnTo>
                  <a:pt x="3320796" y="356616"/>
                </a:lnTo>
                <a:lnTo>
                  <a:pt x="3326892" y="356616"/>
                </a:lnTo>
                <a:close/>
              </a:path>
              <a:path w="3327400" h="356870">
                <a:moveTo>
                  <a:pt x="3320796" y="342900"/>
                </a:moveTo>
                <a:lnTo>
                  <a:pt x="3320796" y="7620"/>
                </a:lnTo>
                <a:lnTo>
                  <a:pt x="3314700" y="7620"/>
                </a:lnTo>
                <a:lnTo>
                  <a:pt x="3314700" y="342900"/>
                </a:lnTo>
                <a:lnTo>
                  <a:pt x="3320796" y="342900"/>
                </a:lnTo>
                <a:close/>
              </a:path>
              <a:path w="3327400" h="356870">
                <a:moveTo>
                  <a:pt x="3320796" y="356616"/>
                </a:moveTo>
                <a:lnTo>
                  <a:pt x="3320796" y="342900"/>
                </a:lnTo>
                <a:lnTo>
                  <a:pt x="3314700" y="350520"/>
                </a:lnTo>
                <a:lnTo>
                  <a:pt x="3314700" y="356616"/>
                </a:lnTo>
                <a:lnTo>
                  <a:pt x="3320796" y="356616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328458" y="3454099"/>
            <a:ext cx="3013364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88327">
              <a:spcBef>
                <a:spcPts val="85"/>
              </a:spcBef>
            </a:pPr>
            <a:r>
              <a:rPr sz="1400" b="1" spc="-4" dirty="0">
                <a:solidFill>
                  <a:srgbClr val="006565"/>
                </a:solidFill>
                <a:latin typeface="Arial"/>
                <a:cs typeface="Arial"/>
              </a:rPr>
              <a:t>Cell mediated </a:t>
            </a:r>
            <a:r>
              <a:rPr sz="1400" b="1" spc="-9" dirty="0">
                <a:solidFill>
                  <a:srgbClr val="006565"/>
                </a:solidFill>
                <a:latin typeface="Arial"/>
                <a:cs typeface="Arial"/>
              </a:rPr>
              <a:t>immune</a:t>
            </a:r>
            <a:r>
              <a:rPr sz="1400" b="1" spc="31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006565"/>
                </a:solidFill>
                <a:latin typeface="Arial"/>
                <a:cs typeface="Arial"/>
              </a:rPr>
              <a:t>response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49185" y="3429000"/>
            <a:ext cx="2560782" cy="309282"/>
          </a:xfrm>
          <a:custGeom>
            <a:avLst/>
            <a:gdLst/>
            <a:ahLst/>
            <a:cxnLst/>
            <a:rect l="l" t="t" r="r" b="b"/>
            <a:pathLst>
              <a:path w="2816860" h="350520">
                <a:moveTo>
                  <a:pt x="0" y="0"/>
                </a:moveTo>
                <a:lnTo>
                  <a:pt x="0" y="350520"/>
                </a:lnTo>
                <a:lnTo>
                  <a:pt x="2816352" y="350520"/>
                </a:lnTo>
                <a:lnTo>
                  <a:pt x="28163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43644" y="3428999"/>
            <a:ext cx="2571750" cy="314885"/>
          </a:xfrm>
          <a:custGeom>
            <a:avLst/>
            <a:gdLst/>
            <a:ahLst/>
            <a:cxnLst/>
            <a:rect l="l" t="t" r="r" b="b"/>
            <a:pathLst>
              <a:path w="2828925" h="356870">
                <a:moveTo>
                  <a:pt x="2822448" y="7620"/>
                </a:moveTo>
                <a:lnTo>
                  <a:pt x="2816352" y="0"/>
                </a:lnTo>
                <a:lnTo>
                  <a:pt x="0" y="0"/>
                </a:lnTo>
                <a:lnTo>
                  <a:pt x="0" y="356616"/>
                </a:lnTo>
                <a:lnTo>
                  <a:pt x="6096" y="356616"/>
                </a:lnTo>
                <a:lnTo>
                  <a:pt x="6096" y="7620"/>
                </a:lnTo>
                <a:lnTo>
                  <a:pt x="12192" y="0"/>
                </a:lnTo>
                <a:lnTo>
                  <a:pt x="12192" y="7620"/>
                </a:lnTo>
                <a:lnTo>
                  <a:pt x="2822448" y="7620"/>
                </a:lnTo>
                <a:close/>
              </a:path>
              <a:path w="2828925" h="356870">
                <a:moveTo>
                  <a:pt x="12192" y="7620"/>
                </a:moveTo>
                <a:lnTo>
                  <a:pt x="12192" y="0"/>
                </a:lnTo>
                <a:lnTo>
                  <a:pt x="6096" y="7620"/>
                </a:lnTo>
                <a:lnTo>
                  <a:pt x="12192" y="7620"/>
                </a:lnTo>
                <a:close/>
              </a:path>
              <a:path w="2828925" h="356870">
                <a:moveTo>
                  <a:pt x="12192" y="342900"/>
                </a:moveTo>
                <a:lnTo>
                  <a:pt x="12192" y="7620"/>
                </a:lnTo>
                <a:lnTo>
                  <a:pt x="6096" y="7620"/>
                </a:lnTo>
                <a:lnTo>
                  <a:pt x="6096" y="342900"/>
                </a:lnTo>
                <a:lnTo>
                  <a:pt x="12192" y="342900"/>
                </a:lnTo>
                <a:close/>
              </a:path>
              <a:path w="2828925" h="356870">
                <a:moveTo>
                  <a:pt x="2822448" y="342900"/>
                </a:moveTo>
                <a:lnTo>
                  <a:pt x="6096" y="342900"/>
                </a:lnTo>
                <a:lnTo>
                  <a:pt x="12192" y="350520"/>
                </a:lnTo>
                <a:lnTo>
                  <a:pt x="12192" y="356616"/>
                </a:lnTo>
                <a:lnTo>
                  <a:pt x="2816352" y="356616"/>
                </a:lnTo>
                <a:lnTo>
                  <a:pt x="2816352" y="350520"/>
                </a:lnTo>
                <a:lnTo>
                  <a:pt x="2822448" y="342900"/>
                </a:lnTo>
                <a:close/>
              </a:path>
              <a:path w="2828925" h="356870">
                <a:moveTo>
                  <a:pt x="12192" y="356616"/>
                </a:moveTo>
                <a:lnTo>
                  <a:pt x="12192" y="350520"/>
                </a:lnTo>
                <a:lnTo>
                  <a:pt x="6096" y="342900"/>
                </a:lnTo>
                <a:lnTo>
                  <a:pt x="6096" y="356616"/>
                </a:lnTo>
                <a:lnTo>
                  <a:pt x="12192" y="356616"/>
                </a:lnTo>
                <a:close/>
              </a:path>
              <a:path w="2828925" h="356870">
                <a:moveTo>
                  <a:pt x="2828544" y="356616"/>
                </a:moveTo>
                <a:lnTo>
                  <a:pt x="2828544" y="0"/>
                </a:lnTo>
                <a:lnTo>
                  <a:pt x="2816352" y="0"/>
                </a:lnTo>
                <a:lnTo>
                  <a:pt x="2822448" y="7620"/>
                </a:lnTo>
                <a:lnTo>
                  <a:pt x="2822448" y="356616"/>
                </a:lnTo>
                <a:lnTo>
                  <a:pt x="2828544" y="356616"/>
                </a:lnTo>
                <a:close/>
              </a:path>
              <a:path w="2828925" h="356870">
                <a:moveTo>
                  <a:pt x="2822448" y="342900"/>
                </a:moveTo>
                <a:lnTo>
                  <a:pt x="2822448" y="7620"/>
                </a:lnTo>
                <a:lnTo>
                  <a:pt x="2816352" y="7620"/>
                </a:lnTo>
                <a:lnTo>
                  <a:pt x="2816352" y="342900"/>
                </a:lnTo>
                <a:lnTo>
                  <a:pt x="2822448" y="342900"/>
                </a:lnTo>
                <a:close/>
              </a:path>
              <a:path w="2828925" h="356870">
                <a:moveTo>
                  <a:pt x="2822448" y="356616"/>
                </a:moveTo>
                <a:lnTo>
                  <a:pt x="2822448" y="342900"/>
                </a:lnTo>
                <a:lnTo>
                  <a:pt x="2816352" y="350520"/>
                </a:lnTo>
                <a:lnTo>
                  <a:pt x="2816352" y="356616"/>
                </a:lnTo>
                <a:lnTo>
                  <a:pt x="2822448" y="356616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449185" y="3454099"/>
            <a:ext cx="2560782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88327">
              <a:spcBef>
                <a:spcPts val="85"/>
              </a:spcBef>
            </a:pPr>
            <a:r>
              <a:rPr sz="1400" b="1" spc="-9" dirty="0">
                <a:solidFill>
                  <a:srgbClr val="7F0000"/>
                </a:solidFill>
                <a:latin typeface="Arial"/>
                <a:cs typeface="Arial"/>
              </a:rPr>
              <a:t>Humoral immune</a:t>
            </a:r>
            <a:r>
              <a:rPr sz="1400" b="1" spc="31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7F0000"/>
                </a:solidFill>
                <a:latin typeface="Arial"/>
                <a:cs typeface="Arial"/>
              </a:rPr>
              <a:t>response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48647" y="3428999"/>
            <a:ext cx="86014" cy="11206"/>
          </a:xfrm>
          <a:custGeom>
            <a:avLst/>
            <a:gdLst/>
            <a:ahLst/>
            <a:cxnLst/>
            <a:rect l="l" t="t" r="r" b="b"/>
            <a:pathLst>
              <a:path w="94615" h="12700">
                <a:moveTo>
                  <a:pt x="94488" y="0"/>
                </a:moveTo>
                <a:lnTo>
                  <a:pt x="4370" y="0"/>
                </a:lnTo>
                <a:lnTo>
                  <a:pt x="0" y="12192"/>
                </a:lnTo>
                <a:lnTo>
                  <a:pt x="94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17273" y="3428999"/>
            <a:ext cx="87745" cy="12326"/>
          </a:xfrm>
          <a:custGeom>
            <a:avLst/>
            <a:gdLst/>
            <a:ahLst/>
            <a:cxnLst/>
            <a:rect l="l" t="t" r="r" b="b"/>
            <a:pathLst>
              <a:path w="96520" h="13970">
                <a:moveTo>
                  <a:pt x="96012" y="13716"/>
                </a:moveTo>
                <a:lnTo>
                  <a:pt x="91185" y="0"/>
                </a:lnTo>
                <a:lnTo>
                  <a:pt x="0" y="0"/>
                </a:lnTo>
                <a:lnTo>
                  <a:pt x="96012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62844" y="3832412"/>
            <a:ext cx="78971" cy="2017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49935" y="3832412"/>
            <a:ext cx="78971" cy="2017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45080" y="4818081"/>
            <a:ext cx="77932" cy="268941"/>
          </a:xfrm>
          <a:custGeom>
            <a:avLst/>
            <a:gdLst/>
            <a:ahLst/>
            <a:cxnLst/>
            <a:rect l="l" t="t" r="r" b="b"/>
            <a:pathLst>
              <a:path w="85725" h="304800">
                <a:moveTo>
                  <a:pt x="85344" y="219456"/>
                </a:moveTo>
                <a:lnTo>
                  <a:pt x="0" y="219456"/>
                </a:lnTo>
                <a:lnTo>
                  <a:pt x="28956" y="277368"/>
                </a:lnTo>
                <a:lnTo>
                  <a:pt x="28956" y="233172"/>
                </a:lnTo>
                <a:lnTo>
                  <a:pt x="56388" y="233172"/>
                </a:lnTo>
                <a:lnTo>
                  <a:pt x="56388" y="277368"/>
                </a:lnTo>
                <a:lnTo>
                  <a:pt x="85344" y="219456"/>
                </a:lnTo>
                <a:close/>
              </a:path>
              <a:path w="85725" h="304800">
                <a:moveTo>
                  <a:pt x="56388" y="219456"/>
                </a:moveTo>
                <a:lnTo>
                  <a:pt x="56388" y="0"/>
                </a:lnTo>
                <a:lnTo>
                  <a:pt x="28956" y="0"/>
                </a:lnTo>
                <a:lnTo>
                  <a:pt x="28956" y="219456"/>
                </a:lnTo>
                <a:lnTo>
                  <a:pt x="56388" y="219456"/>
                </a:lnTo>
                <a:close/>
              </a:path>
              <a:path w="85725" h="304800">
                <a:moveTo>
                  <a:pt x="56388" y="277368"/>
                </a:moveTo>
                <a:lnTo>
                  <a:pt x="56388" y="233172"/>
                </a:lnTo>
                <a:lnTo>
                  <a:pt x="28956" y="233172"/>
                </a:lnTo>
                <a:lnTo>
                  <a:pt x="28956" y="277368"/>
                </a:lnTo>
                <a:lnTo>
                  <a:pt x="42672" y="304800"/>
                </a:lnTo>
                <a:lnTo>
                  <a:pt x="56388" y="277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810132" y="4796115"/>
            <a:ext cx="101600" cy="138647"/>
          </a:xfrm>
          <a:prstGeom prst="rect">
            <a:avLst/>
          </a:prstGeom>
        </p:spPr>
        <p:txBody>
          <a:bodyPr vert="horz" wrap="square" lIns="0" tIns="15386" rIns="0" bIns="0" rtlCol="0">
            <a:spAutoFit/>
          </a:bodyPr>
          <a:lstStyle/>
          <a:p>
            <a:pPr marL="11397">
              <a:spcBef>
                <a:spcPts val="121"/>
              </a:spcBef>
            </a:pPr>
            <a:r>
              <a:rPr sz="800" b="1" spc="22" dirty="0">
                <a:latin typeface="Arial"/>
                <a:cs typeface="Arial"/>
              </a:rPr>
              <a:t>H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11764" y="4706020"/>
            <a:ext cx="524164" cy="2115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b="1" dirty="0">
                <a:latin typeface="Arial"/>
                <a:cs typeface="Arial"/>
              </a:rPr>
              <a:t>T</a:t>
            </a:r>
            <a:r>
              <a:rPr sz="1300" b="1" spc="171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-cell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57683" y="4662990"/>
            <a:ext cx="524164" cy="2115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b="1" spc="-9" dirty="0">
                <a:latin typeface="Arial"/>
                <a:cs typeface="Arial"/>
              </a:rPr>
              <a:t>T</a:t>
            </a:r>
            <a:r>
              <a:rPr sz="1200" b="1" spc="27" baseline="-21604" dirty="0">
                <a:latin typeface="Arial"/>
                <a:cs typeface="Arial"/>
              </a:rPr>
              <a:t>C</a:t>
            </a:r>
            <a:r>
              <a:rPr sz="1300" b="1" dirty="0">
                <a:latin typeface="Arial"/>
                <a:cs typeface="Arial"/>
              </a:rPr>
              <a:t>-</a:t>
            </a:r>
            <a:r>
              <a:rPr sz="1300" b="1" spc="-4" dirty="0">
                <a:latin typeface="Arial"/>
                <a:cs typeface="Arial"/>
              </a:rPr>
              <a:t>ce</a:t>
            </a:r>
            <a:r>
              <a:rPr sz="1300" b="1" spc="4" dirty="0">
                <a:latin typeface="Arial"/>
                <a:cs typeface="Arial"/>
              </a:rPr>
              <a:t>l</a:t>
            </a:r>
            <a:r>
              <a:rPr sz="1300" b="1" dirty="0">
                <a:latin typeface="Arial"/>
                <a:cs typeface="Arial"/>
              </a:rPr>
              <a:t>l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81600" y="5181600"/>
            <a:ext cx="1617290" cy="38084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algn="ctr">
              <a:spcBef>
                <a:spcPts val="90"/>
              </a:spcBef>
            </a:pPr>
            <a:r>
              <a:rPr sz="1300" b="1" spc="-9" dirty="0" smtClean="0">
                <a:solidFill>
                  <a:srgbClr val="0099CC"/>
                </a:solidFill>
                <a:latin typeface="Arial"/>
                <a:cs typeface="Arial"/>
              </a:rPr>
              <a:t>MHC </a:t>
            </a:r>
            <a:r>
              <a:rPr sz="1300" b="1" spc="-4" dirty="0">
                <a:solidFill>
                  <a:srgbClr val="0099CC"/>
                </a:solidFill>
                <a:latin typeface="Arial"/>
                <a:cs typeface="Arial"/>
              </a:rPr>
              <a:t>class-</a:t>
            </a:r>
            <a:r>
              <a:rPr sz="1300" b="1" spc="-63" dirty="0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lang="en-US" sz="1300" b="1" dirty="0" smtClean="0">
                <a:solidFill>
                  <a:srgbClr val="0099CC"/>
                </a:solidFill>
                <a:latin typeface="Arial"/>
                <a:cs typeface="Arial"/>
              </a:rPr>
              <a:t>II </a:t>
            </a:r>
            <a:r>
              <a:rPr sz="1100" b="1" spc="-4" dirty="0" smtClean="0">
                <a:latin typeface="Arial"/>
                <a:cs typeface="Arial"/>
              </a:rPr>
              <a:t>molecules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93273" y="5849471"/>
            <a:ext cx="1960418" cy="236305"/>
          </a:xfrm>
          <a:prstGeom prst="rect">
            <a:avLst/>
          </a:prstGeom>
          <a:solidFill>
            <a:srgbClr val="CCECFF"/>
          </a:solidFill>
        </p:spPr>
        <p:txBody>
          <a:bodyPr vert="horz" wrap="square" lIns="0" tIns="35900" rIns="0" bIns="0" rtlCol="0">
            <a:spAutoFit/>
          </a:bodyPr>
          <a:lstStyle/>
          <a:p>
            <a:pPr marL="244465">
              <a:spcBef>
                <a:spcPts val="283"/>
              </a:spcBef>
            </a:pPr>
            <a:r>
              <a:rPr sz="1300" b="1" spc="-4" dirty="0">
                <a:latin typeface="Arial"/>
                <a:cs typeface="Arial"/>
              </a:rPr>
              <a:t>Release</a:t>
            </a:r>
            <a:r>
              <a:rPr sz="1300" b="1" spc="-49" dirty="0">
                <a:latin typeface="Arial"/>
                <a:cs typeface="Arial"/>
              </a:rPr>
              <a:t> </a:t>
            </a:r>
            <a:r>
              <a:rPr sz="1300" b="1" spc="-4" dirty="0">
                <a:latin typeface="Arial"/>
                <a:cs typeface="Arial"/>
              </a:rPr>
              <a:t>antibodies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28733" y="5581423"/>
            <a:ext cx="777009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" dirty="0">
                <a:latin typeface="Arial"/>
                <a:cs typeface="Arial"/>
              </a:rPr>
              <a:t>Plasma</a:t>
            </a:r>
            <a:r>
              <a:rPr sz="1100" b="1" spc="-8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cell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58674" y="5200872"/>
            <a:ext cx="1250373" cy="38084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algn="ctr">
              <a:spcBef>
                <a:spcPts val="90"/>
              </a:spcBef>
            </a:pPr>
            <a:r>
              <a:rPr sz="1300" b="1" dirty="0" smtClean="0">
                <a:solidFill>
                  <a:srgbClr val="FF3299"/>
                </a:solidFill>
                <a:latin typeface="Arial"/>
                <a:cs typeface="Arial"/>
              </a:rPr>
              <a:t>MHC </a:t>
            </a:r>
            <a:r>
              <a:rPr sz="1300" b="1" spc="-4" dirty="0">
                <a:solidFill>
                  <a:srgbClr val="FF3299"/>
                </a:solidFill>
                <a:latin typeface="Arial"/>
                <a:cs typeface="Arial"/>
              </a:rPr>
              <a:t>class-</a:t>
            </a:r>
            <a:r>
              <a:rPr sz="1300" b="1" spc="-67" dirty="0">
                <a:solidFill>
                  <a:srgbClr val="FF3299"/>
                </a:solidFill>
                <a:latin typeface="Arial"/>
                <a:cs typeface="Arial"/>
              </a:rPr>
              <a:t> </a:t>
            </a:r>
            <a:r>
              <a:rPr sz="1300" b="1" dirty="0" smtClean="0">
                <a:solidFill>
                  <a:srgbClr val="FF3299"/>
                </a:solidFill>
                <a:latin typeface="Arial"/>
                <a:cs typeface="Arial"/>
              </a:rPr>
              <a:t>I</a:t>
            </a:r>
            <a:r>
              <a:rPr lang="en-US" sz="1300" dirty="0">
                <a:latin typeface="Arial"/>
                <a:cs typeface="Arial"/>
              </a:rPr>
              <a:t> </a:t>
            </a:r>
            <a:r>
              <a:rPr sz="1100" b="1" spc="-4" dirty="0" smtClean="0">
                <a:latin typeface="Arial"/>
                <a:cs typeface="Arial"/>
              </a:rPr>
              <a:t>molecules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56615" y="5780891"/>
            <a:ext cx="1524000" cy="236305"/>
          </a:xfrm>
          <a:prstGeom prst="rect">
            <a:avLst/>
          </a:prstGeom>
          <a:solidFill>
            <a:srgbClr val="FFE7FF"/>
          </a:solidFill>
        </p:spPr>
        <p:txBody>
          <a:bodyPr vert="horz" wrap="square" lIns="0" tIns="35900" rIns="0" bIns="0" rtlCol="0">
            <a:spAutoFit/>
          </a:bodyPr>
          <a:lstStyle/>
          <a:p>
            <a:pPr marL="124227">
              <a:spcBef>
                <a:spcPts val="283"/>
              </a:spcBef>
            </a:pPr>
            <a:r>
              <a:rPr sz="1300" b="1" spc="-9" dirty="0">
                <a:solidFill>
                  <a:srgbClr val="FF3299"/>
                </a:solidFill>
                <a:latin typeface="Arial"/>
                <a:cs typeface="Arial"/>
              </a:rPr>
              <a:t>Activated</a:t>
            </a:r>
            <a:r>
              <a:rPr sz="1300" b="1" spc="-27" dirty="0">
                <a:solidFill>
                  <a:srgbClr val="FF3299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3299"/>
                </a:solidFill>
                <a:latin typeface="Arial"/>
                <a:cs typeface="Arial"/>
              </a:rPr>
              <a:t>T</a:t>
            </a:r>
            <a:r>
              <a:rPr sz="1200" b="1" baseline="-21604" dirty="0">
                <a:solidFill>
                  <a:srgbClr val="FF3299"/>
                </a:solidFill>
                <a:latin typeface="Arial"/>
                <a:cs typeface="Arial"/>
              </a:rPr>
              <a:t>C</a:t>
            </a:r>
            <a:r>
              <a:rPr sz="1300" b="1" dirty="0">
                <a:solidFill>
                  <a:srgbClr val="FF3299"/>
                </a:solidFill>
                <a:latin typeface="Arial"/>
                <a:cs typeface="Arial"/>
              </a:rPr>
              <a:t>-cell</a:t>
            </a:r>
            <a:endParaRPr sz="1300" dirty="0">
              <a:latin typeface="Arial"/>
              <a:cs typeface="Arial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4987637" y="5867400"/>
          <a:ext cx="1663698" cy="601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45"/>
                <a:gridCol w="757381"/>
                <a:gridCol w="767195"/>
                <a:gridCol w="64077"/>
              </a:tblGrid>
              <a:tr h="2689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spc="-10" dirty="0">
                          <a:solidFill>
                            <a:srgbClr val="0099CC"/>
                          </a:solidFill>
                          <a:latin typeface="Arial"/>
                          <a:cs typeface="Arial"/>
                        </a:rPr>
                        <a:t>Activated</a:t>
                      </a:r>
                      <a:r>
                        <a:rPr sz="1200" b="1" spc="-30" dirty="0">
                          <a:solidFill>
                            <a:srgbClr val="0099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0099CC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baseline="-21604" dirty="0">
                          <a:solidFill>
                            <a:srgbClr val="0099CC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200" b="1" dirty="0">
                          <a:solidFill>
                            <a:srgbClr val="0099CC"/>
                          </a:solidFill>
                          <a:latin typeface="Arial"/>
                          <a:cs typeface="Arial"/>
                        </a:rPr>
                        <a:t>-cell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solidFill>
                      <a:srgbClr val="E1F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8964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98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98CC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168">
                <a:tc gridSpan="4"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solidFill>
                            <a:srgbClr val="0065CC"/>
                          </a:solidFill>
                          <a:latin typeface="Arial"/>
                          <a:cs typeface="Arial"/>
                        </a:rPr>
                        <a:t>Release of</a:t>
                      </a:r>
                      <a:r>
                        <a:rPr sz="1100" b="1" spc="-50" dirty="0">
                          <a:solidFill>
                            <a:srgbClr val="0065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0065CC"/>
                          </a:solidFill>
                          <a:latin typeface="Arial"/>
                          <a:cs typeface="Arial"/>
                        </a:rPr>
                        <a:t>cytokines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solidFill>
                      <a:srgbClr val="D3D7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7511935" y="5580529"/>
            <a:ext cx="78971" cy="2017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22819" y="4952552"/>
            <a:ext cx="79086" cy="268941"/>
          </a:xfrm>
          <a:custGeom>
            <a:avLst/>
            <a:gdLst/>
            <a:ahLst/>
            <a:cxnLst/>
            <a:rect l="l" t="t" r="r" b="b"/>
            <a:pathLst>
              <a:path w="86995" h="304800">
                <a:moveTo>
                  <a:pt x="86868" y="219456"/>
                </a:moveTo>
                <a:lnTo>
                  <a:pt x="0" y="219456"/>
                </a:lnTo>
                <a:lnTo>
                  <a:pt x="28956" y="275371"/>
                </a:lnTo>
                <a:lnTo>
                  <a:pt x="28956" y="233172"/>
                </a:lnTo>
                <a:lnTo>
                  <a:pt x="57912" y="233172"/>
                </a:lnTo>
                <a:lnTo>
                  <a:pt x="57912" y="277368"/>
                </a:lnTo>
                <a:lnTo>
                  <a:pt x="86868" y="219456"/>
                </a:lnTo>
                <a:close/>
              </a:path>
              <a:path w="86995" h="304800">
                <a:moveTo>
                  <a:pt x="57912" y="219456"/>
                </a:moveTo>
                <a:lnTo>
                  <a:pt x="57912" y="0"/>
                </a:lnTo>
                <a:lnTo>
                  <a:pt x="28956" y="0"/>
                </a:lnTo>
                <a:lnTo>
                  <a:pt x="28956" y="219456"/>
                </a:lnTo>
                <a:lnTo>
                  <a:pt x="57912" y="219456"/>
                </a:lnTo>
                <a:close/>
              </a:path>
              <a:path w="86995" h="304800">
                <a:moveTo>
                  <a:pt x="57912" y="277368"/>
                </a:moveTo>
                <a:lnTo>
                  <a:pt x="57912" y="233172"/>
                </a:lnTo>
                <a:lnTo>
                  <a:pt x="28956" y="233172"/>
                </a:lnTo>
                <a:lnTo>
                  <a:pt x="28956" y="275371"/>
                </a:lnTo>
                <a:lnTo>
                  <a:pt x="44196" y="304800"/>
                </a:lnTo>
                <a:lnTo>
                  <a:pt x="57912" y="277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16092" y="4952552"/>
            <a:ext cx="79086" cy="268941"/>
          </a:xfrm>
          <a:custGeom>
            <a:avLst/>
            <a:gdLst/>
            <a:ahLst/>
            <a:cxnLst/>
            <a:rect l="l" t="t" r="r" b="b"/>
            <a:pathLst>
              <a:path w="86995" h="304800">
                <a:moveTo>
                  <a:pt x="86868" y="219456"/>
                </a:moveTo>
                <a:lnTo>
                  <a:pt x="0" y="219456"/>
                </a:lnTo>
                <a:lnTo>
                  <a:pt x="28956" y="275371"/>
                </a:lnTo>
                <a:lnTo>
                  <a:pt x="28956" y="233172"/>
                </a:lnTo>
                <a:lnTo>
                  <a:pt x="57912" y="233172"/>
                </a:lnTo>
                <a:lnTo>
                  <a:pt x="57912" y="277368"/>
                </a:lnTo>
                <a:lnTo>
                  <a:pt x="86868" y="219456"/>
                </a:lnTo>
                <a:close/>
              </a:path>
              <a:path w="86995" h="304800">
                <a:moveTo>
                  <a:pt x="57912" y="219456"/>
                </a:moveTo>
                <a:lnTo>
                  <a:pt x="57912" y="0"/>
                </a:lnTo>
                <a:lnTo>
                  <a:pt x="28956" y="0"/>
                </a:lnTo>
                <a:lnTo>
                  <a:pt x="28956" y="219456"/>
                </a:lnTo>
                <a:lnTo>
                  <a:pt x="57912" y="219456"/>
                </a:lnTo>
                <a:close/>
              </a:path>
              <a:path w="86995" h="304800">
                <a:moveTo>
                  <a:pt x="57912" y="277368"/>
                </a:moveTo>
                <a:lnTo>
                  <a:pt x="57912" y="233172"/>
                </a:lnTo>
                <a:lnTo>
                  <a:pt x="28956" y="233172"/>
                </a:lnTo>
                <a:lnTo>
                  <a:pt x="28956" y="275371"/>
                </a:lnTo>
                <a:lnTo>
                  <a:pt x="44196" y="304800"/>
                </a:lnTo>
                <a:lnTo>
                  <a:pt x="57912" y="277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39099" y="6045798"/>
            <a:ext cx="92941" cy="146797"/>
          </a:xfrm>
          <a:custGeom>
            <a:avLst/>
            <a:gdLst/>
            <a:ahLst/>
            <a:cxnLst/>
            <a:rect l="l" t="t" r="r" b="b"/>
            <a:pathLst>
              <a:path w="102234" h="166370">
                <a:moveTo>
                  <a:pt x="102108" y="13716"/>
                </a:moveTo>
                <a:lnTo>
                  <a:pt x="76200" y="0"/>
                </a:lnTo>
                <a:lnTo>
                  <a:pt x="0" y="152400"/>
                </a:lnTo>
                <a:lnTo>
                  <a:pt x="25908" y="166116"/>
                </a:lnTo>
                <a:lnTo>
                  <a:pt x="102108" y="13716"/>
                </a:lnTo>
                <a:close/>
              </a:path>
            </a:pathLst>
          </a:custGeom>
          <a:solidFill>
            <a:srgbClr val="00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20146" y="5647765"/>
            <a:ext cx="0" cy="403412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956">
            <a:solidFill>
              <a:srgbClr val="0098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19455" y="5610114"/>
            <a:ext cx="692727" cy="76760"/>
          </a:xfrm>
          <a:custGeom>
            <a:avLst/>
            <a:gdLst/>
            <a:ahLst/>
            <a:cxnLst/>
            <a:rect l="l" t="t" r="r" b="b"/>
            <a:pathLst>
              <a:path w="762000" h="86995">
                <a:moveTo>
                  <a:pt x="691896" y="57912"/>
                </a:moveTo>
                <a:lnTo>
                  <a:pt x="691896" y="28956"/>
                </a:lnTo>
                <a:lnTo>
                  <a:pt x="0" y="28956"/>
                </a:lnTo>
                <a:lnTo>
                  <a:pt x="0" y="57912"/>
                </a:lnTo>
                <a:lnTo>
                  <a:pt x="691896" y="57912"/>
                </a:lnTo>
                <a:close/>
              </a:path>
              <a:path w="762000" h="86995">
                <a:moveTo>
                  <a:pt x="762000" y="42672"/>
                </a:moveTo>
                <a:lnTo>
                  <a:pt x="676656" y="0"/>
                </a:lnTo>
                <a:lnTo>
                  <a:pt x="676656" y="28956"/>
                </a:lnTo>
                <a:lnTo>
                  <a:pt x="691896" y="28956"/>
                </a:lnTo>
                <a:lnTo>
                  <a:pt x="691896" y="78975"/>
                </a:lnTo>
                <a:lnTo>
                  <a:pt x="762000" y="42672"/>
                </a:lnTo>
                <a:close/>
              </a:path>
              <a:path w="762000" h="86995">
                <a:moveTo>
                  <a:pt x="691896" y="78975"/>
                </a:moveTo>
                <a:lnTo>
                  <a:pt x="691896" y="57912"/>
                </a:lnTo>
                <a:lnTo>
                  <a:pt x="676656" y="57912"/>
                </a:lnTo>
                <a:lnTo>
                  <a:pt x="676656" y="86868"/>
                </a:lnTo>
                <a:lnTo>
                  <a:pt x="691896" y="78975"/>
                </a:lnTo>
                <a:close/>
              </a:path>
            </a:pathLst>
          </a:custGeom>
          <a:solidFill>
            <a:srgbClr val="00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41818" y="4235824"/>
            <a:ext cx="762000" cy="473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65818" y="4235824"/>
            <a:ext cx="831273" cy="4773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86000" y="4235824"/>
            <a:ext cx="608215" cy="5970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16728" y="5109883"/>
            <a:ext cx="761999" cy="4867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03619" y="5974528"/>
            <a:ext cx="292677" cy="221876"/>
          </a:xfrm>
          <a:custGeom>
            <a:avLst/>
            <a:gdLst/>
            <a:ahLst/>
            <a:cxnLst/>
            <a:rect l="l" t="t" r="r" b="b"/>
            <a:pathLst>
              <a:path w="321945" h="251459">
                <a:moveTo>
                  <a:pt x="321564" y="228600"/>
                </a:moveTo>
                <a:lnTo>
                  <a:pt x="16764" y="0"/>
                </a:lnTo>
                <a:lnTo>
                  <a:pt x="0" y="22860"/>
                </a:lnTo>
                <a:lnTo>
                  <a:pt x="304800" y="251460"/>
                </a:lnTo>
                <a:lnTo>
                  <a:pt x="321564" y="228600"/>
                </a:lnTo>
                <a:close/>
              </a:path>
            </a:pathLst>
          </a:custGeom>
          <a:solidFill>
            <a:srgbClr val="00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11238" y="4975412"/>
            <a:ext cx="0" cy="1008529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0" y="1143000"/>
                </a:lnTo>
              </a:path>
            </a:pathLst>
          </a:custGeom>
          <a:ln w="28956">
            <a:solidFill>
              <a:srgbClr val="0098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32364" y="4937761"/>
            <a:ext cx="2078182" cy="76760"/>
          </a:xfrm>
          <a:custGeom>
            <a:avLst/>
            <a:gdLst/>
            <a:ahLst/>
            <a:cxnLst/>
            <a:rect l="l" t="t" r="r" b="b"/>
            <a:pathLst>
              <a:path w="2286000" h="86995">
                <a:moveTo>
                  <a:pt x="86868" y="28956"/>
                </a:moveTo>
                <a:lnTo>
                  <a:pt x="86868" y="0"/>
                </a:lnTo>
                <a:lnTo>
                  <a:pt x="0" y="42672"/>
                </a:lnTo>
                <a:lnTo>
                  <a:pt x="71628" y="79114"/>
                </a:lnTo>
                <a:lnTo>
                  <a:pt x="71628" y="28956"/>
                </a:lnTo>
                <a:lnTo>
                  <a:pt x="86868" y="28956"/>
                </a:lnTo>
                <a:close/>
              </a:path>
              <a:path w="2286000" h="86995">
                <a:moveTo>
                  <a:pt x="2286000" y="57912"/>
                </a:moveTo>
                <a:lnTo>
                  <a:pt x="2286000" y="28956"/>
                </a:lnTo>
                <a:lnTo>
                  <a:pt x="71628" y="28956"/>
                </a:lnTo>
                <a:lnTo>
                  <a:pt x="71628" y="57912"/>
                </a:lnTo>
                <a:lnTo>
                  <a:pt x="2286000" y="57912"/>
                </a:lnTo>
                <a:close/>
              </a:path>
              <a:path w="2286000" h="86995">
                <a:moveTo>
                  <a:pt x="86868" y="86868"/>
                </a:moveTo>
                <a:lnTo>
                  <a:pt x="86868" y="57912"/>
                </a:lnTo>
                <a:lnTo>
                  <a:pt x="71628" y="57912"/>
                </a:lnTo>
                <a:lnTo>
                  <a:pt x="71628" y="79114"/>
                </a:lnTo>
                <a:lnTo>
                  <a:pt x="86868" y="86868"/>
                </a:lnTo>
                <a:close/>
              </a:path>
            </a:pathLst>
          </a:custGeom>
          <a:solidFill>
            <a:srgbClr val="00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037541" y="4577466"/>
            <a:ext cx="234373" cy="456255"/>
          </a:xfrm>
          <a:prstGeom prst="rect">
            <a:avLst/>
          </a:prstGeom>
        </p:spPr>
        <p:txBody>
          <a:bodyPr vert="horz" wrap="square" lIns="0" tIns="30202" rIns="0" bIns="0" rtlCol="0">
            <a:spAutoFit/>
          </a:bodyPr>
          <a:lstStyle/>
          <a:p>
            <a:pPr marL="50717">
              <a:spcBef>
                <a:spcPts val="238"/>
              </a:spcBef>
            </a:pPr>
            <a:r>
              <a:rPr sz="1300" b="1" dirty="0">
                <a:solidFill>
                  <a:srgbClr val="A50020"/>
                </a:solidFill>
                <a:latin typeface="Arial"/>
                <a:cs typeface="Arial"/>
              </a:rPr>
              <a:t>+</a:t>
            </a:r>
            <a:endParaRPr sz="1300" dirty="0">
              <a:latin typeface="Arial"/>
              <a:cs typeface="Arial"/>
            </a:endParaRPr>
          </a:p>
          <a:p>
            <a:pPr marL="11397">
              <a:spcBef>
                <a:spcPts val="153"/>
              </a:spcBef>
            </a:pPr>
            <a:r>
              <a:rPr sz="1300" b="1" spc="-40" dirty="0">
                <a:solidFill>
                  <a:srgbClr val="A50020"/>
                </a:solidFill>
                <a:latin typeface="Arial"/>
                <a:cs typeface="Arial"/>
              </a:rPr>
              <a:t>A</a:t>
            </a:r>
            <a:r>
              <a:rPr sz="1300" b="1" dirty="0">
                <a:solidFill>
                  <a:srgbClr val="A50020"/>
                </a:solidFill>
                <a:latin typeface="Arial"/>
                <a:cs typeface="Arial"/>
              </a:rPr>
              <a:t>g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59165" y="4820320"/>
            <a:ext cx="101600" cy="138647"/>
          </a:xfrm>
          <a:prstGeom prst="rect">
            <a:avLst/>
          </a:prstGeom>
        </p:spPr>
        <p:txBody>
          <a:bodyPr vert="horz" wrap="square" lIns="0" tIns="15386" rIns="0" bIns="0" rtlCol="0">
            <a:spAutoFit/>
          </a:bodyPr>
          <a:lstStyle/>
          <a:p>
            <a:pPr marL="11397">
              <a:spcBef>
                <a:spcPts val="121"/>
              </a:spcBef>
            </a:pPr>
            <a:r>
              <a:rPr sz="800" b="1" spc="22" dirty="0">
                <a:solidFill>
                  <a:srgbClr val="0099CC"/>
                </a:solidFill>
                <a:latin typeface="Arial"/>
                <a:cs typeface="Arial"/>
              </a:rPr>
              <a:t>H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093257" y="4730225"/>
            <a:ext cx="1291936" cy="41161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b="1" spc="-9" dirty="0">
                <a:solidFill>
                  <a:srgbClr val="0099CC"/>
                </a:solidFill>
                <a:latin typeface="Arial"/>
                <a:cs typeface="Arial"/>
              </a:rPr>
              <a:t>Activated </a:t>
            </a:r>
            <a:r>
              <a:rPr sz="1300" b="1" dirty="0">
                <a:solidFill>
                  <a:srgbClr val="0099CC"/>
                </a:solidFill>
                <a:latin typeface="Arial"/>
                <a:cs typeface="Arial"/>
              </a:rPr>
              <a:t>T</a:t>
            </a:r>
            <a:r>
              <a:rPr sz="1300" b="1" spc="193" dirty="0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99CC"/>
                </a:solidFill>
                <a:latin typeface="Arial"/>
                <a:cs typeface="Arial"/>
              </a:rPr>
              <a:t>-cell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620520" y="6143511"/>
            <a:ext cx="2604077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" dirty="0">
                <a:solidFill>
                  <a:srgbClr val="7F0000"/>
                </a:solidFill>
                <a:latin typeface="Arial"/>
                <a:cs typeface="Arial"/>
              </a:rPr>
              <a:t>Effectors of humoral immune</a:t>
            </a:r>
            <a:r>
              <a:rPr sz="1100" b="1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100" b="1" spc="-4" dirty="0">
                <a:solidFill>
                  <a:srgbClr val="7F0000"/>
                </a:solidFill>
                <a:latin typeface="Arial"/>
                <a:cs typeface="Arial"/>
              </a:rPr>
              <a:t>response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918662" y="5580529"/>
            <a:ext cx="78971" cy="1344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929580" y="6076275"/>
            <a:ext cx="1357168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" dirty="0">
                <a:solidFill>
                  <a:srgbClr val="006500"/>
                </a:solidFill>
                <a:latin typeface="Arial"/>
                <a:cs typeface="Arial"/>
              </a:rPr>
              <a:t>Kill </a:t>
            </a:r>
            <a:r>
              <a:rPr sz="1100" b="1" dirty="0">
                <a:solidFill>
                  <a:srgbClr val="006500"/>
                </a:solidFill>
                <a:latin typeface="Arial"/>
                <a:cs typeface="Arial"/>
              </a:rPr>
              <a:t>self </a:t>
            </a:r>
            <a:r>
              <a:rPr sz="1100" b="1" spc="-4" dirty="0">
                <a:solidFill>
                  <a:srgbClr val="006500"/>
                </a:solidFill>
                <a:latin typeface="Arial"/>
                <a:cs typeface="Arial"/>
              </a:rPr>
              <a:t>altered</a:t>
            </a:r>
            <a:r>
              <a:rPr sz="1100" b="1" spc="-76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6500"/>
                </a:solidFill>
                <a:latin typeface="Arial"/>
                <a:cs typeface="Arial"/>
              </a:rPr>
              <a:t>cells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aptive-immunity-44-7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4900" y="990600"/>
            <a:ext cx="6934200" cy="52006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556" y="528234"/>
            <a:ext cx="7184044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200" b="1" spc="-4" dirty="0">
                <a:latin typeface="Arial"/>
                <a:cs typeface="Arial"/>
              </a:rPr>
              <a:t>Cell mediated immune</a:t>
            </a:r>
            <a:r>
              <a:rPr sz="3200" b="1" spc="-81" dirty="0">
                <a:latin typeface="Arial"/>
                <a:cs typeface="Arial"/>
              </a:rPr>
              <a:t> </a:t>
            </a:r>
            <a:r>
              <a:rPr sz="3200" b="1" spc="-4" dirty="0">
                <a:latin typeface="Arial"/>
                <a:cs typeface="Arial"/>
              </a:rPr>
              <a:t>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5581" y="1434352"/>
            <a:ext cx="6854536" cy="162733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8546" marR="5129" indent="-307718" algn="just">
              <a:spcBef>
                <a:spcPts val="90"/>
              </a:spcBef>
            </a:pPr>
            <a:r>
              <a:rPr dirty="0">
                <a:latin typeface="Arial"/>
                <a:cs typeface="Arial"/>
              </a:rPr>
              <a:t>The second </a:t>
            </a:r>
            <a:r>
              <a:rPr spc="-4" dirty="0">
                <a:latin typeface="Arial"/>
                <a:cs typeface="Arial"/>
              </a:rPr>
              <a:t>class </a:t>
            </a:r>
            <a:r>
              <a:rPr dirty="0">
                <a:latin typeface="Arial"/>
                <a:cs typeface="Arial"/>
              </a:rPr>
              <a:t>of </a:t>
            </a:r>
            <a:r>
              <a:rPr spc="-9" dirty="0">
                <a:latin typeface="Arial"/>
                <a:cs typeface="Arial"/>
              </a:rPr>
              <a:t>adaptive </a:t>
            </a:r>
            <a:r>
              <a:rPr spc="-4" dirty="0">
                <a:latin typeface="Arial"/>
                <a:cs typeface="Arial"/>
              </a:rPr>
              <a:t>immune response </a:t>
            </a:r>
            <a:r>
              <a:rPr spc="-9" dirty="0">
                <a:latin typeface="Arial"/>
                <a:cs typeface="Arial"/>
              </a:rPr>
              <a:t>is </a:t>
            </a:r>
            <a:r>
              <a:rPr spc="-4" dirty="0">
                <a:latin typeface="Arial"/>
                <a:cs typeface="Arial"/>
              </a:rPr>
              <a:t>cell-mediated  immune </a:t>
            </a:r>
            <a:r>
              <a:rPr dirty="0">
                <a:latin typeface="Arial"/>
                <a:cs typeface="Arial"/>
              </a:rPr>
              <a:t>(CMI)</a:t>
            </a:r>
            <a:r>
              <a:rPr spc="-25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response.</a:t>
            </a:r>
          </a:p>
          <a:p>
            <a:pPr>
              <a:spcBef>
                <a:spcPts val="22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18546" marR="4559" indent="-307718" algn="just"/>
            <a:r>
              <a:rPr spc="-4" dirty="0">
                <a:latin typeface="Arial"/>
                <a:cs typeface="Arial"/>
              </a:rPr>
              <a:t>In this, activated </a:t>
            </a:r>
            <a:r>
              <a:rPr dirty="0">
                <a:latin typeface="Arial"/>
                <a:cs typeface="Arial"/>
              </a:rPr>
              <a:t>T cells </a:t>
            </a:r>
            <a:r>
              <a:rPr spc="-4" dirty="0">
                <a:latin typeface="Arial"/>
                <a:cs typeface="Arial"/>
              </a:rPr>
              <a:t>react directly against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foreign antigen that  is presented to them </a:t>
            </a:r>
            <a:r>
              <a:rPr spc="-9" dirty="0">
                <a:latin typeface="Arial"/>
                <a:cs typeface="Arial"/>
              </a:rPr>
              <a:t>on </a:t>
            </a:r>
            <a:r>
              <a:rPr spc="-4" dirty="0">
                <a:latin typeface="Arial"/>
                <a:cs typeface="Arial"/>
              </a:rPr>
              <a:t>the surface </a:t>
            </a:r>
            <a:r>
              <a:rPr dirty="0">
                <a:latin typeface="Arial"/>
                <a:cs typeface="Arial"/>
              </a:rPr>
              <a:t>of a </a:t>
            </a:r>
            <a:r>
              <a:rPr spc="-4" dirty="0">
                <a:latin typeface="Arial"/>
                <a:cs typeface="Arial"/>
              </a:rPr>
              <a:t>host </a:t>
            </a:r>
            <a:r>
              <a:rPr dirty="0">
                <a:latin typeface="Arial"/>
                <a:cs typeface="Arial"/>
              </a:rPr>
              <a:t>cell. CMI  responses are carried out by </a:t>
            </a:r>
            <a:r>
              <a:rPr b="1" spc="9" dirty="0">
                <a:latin typeface="Arial"/>
                <a:cs typeface="Arial"/>
              </a:rPr>
              <a:t>T</a:t>
            </a:r>
            <a:r>
              <a:rPr sz="1700" b="1" spc="13" baseline="-21367" dirty="0">
                <a:latin typeface="Arial"/>
                <a:cs typeface="Arial"/>
              </a:rPr>
              <a:t>H </a:t>
            </a:r>
            <a:r>
              <a:rPr dirty="0">
                <a:latin typeface="Arial"/>
                <a:cs typeface="Arial"/>
              </a:rPr>
              <a:t>cells and </a:t>
            </a:r>
            <a:r>
              <a:rPr b="1" spc="9" dirty="0">
                <a:latin typeface="Arial"/>
                <a:cs typeface="Arial"/>
              </a:rPr>
              <a:t>T</a:t>
            </a:r>
            <a:r>
              <a:rPr sz="1700" b="1" spc="13" baseline="-21367" dirty="0">
                <a:latin typeface="Arial"/>
                <a:cs typeface="Arial"/>
              </a:rPr>
              <a:t>C</a:t>
            </a:r>
            <a:r>
              <a:rPr sz="1700" b="1" spc="-262" baseline="-2136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cells.</a:t>
            </a:r>
          </a:p>
        </p:txBody>
      </p:sp>
      <p:sp>
        <p:nvSpPr>
          <p:cNvPr id="4" name="object 4"/>
          <p:cNvSpPr/>
          <p:nvPr/>
        </p:nvSpPr>
        <p:spPr>
          <a:xfrm>
            <a:off x="415637" y="403412"/>
            <a:ext cx="831272" cy="605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94363" y="3765177"/>
            <a:ext cx="3013364" cy="309282"/>
          </a:xfrm>
          <a:custGeom>
            <a:avLst/>
            <a:gdLst/>
            <a:ahLst/>
            <a:cxnLst/>
            <a:rect l="l" t="t" r="r" b="b"/>
            <a:pathLst>
              <a:path w="3314700" h="350520">
                <a:moveTo>
                  <a:pt x="0" y="0"/>
                </a:moveTo>
                <a:lnTo>
                  <a:pt x="0" y="350520"/>
                </a:lnTo>
                <a:lnTo>
                  <a:pt x="3314700" y="350520"/>
                </a:lnTo>
                <a:lnTo>
                  <a:pt x="3314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8822" y="3759798"/>
            <a:ext cx="3026064" cy="320488"/>
          </a:xfrm>
          <a:custGeom>
            <a:avLst/>
            <a:gdLst/>
            <a:ahLst/>
            <a:cxnLst/>
            <a:rect l="l" t="t" r="r" b="b"/>
            <a:pathLst>
              <a:path w="3328670" h="363220">
                <a:moveTo>
                  <a:pt x="3328416" y="362712"/>
                </a:moveTo>
                <a:lnTo>
                  <a:pt x="3328416" y="0"/>
                </a:lnTo>
                <a:lnTo>
                  <a:pt x="0" y="0"/>
                </a:lnTo>
                <a:lnTo>
                  <a:pt x="0" y="362712"/>
                </a:lnTo>
                <a:lnTo>
                  <a:pt x="6096" y="362712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3314700" y="13716"/>
                </a:lnTo>
                <a:lnTo>
                  <a:pt x="3314700" y="6096"/>
                </a:lnTo>
                <a:lnTo>
                  <a:pt x="3320796" y="13716"/>
                </a:lnTo>
                <a:lnTo>
                  <a:pt x="3320796" y="362712"/>
                </a:lnTo>
                <a:lnTo>
                  <a:pt x="3328416" y="362712"/>
                </a:lnTo>
                <a:close/>
              </a:path>
              <a:path w="3328670" h="36322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3328670" h="363220">
                <a:moveTo>
                  <a:pt x="13716" y="348996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348996"/>
                </a:lnTo>
                <a:lnTo>
                  <a:pt x="13716" y="348996"/>
                </a:lnTo>
                <a:close/>
              </a:path>
              <a:path w="3328670" h="363220">
                <a:moveTo>
                  <a:pt x="3320796" y="348996"/>
                </a:moveTo>
                <a:lnTo>
                  <a:pt x="6096" y="348996"/>
                </a:lnTo>
                <a:lnTo>
                  <a:pt x="13716" y="356616"/>
                </a:lnTo>
                <a:lnTo>
                  <a:pt x="13716" y="362712"/>
                </a:lnTo>
                <a:lnTo>
                  <a:pt x="3314700" y="362712"/>
                </a:lnTo>
                <a:lnTo>
                  <a:pt x="3314700" y="356616"/>
                </a:lnTo>
                <a:lnTo>
                  <a:pt x="3320796" y="348996"/>
                </a:lnTo>
                <a:close/>
              </a:path>
              <a:path w="3328670" h="363220">
                <a:moveTo>
                  <a:pt x="13716" y="362712"/>
                </a:moveTo>
                <a:lnTo>
                  <a:pt x="13716" y="356616"/>
                </a:lnTo>
                <a:lnTo>
                  <a:pt x="6096" y="348996"/>
                </a:lnTo>
                <a:lnTo>
                  <a:pt x="6096" y="362712"/>
                </a:lnTo>
                <a:lnTo>
                  <a:pt x="13716" y="362712"/>
                </a:lnTo>
                <a:close/>
              </a:path>
              <a:path w="3328670" h="363220">
                <a:moveTo>
                  <a:pt x="3320796" y="13716"/>
                </a:moveTo>
                <a:lnTo>
                  <a:pt x="3314700" y="6096"/>
                </a:lnTo>
                <a:lnTo>
                  <a:pt x="3314700" y="13716"/>
                </a:lnTo>
                <a:lnTo>
                  <a:pt x="3320796" y="13716"/>
                </a:lnTo>
                <a:close/>
              </a:path>
              <a:path w="3328670" h="363220">
                <a:moveTo>
                  <a:pt x="3320796" y="348996"/>
                </a:moveTo>
                <a:lnTo>
                  <a:pt x="3320796" y="13716"/>
                </a:lnTo>
                <a:lnTo>
                  <a:pt x="3314700" y="13716"/>
                </a:lnTo>
                <a:lnTo>
                  <a:pt x="3314700" y="348996"/>
                </a:lnTo>
                <a:lnTo>
                  <a:pt x="3320796" y="348996"/>
                </a:lnTo>
                <a:close/>
              </a:path>
              <a:path w="3328670" h="363220">
                <a:moveTo>
                  <a:pt x="3320796" y="362712"/>
                </a:moveTo>
                <a:lnTo>
                  <a:pt x="3320796" y="348996"/>
                </a:lnTo>
                <a:lnTo>
                  <a:pt x="3314700" y="356616"/>
                </a:lnTo>
                <a:lnTo>
                  <a:pt x="3314700" y="362712"/>
                </a:lnTo>
                <a:lnTo>
                  <a:pt x="3320796" y="362712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94363" y="3790276"/>
            <a:ext cx="3013364" cy="772680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algn="ctr">
              <a:spcBef>
                <a:spcPts val="85"/>
              </a:spcBef>
            </a:pPr>
            <a:r>
              <a:rPr sz="1400" b="1" spc="-4" dirty="0">
                <a:solidFill>
                  <a:srgbClr val="006565"/>
                </a:solidFill>
                <a:latin typeface="Arial"/>
                <a:cs typeface="Arial"/>
              </a:rPr>
              <a:t>Cell mediated </a:t>
            </a:r>
            <a:r>
              <a:rPr sz="1400" b="1" spc="-9" dirty="0">
                <a:solidFill>
                  <a:srgbClr val="006565"/>
                </a:solidFill>
                <a:latin typeface="Arial"/>
                <a:cs typeface="Arial"/>
              </a:rPr>
              <a:t>immune</a:t>
            </a:r>
            <a:r>
              <a:rPr sz="1400" b="1" spc="31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006565"/>
                </a:solidFill>
                <a:latin typeface="Arial"/>
                <a:cs typeface="Arial"/>
              </a:rPr>
              <a:t>response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R="14816" algn="ctr">
              <a:spcBef>
                <a:spcPts val="933"/>
              </a:spcBef>
            </a:pPr>
            <a:r>
              <a:rPr sz="1100" b="1" spc="-4" dirty="0">
                <a:latin typeface="Arial"/>
                <a:cs typeface="Arial"/>
              </a:rPr>
              <a:t>Carried out by</a:t>
            </a:r>
            <a:r>
              <a:rPr sz="1100" b="1" spc="-13" dirty="0">
                <a:latin typeface="Arial"/>
                <a:cs typeface="Arial"/>
              </a:rPr>
              <a:t> </a:t>
            </a:r>
            <a:r>
              <a:rPr sz="1400" b="1" spc="-18" dirty="0">
                <a:solidFill>
                  <a:srgbClr val="006565"/>
                </a:solidFill>
                <a:latin typeface="Arial"/>
                <a:cs typeface="Arial"/>
              </a:rPr>
              <a:t>T-cells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17226" y="4168588"/>
            <a:ext cx="77585" cy="201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97314" y="5200872"/>
            <a:ext cx="524164" cy="2115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b="1" spc="-9" dirty="0">
                <a:latin typeface="Arial"/>
                <a:cs typeface="Arial"/>
              </a:rPr>
              <a:t>T</a:t>
            </a:r>
            <a:r>
              <a:rPr sz="1200" b="1" spc="27" baseline="-21604" dirty="0">
                <a:latin typeface="Arial"/>
                <a:cs typeface="Arial"/>
              </a:rPr>
              <a:t>H</a:t>
            </a:r>
            <a:r>
              <a:rPr sz="1300" b="1" dirty="0">
                <a:latin typeface="Arial"/>
                <a:cs typeface="Arial"/>
              </a:rPr>
              <a:t>-</a:t>
            </a:r>
            <a:r>
              <a:rPr sz="1300" b="1" spc="-4" dirty="0">
                <a:latin typeface="Arial"/>
                <a:cs typeface="Arial"/>
              </a:rPr>
              <a:t>ce</a:t>
            </a:r>
            <a:r>
              <a:rPr sz="1300" b="1" spc="4" dirty="0">
                <a:latin typeface="Arial"/>
                <a:cs typeface="Arial"/>
              </a:rPr>
              <a:t>l</a:t>
            </a:r>
            <a:r>
              <a:rPr sz="1300" b="1" dirty="0">
                <a:latin typeface="Arial"/>
                <a:cs typeface="Arial"/>
              </a:rPr>
              <a:t>l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9503" y="5200872"/>
            <a:ext cx="524164" cy="2115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b="1" spc="-9" dirty="0">
                <a:latin typeface="Arial"/>
                <a:cs typeface="Arial"/>
              </a:rPr>
              <a:t>T</a:t>
            </a:r>
            <a:r>
              <a:rPr sz="1200" b="1" spc="27" baseline="-21604" dirty="0">
                <a:latin typeface="Arial"/>
                <a:cs typeface="Arial"/>
              </a:rPr>
              <a:t>C</a:t>
            </a:r>
            <a:r>
              <a:rPr sz="1300" b="1" dirty="0">
                <a:latin typeface="Arial"/>
                <a:cs typeface="Arial"/>
              </a:rPr>
              <a:t>-</a:t>
            </a:r>
            <a:r>
              <a:rPr sz="1300" b="1" spc="-4" dirty="0">
                <a:latin typeface="Arial"/>
                <a:cs typeface="Arial"/>
              </a:rPr>
              <a:t>ce</a:t>
            </a:r>
            <a:r>
              <a:rPr sz="1300" b="1" spc="4" dirty="0">
                <a:latin typeface="Arial"/>
                <a:cs typeface="Arial"/>
              </a:rPr>
              <a:t>l</a:t>
            </a:r>
            <a:r>
              <a:rPr sz="1300" b="1" dirty="0">
                <a:latin typeface="Arial"/>
                <a:cs typeface="Arial"/>
              </a:rPr>
              <a:t>l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71455" y="4639236"/>
            <a:ext cx="762000" cy="473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60371" y="4628478"/>
            <a:ext cx="785668" cy="495300"/>
          </a:xfrm>
          <a:custGeom>
            <a:avLst/>
            <a:gdLst/>
            <a:ahLst/>
            <a:cxnLst/>
            <a:rect l="l" t="t" r="r" b="b"/>
            <a:pathLst>
              <a:path w="864235" h="561339">
                <a:moveTo>
                  <a:pt x="864108" y="560832"/>
                </a:moveTo>
                <a:lnTo>
                  <a:pt x="864108" y="0"/>
                </a:lnTo>
                <a:lnTo>
                  <a:pt x="0" y="0"/>
                </a:lnTo>
                <a:lnTo>
                  <a:pt x="0" y="560832"/>
                </a:lnTo>
                <a:lnTo>
                  <a:pt x="6096" y="560832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850392" y="12192"/>
                </a:lnTo>
                <a:lnTo>
                  <a:pt x="850392" y="6096"/>
                </a:lnTo>
                <a:lnTo>
                  <a:pt x="858012" y="12192"/>
                </a:lnTo>
                <a:lnTo>
                  <a:pt x="858012" y="560832"/>
                </a:lnTo>
                <a:lnTo>
                  <a:pt x="864108" y="560832"/>
                </a:lnTo>
                <a:close/>
              </a:path>
              <a:path w="864235" h="561339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864235" h="561339">
                <a:moveTo>
                  <a:pt x="12192" y="548640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548640"/>
                </a:lnTo>
                <a:lnTo>
                  <a:pt x="12192" y="548640"/>
                </a:lnTo>
                <a:close/>
              </a:path>
              <a:path w="864235" h="561339">
                <a:moveTo>
                  <a:pt x="858012" y="548640"/>
                </a:moveTo>
                <a:lnTo>
                  <a:pt x="6096" y="548640"/>
                </a:lnTo>
                <a:lnTo>
                  <a:pt x="12192" y="554736"/>
                </a:lnTo>
                <a:lnTo>
                  <a:pt x="12192" y="560832"/>
                </a:lnTo>
                <a:lnTo>
                  <a:pt x="850392" y="560832"/>
                </a:lnTo>
                <a:lnTo>
                  <a:pt x="850392" y="554736"/>
                </a:lnTo>
                <a:lnTo>
                  <a:pt x="858012" y="548640"/>
                </a:lnTo>
                <a:close/>
              </a:path>
              <a:path w="864235" h="561339">
                <a:moveTo>
                  <a:pt x="12192" y="560832"/>
                </a:moveTo>
                <a:lnTo>
                  <a:pt x="12192" y="554736"/>
                </a:lnTo>
                <a:lnTo>
                  <a:pt x="6096" y="548640"/>
                </a:lnTo>
                <a:lnTo>
                  <a:pt x="6096" y="560832"/>
                </a:lnTo>
                <a:lnTo>
                  <a:pt x="12192" y="560832"/>
                </a:lnTo>
                <a:close/>
              </a:path>
              <a:path w="864235" h="561339">
                <a:moveTo>
                  <a:pt x="858012" y="12192"/>
                </a:moveTo>
                <a:lnTo>
                  <a:pt x="850392" y="6096"/>
                </a:lnTo>
                <a:lnTo>
                  <a:pt x="850392" y="12192"/>
                </a:lnTo>
                <a:lnTo>
                  <a:pt x="858012" y="12192"/>
                </a:lnTo>
                <a:close/>
              </a:path>
              <a:path w="864235" h="561339">
                <a:moveTo>
                  <a:pt x="858012" y="548640"/>
                </a:moveTo>
                <a:lnTo>
                  <a:pt x="858012" y="12192"/>
                </a:lnTo>
                <a:lnTo>
                  <a:pt x="850392" y="12192"/>
                </a:lnTo>
                <a:lnTo>
                  <a:pt x="850392" y="548640"/>
                </a:lnTo>
                <a:lnTo>
                  <a:pt x="858012" y="548640"/>
                </a:lnTo>
                <a:close/>
              </a:path>
              <a:path w="864235" h="561339">
                <a:moveTo>
                  <a:pt x="858012" y="560832"/>
                </a:moveTo>
                <a:lnTo>
                  <a:pt x="858012" y="548640"/>
                </a:lnTo>
                <a:lnTo>
                  <a:pt x="850392" y="554736"/>
                </a:lnTo>
                <a:lnTo>
                  <a:pt x="850392" y="560832"/>
                </a:lnTo>
                <a:lnTo>
                  <a:pt x="858012" y="560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26182" y="4639236"/>
            <a:ext cx="831273" cy="4773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15099" y="4628478"/>
            <a:ext cx="854941" cy="499222"/>
          </a:xfrm>
          <a:custGeom>
            <a:avLst/>
            <a:gdLst/>
            <a:ahLst/>
            <a:cxnLst/>
            <a:rect l="l" t="t" r="r" b="b"/>
            <a:pathLst>
              <a:path w="940434" h="565785">
                <a:moveTo>
                  <a:pt x="940308" y="565404"/>
                </a:moveTo>
                <a:lnTo>
                  <a:pt x="940308" y="0"/>
                </a:lnTo>
                <a:lnTo>
                  <a:pt x="0" y="0"/>
                </a:lnTo>
                <a:lnTo>
                  <a:pt x="0" y="565404"/>
                </a:lnTo>
                <a:lnTo>
                  <a:pt x="6096" y="565404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926592" y="12192"/>
                </a:lnTo>
                <a:lnTo>
                  <a:pt x="926592" y="6096"/>
                </a:lnTo>
                <a:lnTo>
                  <a:pt x="934212" y="12192"/>
                </a:lnTo>
                <a:lnTo>
                  <a:pt x="934212" y="565404"/>
                </a:lnTo>
                <a:lnTo>
                  <a:pt x="940308" y="565404"/>
                </a:lnTo>
                <a:close/>
              </a:path>
              <a:path w="940434" h="56578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940434" h="565785">
                <a:moveTo>
                  <a:pt x="12192" y="553212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553212"/>
                </a:lnTo>
                <a:lnTo>
                  <a:pt x="12192" y="553212"/>
                </a:lnTo>
                <a:close/>
              </a:path>
              <a:path w="940434" h="565785">
                <a:moveTo>
                  <a:pt x="934212" y="553212"/>
                </a:moveTo>
                <a:lnTo>
                  <a:pt x="6096" y="553212"/>
                </a:lnTo>
                <a:lnTo>
                  <a:pt x="12192" y="559308"/>
                </a:lnTo>
                <a:lnTo>
                  <a:pt x="12192" y="565404"/>
                </a:lnTo>
                <a:lnTo>
                  <a:pt x="926592" y="565404"/>
                </a:lnTo>
                <a:lnTo>
                  <a:pt x="926592" y="559308"/>
                </a:lnTo>
                <a:lnTo>
                  <a:pt x="934212" y="553212"/>
                </a:lnTo>
                <a:close/>
              </a:path>
              <a:path w="940434" h="565785">
                <a:moveTo>
                  <a:pt x="12192" y="565404"/>
                </a:moveTo>
                <a:lnTo>
                  <a:pt x="12192" y="559308"/>
                </a:lnTo>
                <a:lnTo>
                  <a:pt x="6096" y="553212"/>
                </a:lnTo>
                <a:lnTo>
                  <a:pt x="6096" y="565404"/>
                </a:lnTo>
                <a:lnTo>
                  <a:pt x="12192" y="565404"/>
                </a:lnTo>
                <a:close/>
              </a:path>
              <a:path w="940434" h="565785">
                <a:moveTo>
                  <a:pt x="934212" y="12192"/>
                </a:moveTo>
                <a:lnTo>
                  <a:pt x="926592" y="6096"/>
                </a:lnTo>
                <a:lnTo>
                  <a:pt x="926592" y="12192"/>
                </a:lnTo>
                <a:lnTo>
                  <a:pt x="934212" y="12192"/>
                </a:lnTo>
                <a:close/>
              </a:path>
              <a:path w="940434" h="565785">
                <a:moveTo>
                  <a:pt x="934212" y="553212"/>
                </a:moveTo>
                <a:lnTo>
                  <a:pt x="934212" y="12192"/>
                </a:lnTo>
                <a:lnTo>
                  <a:pt x="926592" y="12192"/>
                </a:lnTo>
                <a:lnTo>
                  <a:pt x="926592" y="553212"/>
                </a:lnTo>
                <a:lnTo>
                  <a:pt x="934212" y="553212"/>
                </a:lnTo>
                <a:close/>
              </a:path>
              <a:path w="940434" h="565785">
                <a:moveTo>
                  <a:pt x="934212" y="565404"/>
                </a:moveTo>
                <a:lnTo>
                  <a:pt x="934212" y="553212"/>
                </a:lnTo>
                <a:lnTo>
                  <a:pt x="926592" y="559308"/>
                </a:lnTo>
                <a:lnTo>
                  <a:pt x="926592" y="565404"/>
                </a:lnTo>
                <a:lnTo>
                  <a:pt x="934212" y="565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528234"/>
            <a:ext cx="7565044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200" b="1" spc="-4" dirty="0">
                <a:latin typeface="Arial"/>
                <a:cs typeface="Arial"/>
              </a:rPr>
              <a:t>Cell mediated immune</a:t>
            </a:r>
            <a:r>
              <a:rPr sz="3200" b="1" spc="-81" dirty="0">
                <a:latin typeface="Arial"/>
                <a:cs typeface="Arial"/>
              </a:rPr>
              <a:t> </a:t>
            </a:r>
            <a:r>
              <a:rPr sz="3200" b="1" spc="-4" dirty="0">
                <a:latin typeface="Arial"/>
                <a:cs typeface="Arial"/>
              </a:rPr>
              <a:t>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7036" y="2106705"/>
            <a:ext cx="6803159" cy="87328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8546" marR="4559" indent="-307718" algn="just">
              <a:spcBef>
                <a:spcPts val="90"/>
              </a:spcBef>
            </a:pPr>
            <a:r>
              <a:rPr dirty="0">
                <a:latin typeface="Arial"/>
                <a:cs typeface="Arial"/>
              </a:rPr>
              <a:t>The T cell, </a:t>
            </a:r>
            <a:r>
              <a:rPr spc="-9" dirty="0">
                <a:latin typeface="Arial"/>
                <a:cs typeface="Arial"/>
              </a:rPr>
              <a:t>for </a:t>
            </a:r>
            <a:r>
              <a:rPr spc="-4" dirty="0">
                <a:latin typeface="Arial"/>
                <a:cs typeface="Arial"/>
              </a:rPr>
              <a:t>example, might kill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virus-infected </a:t>
            </a:r>
            <a:r>
              <a:rPr dirty="0">
                <a:latin typeface="Arial"/>
                <a:cs typeface="Arial"/>
              </a:rPr>
              <a:t>host </a:t>
            </a:r>
            <a:r>
              <a:rPr spc="-4" dirty="0">
                <a:latin typeface="Arial"/>
                <a:cs typeface="Arial"/>
              </a:rPr>
              <a:t>cell that </a:t>
            </a:r>
            <a:r>
              <a:rPr spc="48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has </a:t>
            </a:r>
            <a:r>
              <a:rPr spc="-4" dirty="0">
                <a:latin typeface="Arial"/>
                <a:cs typeface="Arial"/>
              </a:rPr>
              <a:t>viral antigens </a:t>
            </a:r>
            <a:r>
              <a:rPr dirty="0">
                <a:latin typeface="Arial"/>
                <a:cs typeface="Arial"/>
              </a:rPr>
              <a:t>on </a:t>
            </a:r>
            <a:r>
              <a:rPr spc="-9" dirty="0">
                <a:latin typeface="Arial"/>
                <a:cs typeface="Arial"/>
              </a:rPr>
              <a:t>its </a:t>
            </a:r>
            <a:r>
              <a:rPr spc="-4" dirty="0">
                <a:latin typeface="Arial"/>
                <a:cs typeface="Arial"/>
              </a:rPr>
              <a:t>surface, thereby eliminating the  infected </a:t>
            </a:r>
            <a:r>
              <a:rPr dirty="0">
                <a:latin typeface="Arial"/>
                <a:cs typeface="Arial"/>
              </a:rPr>
              <a:t>cell before </a:t>
            </a:r>
            <a:r>
              <a:rPr spc="-4" dirty="0">
                <a:latin typeface="Arial"/>
                <a:cs typeface="Arial"/>
              </a:rPr>
              <a:t>the virus </a:t>
            </a:r>
            <a:r>
              <a:rPr dirty="0">
                <a:latin typeface="Arial"/>
                <a:cs typeface="Arial"/>
              </a:rPr>
              <a:t>has had a chance </a:t>
            </a:r>
            <a:r>
              <a:rPr spc="-4" dirty="0">
                <a:latin typeface="Arial"/>
                <a:cs typeface="Arial"/>
              </a:rPr>
              <a:t>to</a:t>
            </a:r>
            <a:r>
              <a:rPr spc="-15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replicate.</a:t>
            </a:r>
          </a:p>
        </p:txBody>
      </p:sp>
      <p:sp>
        <p:nvSpPr>
          <p:cNvPr id="4" name="object 4"/>
          <p:cNvSpPr/>
          <p:nvPr/>
        </p:nvSpPr>
        <p:spPr>
          <a:xfrm>
            <a:off x="415637" y="403412"/>
            <a:ext cx="831272" cy="605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7036" y="3612775"/>
            <a:ext cx="6803735" cy="87328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8546" marR="4559" indent="-307718" algn="just">
              <a:spcBef>
                <a:spcPts val="90"/>
              </a:spcBef>
            </a:pPr>
            <a:r>
              <a:rPr spc="-4" dirty="0">
                <a:latin typeface="Arial"/>
                <a:cs typeface="Arial"/>
              </a:rPr>
              <a:t>In other cases, </a:t>
            </a:r>
            <a:r>
              <a:rPr spc="-9" dirty="0">
                <a:latin typeface="Arial"/>
                <a:cs typeface="Arial"/>
              </a:rPr>
              <a:t>the </a:t>
            </a:r>
            <a:r>
              <a:rPr dirty="0">
                <a:latin typeface="Arial"/>
                <a:cs typeface="Arial"/>
              </a:rPr>
              <a:t>T cell </a:t>
            </a:r>
            <a:r>
              <a:rPr spc="-4" dirty="0">
                <a:latin typeface="Arial"/>
                <a:cs typeface="Arial"/>
              </a:rPr>
              <a:t>produces signal molecules that </a:t>
            </a:r>
            <a:r>
              <a:rPr spc="-9" dirty="0">
                <a:latin typeface="Arial"/>
                <a:cs typeface="Arial"/>
              </a:rPr>
              <a:t>activate  </a:t>
            </a:r>
            <a:r>
              <a:rPr spc="-4" dirty="0">
                <a:latin typeface="Arial"/>
                <a:cs typeface="Arial"/>
              </a:rPr>
              <a:t>macrophages to destroy </a:t>
            </a:r>
            <a:r>
              <a:rPr spc="-9"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invading microbes that they have  </a:t>
            </a:r>
            <a:r>
              <a:rPr dirty="0">
                <a:latin typeface="Arial"/>
                <a:cs typeface="Arial"/>
              </a:rPr>
              <a:t>phagocytosed.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ytotoxic-tcells-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8229600" cy="42755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llin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52400"/>
            <a:ext cx="5271247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6747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57200"/>
            <a:ext cx="8229600" cy="613040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mune-pathways_med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576774"/>
            <a:ext cx="8229600" cy="590022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435901"/>
            <a:ext cx="6422044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b="1" spc="-4" dirty="0">
                <a:latin typeface="Arial"/>
                <a:cs typeface="Arial"/>
              </a:rPr>
              <a:t>Adaptive</a:t>
            </a:r>
            <a:r>
              <a:rPr b="1" spc="-81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Immunity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7036" y="1317901"/>
            <a:ext cx="6873586" cy="2296749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8546" marR="4559" indent="-307718" algn="just">
              <a:lnSpc>
                <a:spcPct val="150000"/>
              </a:lnSpc>
              <a:spcBef>
                <a:spcPts val="90"/>
              </a:spcBef>
            </a:pPr>
            <a:r>
              <a:rPr spc="-4" dirty="0">
                <a:solidFill>
                  <a:srgbClr val="CC0000"/>
                </a:solidFill>
                <a:latin typeface="Arial"/>
                <a:cs typeface="Arial"/>
              </a:rPr>
              <a:t>Adaptive (specific </a:t>
            </a:r>
            <a:r>
              <a:rPr dirty="0">
                <a:solidFill>
                  <a:srgbClr val="CC0000"/>
                </a:solidFill>
                <a:latin typeface="Arial"/>
                <a:cs typeface="Arial"/>
              </a:rPr>
              <a:t>) </a:t>
            </a:r>
            <a:r>
              <a:rPr spc="-9" dirty="0">
                <a:solidFill>
                  <a:srgbClr val="CC0000"/>
                </a:solidFill>
                <a:latin typeface="Arial"/>
                <a:cs typeface="Arial"/>
              </a:rPr>
              <a:t>Immunity </a:t>
            </a:r>
            <a:r>
              <a:rPr dirty="0">
                <a:latin typeface="Arial"/>
                <a:cs typeface="Arial"/>
              </a:rPr>
              <a:t>– The </a:t>
            </a:r>
            <a:r>
              <a:rPr spc="-4" dirty="0">
                <a:latin typeface="Arial"/>
                <a:cs typeface="Arial"/>
              </a:rPr>
              <a:t>resistance that </a:t>
            </a:r>
            <a:r>
              <a:rPr dirty="0">
                <a:latin typeface="Arial"/>
                <a:cs typeface="Arial"/>
              </a:rPr>
              <a:t>an </a:t>
            </a:r>
            <a:r>
              <a:rPr spc="-4" dirty="0">
                <a:latin typeface="Arial"/>
                <a:cs typeface="Arial"/>
              </a:rPr>
              <a:t>individual  acquires during life is </a:t>
            </a:r>
            <a:r>
              <a:rPr dirty="0">
                <a:latin typeface="Arial"/>
                <a:cs typeface="Arial"/>
              </a:rPr>
              <a:t>known </a:t>
            </a:r>
            <a:r>
              <a:rPr spc="-9" dirty="0">
                <a:latin typeface="Arial"/>
                <a:cs typeface="Arial"/>
              </a:rPr>
              <a:t>as </a:t>
            </a:r>
            <a:r>
              <a:rPr spc="-4" dirty="0">
                <a:latin typeface="Arial"/>
                <a:cs typeface="Arial"/>
              </a:rPr>
              <a:t>adaptive </a:t>
            </a:r>
            <a:r>
              <a:rPr dirty="0">
                <a:latin typeface="Arial"/>
                <a:cs typeface="Arial"/>
              </a:rPr>
              <a:t>or </a:t>
            </a:r>
            <a:r>
              <a:rPr spc="-4" dirty="0">
                <a:latin typeface="Arial"/>
                <a:cs typeface="Arial"/>
              </a:rPr>
              <a:t>acquired immunity.  It is capable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recognizing </a:t>
            </a:r>
            <a:r>
              <a:rPr dirty="0">
                <a:latin typeface="Arial"/>
                <a:cs typeface="Arial"/>
              </a:rPr>
              <a:t>and </a:t>
            </a:r>
            <a:r>
              <a:rPr spc="-4" dirty="0">
                <a:latin typeface="Arial"/>
                <a:cs typeface="Arial"/>
              </a:rPr>
              <a:t>selectively eliminating specific  foreign </a:t>
            </a:r>
            <a:r>
              <a:rPr dirty="0">
                <a:latin typeface="Arial"/>
                <a:cs typeface="Arial"/>
              </a:rPr>
              <a:t>microorganisms and</a:t>
            </a:r>
            <a:r>
              <a:rPr spc="-10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molecules.</a:t>
            </a:r>
          </a:p>
          <a:p>
            <a:pPr>
              <a:spcBef>
                <a:spcPts val="36"/>
              </a:spcBef>
            </a:pPr>
            <a:endParaRPr dirty="0">
              <a:latin typeface="Times New Roman"/>
              <a:cs typeface="Times New Roman"/>
            </a:endParaRPr>
          </a:p>
          <a:p>
            <a:pPr marL="11397"/>
            <a:r>
              <a:rPr spc="-4" dirty="0">
                <a:latin typeface="Arial"/>
                <a:cs typeface="Arial"/>
              </a:rPr>
              <a:t>Adaptive immunity is </a:t>
            </a:r>
            <a:r>
              <a:rPr dirty="0">
                <a:latin typeface="Arial"/>
                <a:cs typeface="Arial"/>
              </a:rPr>
              <a:t>of two</a:t>
            </a:r>
            <a:r>
              <a:rPr spc="-5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types: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637" y="403412"/>
            <a:ext cx="831272" cy="3025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637" y="3603812"/>
            <a:ext cx="8312727" cy="3025588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5637" y="3429001"/>
            <a:ext cx="831272" cy="3025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8015" y="5726206"/>
            <a:ext cx="719" cy="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4191" y="5636559"/>
            <a:ext cx="888" cy="11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94750" y="5524501"/>
            <a:ext cx="19850" cy="68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3819" y="5177118"/>
            <a:ext cx="1193726" cy="3409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88139" y="5255796"/>
            <a:ext cx="260406" cy="2686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77193" y="5160982"/>
            <a:ext cx="1477818" cy="6996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77193" y="5160981"/>
            <a:ext cx="1489364" cy="705971"/>
          </a:xfrm>
          <a:custGeom>
            <a:avLst/>
            <a:gdLst/>
            <a:ahLst/>
            <a:cxnLst/>
            <a:rect l="l" t="t" r="r" b="b"/>
            <a:pathLst>
              <a:path w="1638300" h="800100">
                <a:moveTo>
                  <a:pt x="1638300" y="399288"/>
                </a:moveTo>
                <a:lnTo>
                  <a:pt x="1633728" y="356616"/>
                </a:lnTo>
                <a:lnTo>
                  <a:pt x="1620012" y="315468"/>
                </a:lnTo>
                <a:lnTo>
                  <a:pt x="1598676" y="275844"/>
                </a:lnTo>
                <a:lnTo>
                  <a:pt x="1569720" y="239268"/>
                </a:lnTo>
                <a:lnTo>
                  <a:pt x="1534668" y="204216"/>
                </a:lnTo>
                <a:lnTo>
                  <a:pt x="1493520" y="170688"/>
                </a:lnTo>
                <a:lnTo>
                  <a:pt x="1446276" y="141732"/>
                </a:lnTo>
                <a:lnTo>
                  <a:pt x="1420368" y="126492"/>
                </a:lnTo>
                <a:lnTo>
                  <a:pt x="1335024" y="88392"/>
                </a:lnTo>
                <a:lnTo>
                  <a:pt x="1272540" y="65532"/>
                </a:lnTo>
                <a:lnTo>
                  <a:pt x="1205484" y="47244"/>
                </a:lnTo>
                <a:lnTo>
                  <a:pt x="1097280" y="22860"/>
                </a:lnTo>
                <a:lnTo>
                  <a:pt x="1059180" y="16764"/>
                </a:lnTo>
                <a:lnTo>
                  <a:pt x="1021080" y="12192"/>
                </a:lnTo>
                <a:lnTo>
                  <a:pt x="981456" y="7620"/>
                </a:lnTo>
                <a:lnTo>
                  <a:pt x="902208" y="1524"/>
                </a:lnTo>
                <a:lnTo>
                  <a:pt x="861060" y="0"/>
                </a:lnTo>
                <a:lnTo>
                  <a:pt x="777240" y="0"/>
                </a:lnTo>
                <a:lnTo>
                  <a:pt x="736092" y="1524"/>
                </a:lnTo>
                <a:lnTo>
                  <a:pt x="694944" y="4572"/>
                </a:lnTo>
                <a:lnTo>
                  <a:pt x="655320" y="7620"/>
                </a:lnTo>
                <a:lnTo>
                  <a:pt x="617220" y="12192"/>
                </a:lnTo>
                <a:lnTo>
                  <a:pt x="577596" y="16764"/>
                </a:lnTo>
                <a:lnTo>
                  <a:pt x="502920" y="30480"/>
                </a:lnTo>
                <a:lnTo>
                  <a:pt x="432816" y="47244"/>
                </a:lnTo>
                <a:lnTo>
                  <a:pt x="365760" y="65532"/>
                </a:lnTo>
                <a:lnTo>
                  <a:pt x="272796" y="100584"/>
                </a:lnTo>
                <a:lnTo>
                  <a:pt x="245364" y="114300"/>
                </a:lnTo>
                <a:lnTo>
                  <a:pt x="217932" y="126492"/>
                </a:lnTo>
                <a:lnTo>
                  <a:pt x="167640" y="156972"/>
                </a:lnTo>
                <a:lnTo>
                  <a:pt x="123444" y="187452"/>
                </a:lnTo>
                <a:lnTo>
                  <a:pt x="83820" y="220980"/>
                </a:lnTo>
                <a:lnTo>
                  <a:pt x="51816" y="257556"/>
                </a:lnTo>
                <a:lnTo>
                  <a:pt x="16764" y="316992"/>
                </a:lnTo>
                <a:lnTo>
                  <a:pt x="4572" y="358140"/>
                </a:lnTo>
                <a:lnTo>
                  <a:pt x="0" y="400812"/>
                </a:lnTo>
                <a:lnTo>
                  <a:pt x="1524" y="422148"/>
                </a:lnTo>
                <a:lnTo>
                  <a:pt x="10668" y="464820"/>
                </a:lnTo>
                <a:lnTo>
                  <a:pt x="27432" y="504444"/>
                </a:lnTo>
                <a:lnTo>
                  <a:pt x="38100" y="521779"/>
                </a:lnTo>
                <a:lnTo>
                  <a:pt x="38100" y="399288"/>
                </a:lnTo>
                <a:lnTo>
                  <a:pt x="39624" y="381000"/>
                </a:lnTo>
                <a:lnTo>
                  <a:pt x="53340" y="329184"/>
                </a:lnTo>
                <a:lnTo>
                  <a:pt x="96012" y="263652"/>
                </a:lnTo>
                <a:lnTo>
                  <a:pt x="128016" y="231648"/>
                </a:lnTo>
                <a:lnTo>
                  <a:pt x="167640" y="202692"/>
                </a:lnTo>
                <a:lnTo>
                  <a:pt x="188976" y="187452"/>
                </a:lnTo>
                <a:lnTo>
                  <a:pt x="236220" y="160020"/>
                </a:lnTo>
                <a:lnTo>
                  <a:pt x="316992" y="123444"/>
                </a:lnTo>
                <a:lnTo>
                  <a:pt x="377952" y="102108"/>
                </a:lnTo>
                <a:lnTo>
                  <a:pt x="477012" y="74676"/>
                </a:lnTo>
                <a:lnTo>
                  <a:pt x="547116" y="60960"/>
                </a:lnTo>
                <a:lnTo>
                  <a:pt x="659892" y="45720"/>
                </a:lnTo>
                <a:lnTo>
                  <a:pt x="739140" y="39624"/>
                </a:lnTo>
                <a:lnTo>
                  <a:pt x="777240" y="38158"/>
                </a:lnTo>
                <a:lnTo>
                  <a:pt x="861060" y="38156"/>
                </a:lnTo>
                <a:lnTo>
                  <a:pt x="900684" y="39624"/>
                </a:lnTo>
                <a:lnTo>
                  <a:pt x="941832" y="42793"/>
                </a:lnTo>
                <a:lnTo>
                  <a:pt x="1054608" y="54864"/>
                </a:lnTo>
                <a:lnTo>
                  <a:pt x="1127760" y="67056"/>
                </a:lnTo>
                <a:lnTo>
                  <a:pt x="1196340" y="83820"/>
                </a:lnTo>
                <a:lnTo>
                  <a:pt x="1260348" y="102108"/>
                </a:lnTo>
                <a:lnTo>
                  <a:pt x="1321308" y="123444"/>
                </a:lnTo>
                <a:lnTo>
                  <a:pt x="1377696" y="147828"/>
                </a:lnTo>
                <a:lnTo>
                  <a:pt x="1403604" y="161544"/>
                </a:lnTo>
                <a:lnTo>
                  <a:pt x="1427988" y="173736"/>
                </a:lnTo>
                <a:lnTo>
                  <a:pt x="1450848" y="188976"/>
                </a:lnTo>
                <a:lnTo>
                  <a:pt x="1472184" y="202692"/>
                </a:lnTo>
                <a:lnTo>
                  <a:pt x="1491996" y="217932"/>
                </a:lnTo>
                <a:lnTo>
                  <a:pt x="1527048" y="248412"/>
                </a:lnTo>
                <a:lnTo>
                  <a:pt x="1556004" y="280416"/>
                </a:lnTo>
                <a:lnTo>
                  <a:pt x="1586484" y="330708"/>
                </a:lnTo>
                <a:lnTo>
                  <a:pt x="1600200" y="400812"/>
                </a:lnTo>
                <a:lnTo>
                  <a:pt x="1600200" y="522732"/>
                </a:lnTo>
                <a:lnTo>
                  <a:pt x="1610868" y="502920"/>
                </a:lnTo>
                <a:lnTo>
                  <a:pt x="1620012" y="483108"/>
                </a:lnTo>
                <a:lnTo>
                  <a:pt x="1627632" y="463296"/>
                </a:lnTo>
                <a:lnTo>
                  <a:pt x="1633728" y="441960"/>
                </a:lnTo>
                <a:lnTo>
                  <a:pt x="1636776" y="420624"/>
                </a:lnTo>
                <a:lnTo>
                  <a:pt x="1638300" y="399288"/>
                </a:lnTo>
                <a:close/>
              </a:path>
              <a:path w="1638300" h="800100">
                <a:moveTo>
                  <a:pt x="1600200" y="522732"/>
                </a:moveTo>
                <a:lnTo>
                  <a:pt x="1600200" y="400812"/>
                </a:lnTo>
                <a:lnTo>
                  <a:pt x="1598676" y="419100"/>
                </a:lnTo>
                <a:lnTo>
                  <a:pt x="1595628" y="435864"/>
                </a:lnTo>
                <a:lnTo>
                  <a:pt x="1577340" y="487680"/>
                </a:lnTo>
                <a:lnTo>
                  <a:pt x="1542288" y="536448"/>
                </a:lnTo>
                <a:lnTo>
                  <a:pt x="1510284" y="566928"/>
                </a:lnTo>
                <a:lnTo>
                  <a:pt x="1470660" y="597408"/>
                </a:lnTo>
                <a:lnTo>
                  <a:pt x="1449324" y="612648"/>
                </a:lnTo>
                <a:lnTo>
                  <a:pt x="1402080" y="640080"/>
                </a:lnTo>
                <a:lnTo>
                  <a:pt x="1321308" y="676656"/>
                </a:lnTo>
                <a:lnTo>
                  <a:pt x="1260348" y="697992"/>
                </a:lnTo>
                <a:lnTo>
                  <a:pt x="1161288" y="725424"/>
                </a:lnTo>
                <a:lnTo>
                  <a:pt x="1091184" y="739140"/>
                </a:lnTo>
                <a:lnTo>
                  <a:pt x="978408" y="754380"/>
                </a:lnTo>
                <a:lnTo>
                  <a:pt x="899160" y="760476"/>
                </a:lnTo>
                <a:lnTo>
                  <a:pt x="861060" y="761941"/>
                </a:lnTo>
                <a:lnTo>
                  <a:pt x="777240" y="761943"/>
                </a:lnTo>
                <a:lnTo>
                  <a:pt x="737616" y="760476"/>
                </a:lnTo>
                <a:lnTo>
                  <a:pt x="697992" y="757428"/>
                </a:lnTo>
                <a:lnTo>
                  <a:pt x="659892" y="754380"/>
                </a:lnTo>
                <a:lnTo>
                  <a:pt x="583692" y="745236"/>
                </a:lnTo>
                <a:lnTo>
                  <a:pt x="510540" y="733044"/>
                </a:lnTo>
                <a:lnTo>
                  <a:pt x="441960" y="716280"/>
                </a:lnTo>
                <a:lnTo>
                  <a:pt x="377952" y="697992"/>
                </a:lnTo>
                <a:lnTo>
                  <a:pt x="316992" y="676656"/>
                </a:lnTo>
                <a:lnTo>
                  <a:pt x="260604" y="652272"/>
                </a:lnTo>
                <a:lnTo>
                  <a:pt x="234696" y="638556"/>
                </a:lnTo>
                <a:lnTo>
                  <a:pt x="210312" y="626364"/>
                </a:lnTo>
                <a:lnTo>
                  <a:pt x="187452" y="611124"/>
                </a:lnTo>
                <a:lnTo>
                  <a:pt x="166116" y="597408"/>
                </a:lnTo>
                <a:lnTo>
                  <a:pt x="146304" y="582168"/>
                </a:lnTo>
                <a:lnTo>
                  <a:pt x="111252" y="551688"/>
                </a:lnTo>
                <a:lnTo>
                  <a:pt x="82296" y="518160"/>
                </a:lnTo>
                <a:lnTo>
                  <a:pt x="60960" y="486156"/>
                </a:lnTo>
                <a:lnTo>
                  <a:pt x="45720" y="451104"/>
                </a:lnTo>
                <a:lnTo>
                  <a:pt x="38100" y="399288"/>
                </a:lnTo>
                <a:lnTo>
                  <a:pt x="38100" y="521779"/>
                </a:lnTo>
                <a:lnTo>
                  <a:pt x="68580" y="560832"/>
                </a:lnTo>
                <a:lnTo>
                  <a:pt x="103632" y="595884"/>
                </a:lnTo>
                <a:lnTo>
                  <a:pt x="144780" y="629412"/>
                </a:lnTo>
                <a:lnTo>
                  <a:pt x="192024" y="658368"/>
                </a:lnTo>
                <a:lnTo>
                  <a:pt x="217932" y="673608"/>
                </a:lnTo>
                <a:lnTo>
                  <a:pt x="303276" y="711708"/>
                </a:lnTo>
                <a:lnTo>
                  <a:pt x="365760" y="734568"/>
                </a:lnTo>
                <a:lnTo>
                  <a:pt x="432816" y="752856"/>
                </a:lnTo>
                <a:lnTo>
                  <a:pt x="541020" y="777240"/>
                </a:lnTo>
                <a:lnTo>
                  <a:pt x="579120" y="783336"/>
                </a:lnTo>
                <a:lnTo>
                  <a:pt x="617220" y="787908"/>
                </a:lnTo>
                <a:lnTo>
                  <a:pt x="656844" y="792480"/>
                </a:lnTo>
                <a:lnTo>
                  <a:pt x="736092" y="798576"/>
                </a:lnTo>
                <a:lnTo>
                  <a:pt x="777240" y="800100"/>
                </a:lnTo>
                <a:lnTo>
                  <a:pt x="861060" y="800100"/>
                </a:lnTo>
                <a:lnTo>
                  <a:pt x="902208" y="798576"/>
                </a:lnTo>
                <a:lnTo>
                  <a:pt x="941832" y="795528"/>
                </a:lnTo>
                <a:lnTo>
                  <a:pt x="982980" y="792480"/>
                </a:lnTo>
                <a:lnTo>
                  <a:pt x="1021080" y="787908"/>
                </a:lnTo>
                <a:lnTo>
                  <a:pt x="1060704" y="783336"/>
                </a:lnTo>
                <a:lnTo>
                  <a:pt x="1097280" y="777240"/>
                </a:lnTo>
                <a:lnTo>
                  <a:pt x="1170432" y="762000"/>
                </a:lnTo>
                <a:lnTo>
                  <a:pt x="1272540" y="734568"/>
                </a:lnTo>
                <a:lnTo>
                  <a:pt x="1365504" y="699516"/>
                </a:lnTo>
                <a:lnTo>
                  <a:pt x="1392936" y="685800"/>
                </a:lnTo>
                <a:lnTo>
                  <a:pt x="1420368" y="673608"/>
                </a:lnTo>
                <a:lnTo>
                  <a:pt x="1470660" y="643128"/>
                </a:lnTo>
                <a:lnTo>
                  <a:pt x="1514856" y="612648"/>
                </a:lnTo>
                <a:lnTo>
                  <a:pt x="1571244" y="560832"/>
                </a:lnTo>
                <a:lnTo>
                  <a:pt x="1586484" y="542544"/>
                </a:lnTo>
                <a:lnTo>
                  <a:pt x="1600200" y="5227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88952" y="5383752"/>
            <a:ext cx="1678248" cy="2115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b="1" spc="-9" dirty="0">
                <a:latin typeface="Arial"/>
                <a:cs typeface="Arial"/>
              </a:rPr>
              <a:t>Active</a:t>
            </a:r>
            <a:r>
              <a:rPr sz="1300" b="1" spc="-31" dirty="0">
                <a:latin typeface="Arial"/>
                <a:cs typeface="Arial"/>
              </a:rPr>
              <a:t> </a:t>
            </a:r>
            <a:r>
              <a:rPr sz="1300" b="1" spc="-4" dirty="0">
                <a:latin typeface="Arial"/>
                <a:cs typeface="Arial"/>
              </a:rPr>
              <a:t>immunity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20638" y="5692588"/>
            <a:ext cx="434" cy="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24054" y="5591735"/>
            <a:ext cx="23553" cy="344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03273" y="5480280"/>
            <a:ext cx="4081" cy="612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07513" y="5356538"/>
            <a:ext cx="84318" cy="1231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1987" y="5177118"/>
            <a:ext cx="1161965" cy="17929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54378" y="5255722"/>
            <a:ext cx="272894" cy="2677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86647" y="5160982"/>
            <a:ext cx="1547091" cy="69969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86647" y="5160981"/>
            <a:ext cx="1558636" cy="705971"/>
          </a:xfrm>
          <a:custGeom>
            <a:avLst/>
            <a:gdLst/>
            <a:ahLst/>
            <a:cxnLst/>
            <a:rect l="l" t="t" r="r" b="b"/>
            <a:pathLst>
              <a:path w="1714500" h="800100">
                <a:moveTo>
                  <a:pt x="1714500" y="399288"/>
                </a:moveTo>
                <a:lnTo>
                  <a:pt x="1709928" y="356616"/>
                </a:lnTo>
                <a:lnTo>
                  <a:pt x="1694688" y="313944"/>
                </a:lnTo>
                <a:lnTo>
                  <a:pt x="1673352" y="275844"/>
                </a:lnTo>
                <a:lnTo>
                  <a:pt x="1642872" y="237744"/>
                </a:lnTo>
                <a:lnTo>
                  <a:pt x="1606296" y="202692"/>
                </a:lnTo>
                <a:lnTo>
                  <a:pt x="1584960" y="187452"/>
                </a:lnTo>
                <a:lnTo>
                  <a:pt x="1562100" y="170688"/>
                </a:lnTo>
                <a:lnTo>
                  <a:pt x="1513332" y="140208"/>
                </a:lnTo>
                <a:lnTo>
                  <a:pt x="1456944" y="112776"/>
                </a:lnTo>
                <a:lnTo>
                  <a:pt x="1397508" y="88392"/>
                </a:lnTo>
                <a:lnTo>
                  <a:pt x="1331976" y="65532"/>
                </a:lnTo>
                <a:lnTo>
                  <a:pt x="1296924" y="56388"/>
                </a:lnTo>
                <a:lnTo>
                  <a:pt x="1261872" y="45720"/>
                </a:lnTo>
                <a:lnTo>
                  <a:pt x="1223772" y="38100"/>
                </a:lnTo>
                <a:lnTo>
                  <a:pt x="1187196" y="30480"/>
                </a:lnTo>
                <a:lnTo>
                  <a:pt x="1147572" y="22860"/>
                </a:lnTo>
                <a:lnTo>
                  <a:pt x="1109472" y="16764"/>
                </a:lnTo>
                <a:lnTo>
                  <a:pt x="1027176" y="7620"/>
                </a:lnTo>
                <a:lnTo>
                  <a:pt x="984504" y="4463"/>
                </a:lnTo>
                <a:lnTo>
                  <a:pt x="943356" y="1524"/>
                </a:lnTo>
                <a:lnTo>
                  <a:pt x="900684" y="0"/>
                </a:lnTo>
                <a:lnTo>
                  <a:pt x="813816" y="0"/>
                </a:lnTo>
                <a:lnTo>
                  <a:pt x="769620" y="1524"/>
                </a:lnTo>
                <a:lnTo>
                  <a:pt x="728472" y="4572"/>
                </a:lnTo>
                <a:lnTo>
                  <a:pt x="685800" y="7620"/>
                </a:lnTo>
                <a:lnTo>
                  <a:pt x="644652" y="12192"/>
                </a:lnTo>
                <a:lnTo>
                  <a:pt x="605028" y="16764"/>
                </a:lnTo>
                <a:lnTo>
                  <a:pt x="565404" y="22860"/>
                </a:lnTo>
                <a:lnTo>
                  <a:pt x="489204" y="38100"/>
                </a:lnTo>
                <a:lnTo>
                  <a:pt x="382524" y="65532"/>
                </a:lnTo>
                <a:lnTo>
                  <a:pt x="316992" y="88392"/>
                </a:lnTo>
                <a:lnTo>
                  <a:pt x="256032" y="112776"/>
                </a:lnTo>
                <a:lnTo>
                  <a:pt x="201168" y="141732"/>
                </a:lnTo>
                <a:lnTo>
                  <a:pt x="175260" y="155448"/>
                </a:lnTo>
                <a:lnTo>
                  <a:pt x="150876" y="172212"/>
                </a:lnTo>
                <a:lnTo>
                  <a:pt x="128016" y="187452"/>
                </a:lnTo>
                <a:lnTo>
                  <a:pt x="88392" y="220980"/>
                </a:lnTo>
                <a:lnTo>
                  <a:pt x="54864" y="257556"/>
                </a:lnTo>
                <a:lnTo>
                  <a:pt x="28956" y="295656"/>
                </a:lnTo>
                <a:lnTo>
                  <a:pt x="10668" y="336804"/>
                </a:lnTo>
                <a:lnTo>
                  <a:pt x="1524" y="379476"/>
                </a:lnTo>
                <a:lnTo>
                  <a:pt x="0" y="399288"/>
                </a:lnTo>
                <a:lnTo>
                  <a:pt x="0" y="400812"/>
                </a:lnTo>
                <a:lnTo>
                  <a:pt x="4572" y="443484"/>
                </a:lnTo>
                <a:lnTo>
                  <a:pt x="19812" y="486156"/>
                </a:lnTo>
                <a:lnTo>
                  <a:pt x="38100" y="519684"/>
                </a:lnTo>
                <a:lnTo>
                  <a:pt x="38100" y="399288"/>
                </a:lnTo>
                <a:lnTo>
                  <a:pt x="39624" y="381000"/>
                </a:lnTo>
                <a:lnTo>
                  <a:pt x="53340" y="330708"/>
                </a:lnTo>
                <a:lnTo>
                  <a:pt x="73152" y="297180"/>
                </a:lnTo>
                <a:lnTo>
                  <a:pt x="99060" y="263652"/>
                </a:lnTo>
                <a:lnTo>
                  <a:pt x="132588" y="233172"/>
                </a:lnTo>
                <a:lnTo>
                  <a:pt x="195072" y="187452"/>
                </a:lnTo>
                <a:lnTo>
                  <a:pt x="245364" y="160020"/>
                </a:lnTo>
                <a:lnTo>
                  <a:pt x="330708" y="123444"/>
                </a:lnTo>
                <a:lnTo>
                  <a:pt x="394716" y="102108"/>
                </a:lnTo>
                <a:lnTo>
                  <a:pt x="461772" y="83820"/>
                </a:lnTo>
                <a:lnTo>
                  <a:pt x="534924" y="67056"/>
                </a:lnTo>
                <a:lnTo>
                  <a:pt x="611124" y="54864"/>
                </a:lnTo>
                <a:lnTo>
                  <a:pt x="690372" y="45720"/>
                </a:lnTo>
                <a:lnTo>
                  <a:pt x="772668" y="39624"/>
                </a:lnTo>
                <a:lnTo>
                  <a:pt x="813816" y="38154"/>
                </a:lnTo>
                <a:lnTo>
                  <a:pt x="900684" y="38100"/>
                </a:lnTo>
                <a:lnTo>
                  <a:pt x="941832" y="39624"/>
                </a:lnTo>
                <a:lnTo>
                  <a:pt x="986028" y="42789"/>
                </a:lnTo>
                <a:lnTo>
                  <a:pt x="1024128" y="45720"/>
                </a:lnTo>
                <a:lnTo>
                  <a:pt x="1065276" y="50292"/>
                </a:lnTo>
                <a:lnTo>
                  <a:pt x="1103376" y="54864"/>
                </a:lnTo>
                <a:lnTo>
                  <a:pt x="1143000" y="60960"/>
                </a:lnTo>
                <a:lnTo>
                  <a:pt x="1216152" y="74676"/>
                </a:lnTo>
                <a:lnTo>
                  <a:pt x="1287780" y="92964"/>
                </a:lnTo>
                <a:lnTo>
                  <a:pt x="1353312" y="112776"/>
                </a:lnTo>
                <a:lnTo>
                  <a:pt x="1414272" y="135636"/>
                </a:lnTo>
                <a:lnTo>
                  <a:pt x="1469136" y="161544"/>
                </a:lnTo>
                <a:lnTo>
                  <a:pt x="1519428" y="188976"/>
                </a:lnTo>
                <a:lnTo>
                  <a:pt x="1563624" y="217932"/>
                </a:lnTo>
                <a:lnTo>
                  <a:pt x="1600200" y="248412"/>
                </a:lnTo>
                <a:lnTo>
                  <a:pt x="1630680" y="281940"/>
                </a:lnTo>
                <a:lnTo>
                  <a:pt x="1653540" y="315468"/>
                </a:lnTo>
                <a:lnTo>
                  <a:pt x="1673352" y="365760"/>
                </a:lnTo>
                <a:lnTo>
                  <a:pt x="1676400" y="400812"/>
                </a:lnTo>
                <a:lnTo>
                  <a:pt x="1676400" y="518160"/>
                </a:lnTo>
                <a:lnTo>
                  <a:pt x="1685544" y="504444"/>
                </a:lnTo>
                <a:lnTo>
                  <a:pt x="1696212" y="483108"/>
                </a:lnTo>
                <a:lnTo>
                  <a:pt x="1703832" y="463296"/>
                </a:lnTo>
                <a:lnTo>
                  <a:pt x="1709928" y="441960"/>
                </a:lnTo>
                <a:lnTo>
                  <a:pt x="1712976" y="420624"/>
                </a:lnTo>
                <a:lnTo>
                  <a:pt x="1714500" y="399288"/>
                </a:lnTo>
                <a:close/>
              </a:path>
              <a:path w="1714500" h="800100">
                <a:moveTo>
                  <a:pt x="1676400" y="518160"/>
                </a:moveTo>
                <a:lnTo>
                  <a:pt x="1676400" y="400812"/>
                </a:lnTo>
                <a:lnTo>
                  <a:pt x="1674876" y="419100"/>
                </a:lnTo>
                <a:lnTo>
                  <a:pt x="1671828" y="435864"/>
                </a:lnTo>
                <a:lnTo>
                  <a:pt x="1652016" y="486156"/>
                </a:lnTo>
                <a:lnTo>
                  <a:pt x="1629156" y="519684"/>
                </a:lnTo>
                <a:lnTo>
                  <a:pt x="1581912" y="566928"/>
                </a:lnTo>
                <a:lnTo>
                  <a:pt x="1540764" y="597408"/>
                </a:lnTo>
                <a:lnTo>
                  <a:pt x="1495044" y="626364"/>
                </a:lnTo>
                <a:lnTo>
                  <a:pt x="1441704" y="652272"/>
                </a:lnTo>
                <a:lnTo>
                  <a:pt x="1383792" y="676656"/>
                </a:lnTo>
                <a:lnTo>
                  <a:pt x="1319784" y="697992"/>
                </a:lnTo>
                <a:lnTo>
                  <a:pt x="1252728" y="716280"/>
                </a:lnTo>
                <a:lnTo>
                  <a:pt x="1179576" y="733044"/>
                </a:lnTo>
                <a:lnTo>
                  <a:pt x="1103376" y="745236"/>
                </a:lnTo>
                <a:lnTo>
                  <a:pt x="1024128" y="754380"/>
                </a:lnTo>
                <a:lnTo>
                  <a:pt x="941832" y="760476"/>
                </a:lnTo>
                <a:lnTo>
                  <a:pt x="900684" y="761945"/>
                </a:lnTo>
                <a:lnTo>
                  <a:pt x="813816" y="762000"/>
                </a:lnTo>
                <a:lnTo>
                  <a:pt x="772668" y="760476"/>
                </a:lnTo>
                <a:lnTo>
                  <a:pt x="728472" y="757310"/>
                </a:lnTo>
                <a:lnTo>
                  <a:pt x="690372" y="754380"/>
                </a:lnTo>
                <a:lnTo>
                  <a:pt x="649224" y="749808"/>
                </a:lnTo>
                <a:lnTo>
                  <a:pt x="611124" y="745236"/>
                </a:lnTo>
                <a:lnTo>
                  <a:pt x="571500" y="739140"/>
                </a:lnTo>
                <a:lnTo>
                  <a:pt x="498348" y="725424"/>
                </a:lnTo>
                <a:lnTo>
                  <a:pt x="426720" y="707136"/>
                </a:lnTo>
                <a:lnTo>
                  <a:pt x="361188" y="687324"/>
                </a:lnTo>
                <a:lnTo>
                  <a:pt x="300228" y="664464"/>
                </a:lnTo>
                <a:lnTo>
                  <a:pt x="219456" y="624840"/>
                </a:lnTo>
                <a:lnTo>
                  <a:pt x="172212" y="597408"/>
                </a:lnTo>
                <a:lnTo>
                  <a:pt x="114300" y="551688"/>
                </a:lnTo>
                <a:lnTo>
                  <a:pt x="83820" y="518160"/>
                </a:lnTo>
                <a:lnTo>
                  <a:pt x="60960" y="484632"/>
                </a:lnTo>
                <a:lnTo>
                  <a:pt x="41148" y="434340"/>
                </a:lnTo>
                <a:lnTo>
                  <a:pt x="38100" y="416052"/>
                </a:lnTo>
                <a:lnTo>
                  <a:pt x="38100" y="519684"/>
                </a:lnTo>
                <a:lnTo>
                  <a:pt x="71628" y="562356"/>
                </a:lnTo>
                <a:lnTo>
                  <a:pt x="108204" y="595884"/>
                </a:lnTo>
                <a:lnTo>
                  <a:pt x="152400" y="629412"/>
                </a:lnTo>
                <a:lnTo>
                  <a:pt x="201168" y="659892"/>
                </a:lnTo>
                <a:lnTo>
                  <a:pt x="257556" y="687324"/>
                </a:lnTo>
                <a:lnTo>
                  <a:pt x="316992" y="711708"/>
                </a:lnTo>
                <a:lnTo>
                  <a:pt x="382524" y="734568"/>
                </a:lnTo>
                <a:lnTo>
                  <a:pt x="452628" y="752856"/>
                </a:lnTo>
                <a:lnTo>
                  <a:pt x="490728" y="762000"/>
                </a:lnTo>
                <a:lnTo>
                  <a:pt x="565404" y="777240"/>
                </a:lnTo>
                <a:lnTo>
                  <a:pt x="605028" y="783336"/>
                </a:lnTo>
                <a:lnTo>
                  <a:pt x="687324" y="792480"/>
                </a:lnTo>
                <a:lnTo>
                  <a:pt x="729996" y="795636"/>
                </a:lnTo>
                <a:lnTo>
                  <a:pt x="771144" y="798576"/>
                </a:lnTo>
                <a:lnTo>
                  <a:pt x="813816" y="800100"/>
                </a:lnTo>
                <a:lnTo>
                  <a:pt x="900684" y="800100"/>
                </a:lnTo>
                <a:lnTo>
                  <a:pt x="943356" y="798576"/>
                </a:lnTo>
                <a:lnTo>
                  <a:pt x="1028700" y="792480"/>
                </a:lnTo>
                <a:lnTo>
                  <a:pt x="1069848" y="787908"/>
                </a:lnTo>
                <a:lnTo>
                  <a:pt x="1109472" y="783336"/>
                </a:lnTo>
                <a:lnTo>
                  <a:pt x="1149096" y="777240"/>
                </a:lnTo>
                <a:lnTo>
                  <a:pt x="1225296" y="762000"/>
                </a:lnTo>
                <a:lnTo>
                  <a:pt x="1331976" y="734568"/>
                </a:lnTo>
                <a:lnTo>
                  <a:pt x="1397508" y="711708"/>
                </a:lnTo>
                <a:lnTo>
                  <a:pt x="1458468" y="687324"/>
                </a:lnTo>
                <a:lnTo>
                  <a:pt x="1513332" y="658368"/>
                </a:lnTo>
                <a:lnTo>
                  <a:pt x="1539240" y="644652"/>
                </a:lnTo>
                <a:lnTo>
                  <a:pt x="1563624" y="627888"/>
                </a:lnTo>
                <a:lnTo>
                  <a:pt x="1586484" y="612648"/>
                </a:lnTo>
                <a:lnTo>
                  <a:pt x="1626108" y="579120"/>
                </a:lnTo>
                <a:lnTo>
                  <a:pt x="1644396" y="560832"/>
                </a:lnTo>
                <a:lnTo>
                  <a:pt x="1659636" y="542544"/>
                </a:lnTo>
                <a:lnTo>
                  <a:pt x="1673352" y="522732"/>
                </a:lnTo>
                <a:lnTo>
                  <a:pt x="1676400" y="518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474852" y="5383752"/>
            <a:ext cx="1840348" cy="2115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b="1" spc="-4" dirty="0">
                <a:latin typeface="Arial"/>
                <a:cs typeface="Arial"/>
              </a:rPr>
              <a:t>Passive</a:t>
            </a:r>
            <a:r>
              <a:rPr sz="1300" b="1" spc="-58" dirty="0">
                <a:latin typeface="Arial"/>
                <a:cs typeface="Arial"/>
              </a:rPr>
              <a:t> </a:t>
            </a:r>
            <a:r>
              <a:rPr sz="1300" b="1" spc="-4" dirty="0">
                <a:latin typeface="Arial"/>
                <a:cs typeface="Arial"/>
              </a:rPr>
              <a:t>immunity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13532" y="4392707"/>
            <a:ext cx="454" cy="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60884" y="4347883"/>
            <a:ext cx="9747" cy="94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12010" y="4258235"/>
            <a:ext cx="760" cy="33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10000" y="3899647"/>
            <a:ext cx="1711934" cy="3407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22746" y="4090803"/>
            <a:ext cx="88344" cy="1545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3374" y="3883510"/>
            <a:ext cx="1824182" cy="69969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3374" y="3883510"/>
            <a:ext cx="1824182" cy="705971"/>
          </a:xfrm>
          <a:custGeom>
            <a:avLst/>
            <a:gdLst/>
            <a:ahLst/>
            <a:cxnLst/>
            <a:rect l="l" t="t" r="r" b="b"/>
            <a:pathLst>
              <a:path w="2006600" h="800100">
                <a:moveTo>
                  <a:pt x="38100" y="382524"/>
                </a:moveTo>
                <a:lnTo>
                  <a:pt x="38100" y="284988"/>
                </a:lnTo>
                <a:lnTo>
                  <a:pt x="25400" y="294132"/>
                </a:lnTo>
                <a:lnTo>
                  <a:pt x="12700" y="315468"/>
                </a:lnTo>
                <a:lnTo>
                  <a:pt x="12700" y="324612"/>
                </a:lnTo>
                <a:lnTo>
                  <a:pt x="0" y="335280"/>
                </a:lnTo>
                <a:lnTo>
                  <a:pt x="0" y="464820"/>
                </a:lnTo>
                <a:lnTo>
                  <a:pt x="12700" y="475488"/>
                </a:lnTo>
                <a:lnTo>
                  <a:pt x="25400" y="496824"/>
                </a:lnTo>
                <a:lnTo>
                  <a:pt x="25400" y="390144"/>
                </a:lnTo>
                <a:lnTo>
                  <a:pt x="38100" y="382524"/>
                </a:lnTo>
                <a:close/>
              </a:path>
              <a:path w="2006600" h="800100">
                <a:moveTo>
                  <a:pt x="38100" y="516636"/>
                </a:moveTo>
                <a:lnTo>
                  <a:pt x="38100" y="416052"/>
                </a:lnTo>
                <a:lnTo>
                  <a:pt x="25400" y="408432"/>
                </a:lnTo>
                <a:lnTo>
                  <a:pt x="25400" y="505968"/>
                </a:lnTo>
                <a:lnTo>
                  <a:pt x="38100" y="516636"/>
                </a:lnTo>
                <a:close/>
              </a:path>
              <a:path w="2006600" h="800100">
                <a:moveTo>
                  <a:pt x="1016000" y="38100"/>
                </a:moveTo>
                <a:lnTo>
                  <a:pt x="1016000" y="6096"/>
                </a:lnTo>
                <a:lnTo>
                  <a:pt x="1003300" y="0"/>
                </a:lnTo>
                <a:lnTo>
                  <a:pt x="952500" y="0"/>
                </a:lnTo>
                <a:lnTo>
                  <a:pt x="901700" y="1524"/>
                </a:lnTo>
                <a:lnTo>
                  <a:pt x="800100" y="7620"/>
                </a:lnTo>
                <a:lnTo>
                  <a:pt x="749300" y="12192"/>
                </a:lnTo>
                <a:lnTo>
                  <a:pt x="660400" y="22860"/>
                </a:lnTo>
                <a:lnTo>
                  <a:pt x="609600" y="30480"/>
                </a:lnTo>
                <a:lnTo>
                  <a:pt x="571500" y="38100"/>
                </a:lnTo>
                <a:lnTo>
                  <a:pt x="520700" y="45720"/>
                </a:lnTo>
                <a:lnTo>
                  <a:pt x="482600" y="54864"/>
                </a:lnTo>
                <a:lnTo>
                  <a:pt x="406400" y="76200"/>
                </a:lnTo>
                <a:lnTo>
                  <a:pt x="292100" y="112776"/>
                </a:lnTo>
                <a:lnTo>
                  <a:pt x="266700" y="126492"/>
                </a:lnTo>
                <a:lnTo>
                  <a:pt x="228600" y="140208"/>
                </a:lnTo>
                <a:lnTo>
                  <a:pt x="177800" y="170688"/>
                </a:lnTo>
                <a:lnTo>
                  <a:pt x="139700" y="185928"/>
                </a:lnTo>
                <a:lnTo>
                  <a:pt x="114300" y="202692"/>
                </a:lnTo>
                <a:lnTo>
                  <a:pt x="101600" y="220980"/>
                </a:lnTo>
                <a:lnTo>
                  <a:pt x="76200" y="237744"/>
                </a:lnTo>
                <a:lnTo>
                  <a:pt x="63500" y="256032"/>
                </a:lnTo>
                <a:lnTo>
                  <a:pt x="38100" y="274320"/>
                </a:lnTo>
                <a:lnTo>
                  <a:pt x="38100" y="348996"/>
                </a:lnTo>
                <a:lnTo>
                  <a:pt x="50800" y="339852"/>
                </a:lnTo>
                <a:lnTo>
                  <a:pt x="50800" y="323088"/>
                </a:lnTo>
                <a:lnTo>
                  <a:pt x="63500" y="315468"/>
                </a:lnTo>
                <a:lnTo>
                  <a:pt x="63500" y="306324"/>
                </a:lnTo>
                <a:lnTo>
                  <a:pt x="76200" y="298704"/>
                </a:lnTo>
                <a:lnTo>
                  <a:pt x="101600" y="265176"/>
                </a:lnTo>
                <a:lnTo>
                  <a:pt x="127000" y="249936"/>
                </a:lnTo>
                <a:lnTo>
                  <a:pt x="139700" y="233172"/>
                </a:lnTo>
                <a:lnTo>
                  <a:pt x="190500" y="202692"/>
                </a:lnTo>
                <a:lnTo>
                  <a:pt x="241300" y="175260"/>
                </a:lnTo>
                <a:lnTo>
                  <a:pt x="279400" y="161544"/>
                </a:lnTo>
                <a:lnTo>
                  <a:pt x="304800" y="147828"/>
                </a:lnTo>
                <a:lnTo>
                  <a:pt x="381000" y="123444"/>
                </a:lnTo>
                <a:lnTo>
                  <a:pt x="457200" y="102108"/>
                </a:lnTo>
                <a:lnTo>
                  <a:pt x="571500" y="74676"/>
                </a:lnTo>
                <a:lnTo>
                  <a:pt x="622300" y="67056"/>
                </a:lnTo>
                <a:lnTo>
                  <a:pt x="660400" y="60960"/>
                </a:lnTo>
                <a:lnTo>
                  <a:pt x="711200" y="54864"/>
                </a:lnTo>
                <a:lnTo>
                  <a:pt x="762000" y="50292"/>
                </a:lnTo>
                <a:lnTo>
                  <a:pt x="800100" y="45720"/>
                </a:lnTo>
                <a:lnTo>
                  <a:pt x="901700" y="39624"/>
                </a:lnTo>
                <a:lnTo>
                  <a:pt x="952500" y="38100"/>
                </a:lnTo>
                <a:lnTo>
                  <a:pt x="990600" y="38100"/>
                </a:lnTo>
                <a:lnTo>
                  <a:pt x="990600" y="32004"/>
                </a:lnTo>
                <a:lnTo>
                  <a:pt x="1003300" y="38100"/>
                </a:lnTo>
                <a:lnTo>
                  <a:pt x="1016000" y="38100"/>
                </a:lnTo>
                <a:close/>
              </a:path>
              <a:path w="2006600" h="800100">
                <a:moveTo>
                  <a:pt x="1003300" y="762000"/>
                </a:moveTo>
                <a:lnTo>
                  <a:pt x="952500" y="762000"/>
                </a:lnTo>
                <a:lnTo>
                  <a:pt x="901700" y="760476"/>
                </a:lnTo>
                <a:lnTo>
                  <a:pt x="800100" y="754380"/>
                </a:lnTo>
                <a:lnTo>
                  <a:pt x="762000" y="749808"/>
                </a:lnTo>
                <a:lnTo>
                  <a:pt x="711200" y="745236"/>
                </a:lnTo>
                <a:lnTo>
                  <a:pt x="622300" y="733044"/>
                </a:lnTo>
                <a:lnTo>
                  <a:pt x="571500" y="725424"/>
                </a:lnTo>
                <a:lnTo>
                  <a:pt x="457200" y="697992"/>
                </a:lnTo>
                <a:lnTo>
                  <a:pt x="419100" y="687324"/>
                </a:lnTo>
                <a:lnTo>
                  <a:pt x="381000" y="675132"/>
                </a:lnTo>
                <a:lnTo>
                  <a:pt x="342900" y="664464"/>
                </a:lnTo>
                <a:lnTo>
                  <a:pt x="304800" y="652272"/>
                </a:lnTo>
                <a:lnTo>
                  <a:pt x="279400" y="638556"/>
                </a:lnTo>
                <a:lnTo>
                  <a:pt x="241300" y="624840"/>
                </a:lnTo>
                <a:lnTo>
                  <a:pt x="215900" y="611124"/>
                </a:lnTo>
                <a:lnTo>
                  <a:pt x="139700" y="565404"/>
                </a:lnTo>
                <a:lnTo>
                  <a:pt x="127000" y="550164"/>
                </a:lnTo>
                <a:lnTo>
                  <a:pt x="101600" y="533400"/>
                </a:lnTo>
                <a:lnTo>
                  <a:pt x="88900" y="518160"/>
                </a:lnTo>
                <a:lnTo>
                  <a:pt x="76200" y="501396"/>
                </a:lnTo>
                <a:lnTo>
                  <a:pt x="63500" y="492252"/>
                </a:lnTo>
                <a:lnTo>
                  <a:pt x="63500" y="484632"/>
                </a:lnTo>
                <a:lnTo>
                  <a:pt x="50800" y="475488"/>
                </a:lnTo>
                <a:lnTo>
                  <a:pt x="50800" y="458724"/>
                </a:lnTo>
                <a:lnTo>
                  <a:pt x="38100" y="451104"/>
                </a:lnTo>
                <a:lnTo>
                  <a:pt x="38100" y="525780"/>
                </a:lnTo>
                <a:lnTo>
                  <a:pt x="63500" y="544068"/>
                </a:lnTo>
                <a:lnTo>
                  <a:pt x="76200" y="562356"/>
                </a:lnTo>
                <a:lnTo>
                  <a:pt x="101600" y="580644"/>
                </a:lnTo>
                <a:lnTo>
                  <a:pt x="127000" y="597408"/>
                </a:lnTo>
                <a:lnTo>
                  <a:pt x="139700" y="614172"/>
                </a:lnTo>
                <a:lnTo>
                  <a:pt x="203200" y="644652"/>
                </a:lnTo>
                <a:lnTo>
                  <a:pt x="228600" y="659892"/>
                </a:lnTo>
                <a:lnTo>
                  <a:pt x="266700" y="673608"/>
                </a:lnTo>
                <a:lnTo>
                  <a:pt x="406400" y="723900"/>
                </a:lnTo>
                <a:lnTo>
                  <a:pt x="482600" y="745236"/>
                </a:lnTo>
                <a:lnTo>
                  <a:pt x="520700" y="754380"/>
                </a:lnTo>
                <a:lnTo>
                  <a:pt x="660400" y="777240"/>
                </a:lnTo>
                <a:lnTo>
                  <a:pt x="749300" y="787908"/>
                </a:lnTo>
                <a:lnTo>
                  <a:pt x="800100" y="792480"/>
                </a:lnTo>
                <a:lnTo>
                  <a:pt x="901700" y="798576"/>
                </a:lnTo>
                <a:lnTo>
                  <a:pt x="952500" y="800100"/>
                </a:lnTo>
                <a:lnTo>
                  <a:pt x="977900" y="800100"/>
                </a:lnTo>
                <a:lnTo>
                  <a:pt x="977900" y="780288"/>
                </a:lnTo>
                <a:lnTo>
                  <a:pt x="985496" y="775886"/>
                </a:lnTo>
                <a:lnTo>
                  <a:pt x="990600" y="771906"/>
                </a:lnTo>
                <a:lnTo>
                  <a:pt x="990600" y="763357"/>
                </a:lnTo>
                <a:lnTo>
                  <a:pt x="1003300" y="762000"/>
                </a:lnTo>
                <a:close/>
              </a:path>
              <a:path w="2006600" h="800100">
                <a:moveTo>
                  <a:pt x="985496" y="775886"/>
                </a:moveTo>
                <a:lnTo>
                  <a:pt x="977900" y="780288"/>
                </a:lnTo>
                <a:lnTo>
                  <a:pt x="977900" y="781812"/>
                </a:lnTo>
                <a:lnTo>
                  <a:pt x="985496" y="775886"/>
                </a:lnTo>
                <a:close/>
              </a:path>
              <a:path w="2006600" h="800100">
                <a:moveTo>
                  <a:pt x="1968500" y="525780"/>
                </a:moveTo>
                <a:lnTo>
                  <a:pt x="1968500" y="451104"/>
                </a:lnTo>
                <a:lnTo>
                  <a:pt x="1955800" y="460248"/>
                </a:lnTo>
                <a:lnTo>
                  <a:pt x="1955800" y="477012"/>
                </a:lnTo>
                <a:lnTo>
                  <a:pt x="1943100" y="484632"/>
                </a:lnTo>
                <a:lnTo>
                  <a:pt x="1943100" y="493776"/>
                </a:lnTo>
                <a:lnTo>
                  <a:pt x="1930400" y="501396"/>
                </a:lnTo>
                <a:lnTo>
                  <a:pt x="1905000" y="534924"/>
                </a:lnTo>
                <a:lnTo>
                  <a:pt x="1879600" y="550164"/>
                </a:lnTo>
                <a:lnTo>
                  <a:pt x="1866900" y="566928"/>
                </a:lnTo>
                <a:lnTo>
                  <a:pt x="1816100" y="597408"/>
                </a:lnTo>
                <a:lnTo>
                  <a:pt x="1765300" y="624840"/>
                </a:lnTo>
                <a:lnTo>
                  <a:pt x="1727200" y="638556"/>
                </a:lnTo>
                <a:lnTo>
                  <a:pt x="1701800" y="652272"/>
                </a:lnTo>
                <a:lnTo>
                  <a:pt x="1625600" y="676656"/>
                </a:lnTo>
                <a:lnTo>
                  <a:pt x="1549400" y="697992"/>
                </a:lnTo>
                <a:lnTo>
                  <a:pt x="1435100" y="725424"/>
                </a:lnTo>
                <a:lnTo>
                  <a:pt x="1384300" y="731520"/>
                </a:lnTo>
                <a:lnTo>
                  <a:pt x="1346200" y="739140"/>
                </a:lnTo>
                <a:lnTo>
                  <a:pt x="1295400" y="745236"/>
                </a:lnTo>
                <a:lnTo>
                  <a:pt x="1244600" y="749808"/>
                </a:lnTo>
                <a:lnTo>
                  <a:pt x="1206500" y="754380"/>
                </a:lnTo>
                <a:lnTo>
                  <a:pt x="1104900" y="760476"/>
                </a:lnTo>
                <a:lnTo>
                  <a:pt x="1054100" y="762000"/>
                </a:lnTo>
                <a:lnTo>
                  <a:pt x="1003300" y="762000"/>
                </a:lnTo>
                <a:lnTo>
                  <a:pt x="990600" y="771906"/>
                </a:lnTo>
                <a:lnTo>
                  <a:pt x="990600" y="772929"/>
                </a:lnTo>
                <a:lnTo>
                  <a:pt x="985496" y="775886"/>
                </a:lnTo>
                <a:lnTo>
                  <a:pt x="977900" y="781812"/>
                </a:lnTo>
                <a:lnTo>
                  <a:pt x="977900" y="800100"/>
                </a:lnTo>
                <a:lnTo>
                  <a:pt x="1003300" y="800100"/>
                </a:lnTo>
                <a:lnTo>
                  <a:pt x="1016000" y="780288"/>
                </a:lnTo>
                <a:lnTo>
                  <a:pt x="1016000" y="800100"/>
                </a:lnTo>
                <a:lnTo>
                  <a:pt x="1054100" y="800100"/>
                </a:lnTo>
                <a:lnTo>
                  <a:pt x="1104900" y="798576"/>
                </a:lnTo>
                <a:lnTo>
                  <a:pt x="1206500" y="792480"/>
                </a:lnTo>
                <a:lnTo>
                  <a:pt x="1295400" y="783336"/>
                </a:lnTo>
                <a:lnTo>
                  <a:pt x="1346200" y="777240"/>
                </a:lnTo>
                <a:lnTo>
                  <a:pt x="1397000" y="769620"/>
                </a:lnTo>
                <a:lnTo>
                  <a:pt x="1435100" y="762000"/>
                </a:lnTo>
                <a:lnTo>
                  <a:pt x="1524000" y="743712"/>
                </a:lnTo>
                <a:lnTo>
                  <a:pt x="1562100" y="734568"/>
                </a:lnTo>
                <a:lnTo>
                  <a:pt x="1600200" y="723900"/>
                </a:lnTo>
                <a:lnTo>
                  <a:pt x="1714500" y="687324"/>
                </a:lnTo>
                <a:lnTo>
                  <a:pt x="1739900" y="673608"/>
                </a:lnTo>
                <a:lnTo>
                  <a:pt x="1778000" y="659892"/>
                </a:lnTo>
                <a:lnTo>
                  <a:pt x="1854200" y="614172"/>
                </a:lnTo>
                <a:lnTo>
                  <a:pt x="1892300" y="597408"/>
                </a:lnTo>
                <a:lnTo>
                  <a:pt x="1905000" y="579120"/>
                </a:lnTo>
                <a:lnTo>
                  <a:pt x="1930400" y="562356"/>
                </a:lnTo>
                <a:lnTo>
                  <a:pt x="1943100" y="544068"/>
                </a:lnTo>
                <a:lnTo>
                  <a:pt x="1968500" y="525780"/>
                </a:lnTo>
                <a:close/>
              </a:path>
              <a:path w="2006600" h="800100">
                <a:moveTo>
                  <a:pt x="1003300" y="38100"/>
                </a:moveTo>
                <a:lnTo>
                  <a:pt x="990600" y="32004"/>
                </a:lnTo>
                <a:lnTo>
                  <a:pt x="990600" y="36576"/>
                </a:lnTo>
                <a:lnTo>
                  <a:pt x="1003300" y="38100"/>
                </a:lnTo>
                <a:close/>
              </a:path>
              <a:path w="2006600" h="800100">
                <a:moveTo>
                  <a:pt x="1003300" y="38100"/>
                </a:moveTo>
                <a:lnTo>
                  <a:pt x="990600" y="36576"/>
                </a:lnTo>
                <a:lnTo>
                  <a:pt x="990600" y="38100"/>
                </a:lnTo>
                <a:lnTo>
                  <a:pt x="1003300" y="38100"/>
                </a:lnTo>
                <a:close/>
              </a:path>
              <a:path w="2006600" h="800100">
                <a:moveTo>
                  <a:pt x="1003300" y="762000"/>
                </a:moveTo>
                <a:lnTo>
                  <a:pt x="990600" y="763357"/>
                </a:lnTo>
                <a:lnTo>
                  <a:pt x="990600" y="771906"/>
                </a:lnTo>
                <a:lnTo>
                  <a:pt x="1003300" y="762000"/>
                </a:lnTo>
                <a:close/>
              </a:path>
              <a:path w="2006600" h="800100">
                <a:moveTo>
                  <a:pt x="1968500" y="348996"/>
                </a:moveTo>
                <a:lnTo>
                  <a:pt x="1968500" y="274320"/>
                </a:lnTo>
                <a:lnTo>
                  <a:pt x="1943100" y="256032"/>
                </a:lnTo>
                <a:lnTo>
                  <a:pt x="1905000" y="219456"/>
                </a:lnTo>
                <a:lnTo>
                  <a:pt x="1854200" y="185928"/>
                </a:lnTo>
                <a:lnTo>
                  <a:pt x="1778000" y="140208"/>
                </a:lnTo>
                <a:lnTo>
                  <a:pt x="1739900" y="126492"/>
                </a:lnTo>
                <a:lnTo>
                  <a:pt x="1714500" y="112776"/>
                </a:lnTo>
                <a:lnTo>
                  <a:pt x="1600200" y="76200"/>
                </a:lnTo>
                <a:lnTo>
                  <a:pt x="1524000" y="54864"/>
                </a:lnTo>
                <a:lnTo>
                  <a:pt x="1346200" y="22860"/>
                </a:lnTo>
                <a:lnTo>
                  <a:pt x="1257300" y="12192"/>
                </a:lnTo>
                <a:lnTo>
                  <a:pt x="1206500" y="7620"/>
                </a:lnTo>
                <a:lnTo>
                  <a:pt x="1104900" y="1524"/>
                </a:lnTo>
                <a:lnTo>
                  <a:pt x="1054100" y="0"/>
                </a:lnTo>
                <a:lnTo>
                  <a:pt x="1003300" y="0"/>
                </a:lnTo>
                <a:lnTo>
                  <a:pt x="1016000" y="1524"/>
                </a:lnTo>
                <a:lnTo>
                  <a:pt x="1016000" y="38100"/>
                </a:lnTo>
                <a:lnTo>
                  <a:pt x="1054100" y="38100"/>
                </a:lnTo>
                <a:lnTo>
                  <a:pt x="1104900" y="39624"/>
                </a:lnTo>
                <a:lnTo>
                  <a:pt x="1206500" y="45720"/>
                </a:lnTo>
                <a:lnTo>
                  <a:pt x="1244600" y="50292"/>
                </a:lnTo>
                <a:lnTo>
                  <a:pt x="1295400" y="54864"/>
                </a:lnTo>
                <a:lnTo>
                  <a:pt x="1384300" y="67056"/>
                </a:lnTo>
                <a:lnTo>
                  <a:pt x="1435100" y="74676"/>
                </a:lnTo>
                <a:lnTo>
                  <a:pt x="1549400" y="102108"/>
                </a:lnTo>
                <a:lnTo>
                  <a:pt x="1587500" y="112776"/>
                </a:lnTo>
                <a:lnTo>
                  <a:pt x="1625600" y="124968"/>
                </a:lnTo>
                <a:lnTo>
                  <a:pt x="1663700" y="135636"/>
                </a:lnTo>
                <a:lnTo>
                  <a:pt x="1701800" y="147828"/>
                </a:lnTo>
                <a:lnTo>
                  <a:pt x="1727200" y="161544"/>
                </a:lnTo>
                <a:lnTo>
                  <a:pt x="1765300" y="175260"/>
                </a:lnTo>
                <a:lnTo>
                  <a:pt x="1790700" y="188976"/>
                </a:lnTo>
                <a:lnTo>
                  <a:pt x="1866900" y="234696"/>
                </a:lnTo>
                <a:lnTo>
                  <a:pt x="1879600" y="249936"/>
                </a:lnTo>
                <a:lnTo>
                  <a:pt x="1905000" y="266700"/>
                </a:lnTo>
                <a:lnTo>
                  <a:pt x="1917700" y="281940"/>
                </a:lnTo>
                <a:lnTo>
                  <a:pt x="1930400" y="298704"/>
                </a:lnTo>
                <a:lnTo>
                  <a:pt x="1943100" y="307848"/>
                </a:lnTo>
                <a:lnTo>
                  <a:pt x="1943100" y="315468"/>
                </a:lnTo>
                <a:lnTo>
                  <a:pt x="1955800" y="324612"/>
                </a:lnTo>
                <a:lnTo>
                  <a:pt x="1955800" y="341376"/>
                </a:lnTo>
                <a:lnTo>
                  <a:pt x="1968500" y="348996"/>
                </a:lnTo>
                <a:close/>
              </a:path>
              <a:path w="2006600" h="800100">
                <a:moveTo>
                  <a:pt x="1016000" y="6096"/>
                </a:moveTo>
                <a:lnTo>
                  <a:pt x="1016000" y="1524"/>
                </a:lnTo>
                <a:lnTo>
                  <a:pt x="1003300" y="0"/>
                </a:lnTo>
                <a:lnTo>
                  <a:pt x="1016000" y="6096"/>
                </a:lnTo>
                <a:close/>
              </a:path>
              <a:path w="2006600" h="800100">
                <a:moveTo>
                  <a:pt x="1016000" y="798576"/>
                </a:moveTo>
                <a:lnTo>
                  <a:pt x="1016000" y="780288"/>
                </a:lnTo>
                <a:lnTo>
                  <a:pt x="1003300" y="800100"/>
                </a:lnTo>
                <a:lnTo>
                  <a:pt x="1016000" y="798576"/>
                </a:lnTo>
                <a:close/>
              </a:path>
              <a:path w="2006600" h="800100">
                <a:moveTo>
                  <a:pt x="1016000" y="800100"/>
                </a:moveTo>
                <a:lnTo>
                  <a:pt x="1016000" y="798576"/>
                </a:lnTo>
                <a:lnTo>
                  <a:pt x="1003300" y="800100"/>
                </a:lnTo>
                <a:lnTo>
                  <a:pt x="1016000" y="800100"/>
                </a:lnTo>
                <a:close/>
              </a:path>
              <a:path w="2006600" h="800100">
                <a:moveTo>
                  <a:pt x="1981200" y="505968"/>
                </a:moveTo>
                <a:lnTo>
                  <a:pt x="1981200" y="294132"/>
                </a:lnTo>
                <a:lnTo>
                  <a:pt x="1968500" y="283464"/>
                </a:lnTo>
                <a:lnTo>
                  <a:pt x="1968500" y="515112"/>
                </a:lnTo>
                <a:lnTo>
                  <a:pt x="1981200" y="505968"/>
                </a:lnTo>
                <a:close/>
              </a:path>
              <a:path w="2006600" h="800100">
                <a:moveTo>
                  <a:pt x="1993900" y="484632"/>
                </a:moveTo>
                <a:lnTo>
                  <a:pt x="1993900" y="324612"/>
                </a:lnTo>
                <a:lnTo>
                  <a:pt x="1981200" y="303276"/>
                </a:lnTo>
                <a:lnTo>
                  <a:pt x="1981200" y="495300"/>
                </a:lnTo>
                <a:lnTo>
                  <a:pt x="1993900" y="484632"/>
                </a:lnTo>
                <a:close/>
              </a:path>
              <a:path w="2006600" h="800100">
                <a:moveTo>
                  <a:pt x="2006600" y="464820"/>
                </a:moveTo>
                <a:lnTo>
                  <a:pt x="2006600" y="344424"/>
                </a:lnTo>
                <a:lnTo>
                  <a:pt x="1993900" y="335280"/>
                </a:lnTo>
                <a:lnTo>
                  <a:pt x="1993900" y="475488"/>
                </a:lnTo>
                <a:lnTo>
                  <a:pt x="2006600" y="464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878809" y="4113005"/>
            <a:ext cx="1664854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b="1" spc="-9" dirty="0">
                <a:latin typeface="Arial"/>
                <a:cs typeface="Arial"/>
              </a:rPr>
              <a:t>Adaptive</a:t>
            </a:r>
            <a:r>
              <a:rPr sz="1400" b="1" spc="-76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Immunity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55818" y="4841614"/>
            <a:ext cx="2909455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11238" y="4572000"/>
            <a:ext cx="0" cy="268941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96243" y="4840942"/>
            <a:ext cx="120650" cy="337857"/>
          </a:xfrm>
          <a:custGeom>
            <a:avLst/>
            <a:gdLst/>
            <a:ahLst/>
            <a:cxnLst/>
            <a:rect l="l" t="t" r="r" b="b"/>
            <a:pathLst>
              <a:path w="132714" h="382904">
                <a:moveTo>
                  <a:pt x="66294" y="323965"/>
                </a:moveTo>
                <a:lnTo>
                  <a:pt x="28956" y="260604"/>
                </a:lnTo>
                <a:lnTo>
                  <a:pt x="24384" y="252984"/>
                </a:lnTo>
                <a:lnTo>
                  <a:pt x="15240" y="251460"/>
                </a:lnTo>
                <a:lnTo>
                  <a:pt x="9144" y="256032"/>
                </a:lnTo>
                <a:lnTo>
                  <a:pt x="1524" y="259080"/>
                </a:lnTo>
                <a:lnTo>
                  <a:pt x="0" y="268224"/>
                </a:lnTo>
                <a:lnTo>
                  <a:pt x="4572" y="274320"/>
                </a:lnTo>
                <a:lnTo>
                  <a:pt x="51816" y="358178"/>
                </a:lnTo>
                <a:lnTo>
                  <a:pt x="51816" y="353568"/>
                </a:lnTo>
                <a:lnTo>
                  <a:pt x="53340" y="353568"/>
                </a:lnTo>
                <a:lnTo>
                  <a:pt x="53340" y="345948"/>
                </a:lnTo>
                <a:lnTo>
                  <a:pt x="66294" y="323965"/>
                </a:lnTo>
                <a:close/>
              </a:path>
              <a:path w="132714" h="382904">
                <a:moveTo>
                  <a:pt x="80772" y="299396"/>
                </a:moveTo>
                <a:lnTo>
                  <a:pt x="80772" y="0"/>
                </a:lnTo>
                <a:lnTo>
                  <a:pt x="51816" y="0"/>
                </a:lnTo>
                <a:lnTo>
                  <a:pt x="51816" y="299396"/>
                </a:lnTo>
                <a:lnTo>
                  <a:pt x="66294" y="323965"/>
                </a:lnTo>
                <a:lnTo>
                  <a:pt x="80772" y="299396"/>
                </a:lnTo>
                <a:close/>
              </a:path>
              <a:path w="132714" h="382904">
                <a:moveTo>
                  <a:pt x="80772" y="356132"/>
                </a:moveTo>
                <a:lnTo>
                  <a:pt x="80772" y="353568"/>
                </a:lnTo>
                <a:lnTo>
                  <a:pt x="51816" y="353568"/>
                </a:lnTo>
                <a:lnTo>
                  <a:pt x="51816" y="358178"/>
                </a:lnTo>
                <a:lnTo>
                  <a:pt x="65532" y="382524"/>
                </a:lnTo>
                <a:lnTo>
                  <a:pt x="80772" y="356132"/>
                </a:lnTo>
                <a:close/>
              </a:path>
              <a:path w="132714" h="382904">
                <a:moveTo>
                  <a:pt x="79248" y="345948"/>
                </a:moveTo>
                <a:lnTo>
                  <a:pt x="66294" y="323965"/>
                </a:lnTo>
                <a:lnTo>
                  <a:pt x="53340" y="345948"/>
                </a:lnTo>
                <a:lnTo>
                  <a:pt x="79248" y="345948"/>
                </a:lnTo>
                <a:close/>
              </a:path>
              <a:path w="132714" h="382904">
                <a:moveTo>
                  <a:pt x="79248" y="353568"/>
                </a:moveTo>
                <a:lnTo>
                  <a:pt x="79248" y="345948"/>
                </a:lnTo>
                <a:lnTo>
                  <a:pt x="53340" y="345948"/>
                </a:lnTo>
                <a:lnTo>
                  <a:pt x="53340" y="353568"/>
                </a:lnTo>
                <a:lnTo>
                  <a:pt x="79248" y="353568"/>
                </a:lnTo>
                <a:close/>
              </a:path>
              <a:path w="132714" h="382904">
                <a:moveTo>
                  <a:pt x="132588" y="268224"/>
                </a:moveTo>
                <a:lnTo>
                  <a:pt x="129540" y="259080"/>
                </a:lnTo>
                <a:lnTo>
                  <a:pt x="123444" y="256032"/>
                </a:lnTo>
                <a:lnTo>
                  <a:pt x="117348" y="251460"/>
                </a:lnTo>
                <a:lnTo>
                  <a:pt x="108204" y="252984"/>
                </a:lnTo>
                <a:lnTo>
                  <a:pt x="103632" y="260604"/>
                </a:lnTo>
                <a:lnTo>
                  <a:pt x="66294" y="323965"/>
                </a:lnTo>
                <a:lnTo>
                  <a:pt x="79248" y="345948"/>
                </a:lnTo>
                <a:lnTo>
                  <a:pt x="79248" y="353568"/>
                </a:lnTo>
                <a:lnTo>
                  <a:pt x="80772" y="353568"/>
                </a:lnTo>
                <a:lnTo>
                  <a:pt x="80772" y="356132"/>
                </a:lnTo>
                <a:lnTo>
                  <a:pt x="128016" y="274320"/>
                </a:lnTo>
                <a:lnTo>
                  <a:pt x="132588" y="268224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05699" y="4840942"/>
            <a:ext cx="120650" cy="337857"/>
          </a:xfrm>
          <a:custGeom>
            <a:avLst/>
            <a:gdLst/>
            <a:ahLst/>
            <a:cxnLst/>
            <a:rect l="l" t="t" r="r" b="b"/>
            <a:pathLst>
              <a:path w="132715" h="382904">
                <a:moveTo>
                  <a:pt x="66294" y="323965"/>
                </a:moveTo>
                <a:lnTo>
                  <a:pt x="28956" y="260604"/>
                </a:lnTo>
                <a:lnTo>
                  <a:pt x="24384" y="252984"/>
                </a:lnTo>
                <a:lnTo>
                  <a:pt x="15240" y="251460"/>
                </a:lnTo>
                <a:lnTo>
                  <a:pt x="9144" y="256032"/>
                </a:lnTo>
                <a:lnTo>
                  <a:pt x="1524" y="259080"/>
                </a:lnTo>
                <a:lnTo>
                  <a:pt x="0" y="268224"/>
                </a:lnTo>
                <a:lnTo>
                  <a:pt x="4572" y="274320"/>
                </a:lnTo>
                <a:lnTo>
                  <a:pt x="51816" y="358178"/>
                </a:lnTo>
                <a:lnTo>
                  <a:pt x="51816" y="353568"/>
                </a:lnTo>
                <a:lnTo>
                  <a:pt x="53340" y="353568"/>
                </a:lnTo>
                <a:lnTo>
                  <a:pt x="53340" y="345948"/>
                </a:lnTo>
                <a:lnTo>
                  <a:pt x="66294" y="323965"/>
                </a:lnTo>
                <a:close/>
              </a:path>
              <a:path w="132715" h="382904">
                <a:moveTo>
                  <a:pt x="80772" y="299396"/>
                </a:moveTo>
                <a:lnTo>
                  <a:pt x="80772" y="0"/>
                </a:lnTo>
                <a:lnTo>
                  <a:pt x="51816" y="0"/>
                </a:lnTo>
                <a:lnTo>
                  <a:pt x="51816" y="299396"/>
                </a:lnTo>
                <a:lnTo>
                  <a:pt x="66294" y="323965"/>
                </a:lnTo>
                <a:lnTo>
                  <a:pt x="80772" y="299396"/>
                </a:lnTo>
                <a:close/>
              </a:path>
              <a:path w="132715" h="382904">
                <a:moveTo>
                  <a:pt x="80772" y="356132"/>
                </a:moveTo>
                <a:lnTo>
                  <a:pt x="80772" y="353568"/>
                </a:lnTo>
                <a:lnTo>
                  <a:pt x="51816" y="353568"/>
                </a:lnTo>
                <a:lnTo>
                  <a:pt x="51816" y="358178"/>
                </a:lnTo>
                <a:lnTo>
                  <a:pt x="65532" y="382524"/>
                </a:lnTo>
                <a:lnTo>
                  <a:pt x="80772" y="356132"/>
                </a:lnTo>
                <a:close/>
              </a:path>
              <a:path w="132715" h="382904">
                <a:moveTo>
                  <a:pt x="79248" y="345948"/>
                </a:moveTo>
                <a:lnTo>
                  <a:pt x="66294" y="323965"/>
                </a:lnTo>
                <a:lnTo>
                  <a:pt x="53340" y="345948"/>
                </a:lnTo>
                <a:lnTo>
                  <a:pt x="79248" y="345948"/>
                </a:lnTo>
                <a:close/>
              </a:path>
              <a:path w="132715" h="382904">
                <a:moveTo>
                  <a:pt x="79248" y="353568"/>
                </a:moveTo>
                <a:lnTo>
                  <a:pt x="79248" y="345948"/>
                </a:lnTo>
                <a:lnTo>
                  <a:pt x="53340" y="345948"/>
                </a:lnTo>
                <a:lnTo>
                  <a:pt x="53340" y="353568"/>
                </a:lnTo>
                <a:lnTo>
                  <a:pt x="79248" y="353568"/>
                </a:lnTo>
                <a:close/>
              </a:path>
              <a:path w="132715" h="382904">
                <a:moveTo>
                  <a:pt x="132588" y="268224"/>
                </a:moveTo>
                <a:lnTo>
                  <a:pt x="129540" y="259080"/>
                </a:lnTo>
                <a:lnTo>
                  <a:pt x="123444" y="256032"/>
                </a:lnTo>
                <a:lnTo>
                  <a:pt x="117348" y="251460"/>
                </a:lnTo>
                <a:lnTo>
                  <a:pt x="108204" y="252984"/>
                </a:lnTo>
                <a:lnTo>
                  <a:pt x="103632" y="260604"/>
                </a:lnTo>
                <a:lnTo>
                  <a:pt x="66294" y="323965"/>
                </a:lnTo>
                <a:lnTo>
                  <a:pt x="79248" y="345948"/>
                </a:lnTo>
                <a:lnTo>
                  <a:pt x="79248" y="353568"/>
                </a:lnTo>
                <a:lnTo>
                  <a:pt x="80772" y="353568"/>
                </a:lnTo>
                <a:lnTo>
                  <a:pt x="80772" y="356132"/>
                </a:lnTo>
                <a:lnTo>
                  <a:pt x="128016" y="274320"/>
                </a:lnTo>
                <a:lnTo>
                  <a:pt x="132588" y="268224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0546" y="1344706"/>
            <a:ext cx="3740727" cy="2084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5004" y="1339327"/>
            <a:ext cx="3753427" cy="2089897"/>
          </a:xfrm>
          <a:custGeom>
            <a:avLst/>
            <a:gdLst/>
            <a:ahLst/>
            <a:cxnLst/>
            <a:rect l="l" t="t" r="r" b="b"/>
            <a:pathLst>
              <a:path w="4128770" h="2368550">
                <a:moveTo>
                  <a:pt x="4128516" y="1455420"/>
                </a:moveTo>
                <a:lnTo>
                  <a:pt x="4128516" y="1453896"/>
                </a:lnTo>
                <a:lnTo>
                  <a:pt x="4125468" y="1379220"/>
                </a:lnTo>
                <a:lnTo>
                  <a:pt x="4117848" y="1306068"/>
                </a:lnTo>
                <a:lnTo>
                  <a:pt x="4104132" y="1232916"/>
                </a:lnTo>
                <a:lnTo>
                  <a:pt x="4085844" y="1161288"/>
                </a:lnTo>
                <a:lnTo>
                  <a:pt x="4062984" y="1091184"/>
                </a:lnTo>
                <a:lnTo>
                  <a:pt x="4035552" y="1021080"/>
                </a:lnTo>
                <a:lnTo>
                  <a:pt x="4002024" y="954024"/>
                </a:lnTo>
                <a:lnTo>
                  <a:pt x="3965448" y="886968"/>
                </a:lnTo>
                <a:lnTo>
                  <a:pt x="3924300" y="822960"/>
                </a:lnTo>
                <a:lnTo>
                  <a:pt x="3878580" y="760476"/>
                </a:lnTo>
                <a:lnTo>
                  <a:pt x="3828288" y="699516"/>
                </a:lnTo>
                <a:lnTo>
                  <a:pt x="3774948" y="640080"/>
                </a:lnTo>
                <a:lnTo>
                  <a:pt x="3717036" y="583692"/>
                </a:lnTo>
                <a:lnTo>
                  <a:pt x="3656076" y="528828"/>
                </a:lnTo>
                <a:lnTo>
                  <a:pt x="3590544" y="475488"/>
                </a:lnTo>
                <a:lnTo>
                  <a:pt x="3521964" y="425196"/>
                </a:lnTo>
                <a:lnTo>
                  <a:pt x="3450336" y="377952"/>
                </a:lnTo>
                <a:lnTo>
                  <a:pt x="3375660" y="332232"/>
                </a:lnTo>
                <a:lnTo>
                  <a:pt x="3297936" y="288036"/>
                </a:lnTo>
                <a:lnTo>
                  <a:pt x="3217164" y="248412"/>
                </a:lnTo>
                <a:lnTo>
                  <a:pt x="3133344" y="210312"/>
                </a:lnTo>
                <a:lnTo>
                  <a:pt x="3046476" y="175260"/>
                </a:lnTo>
                <a:lnTo>
                  <a:pt x="2958084" y="143256"/>
                </a:lnTo>
                <a:lnTo>
                  <a:pt x="2866644" y="114300"/>
                </a:lnTo>
                <a:lnTo>
                  <a:pt x="2773680" y="88392"/>
                </a:lnTo>
                <a:lnTo>
                  <a:pt x="2677668" y="65532"/>
                </a:lnTo>
                <a:lnTo>
                  <a:pt x="2580132" y="45720"/>
                </a:lnTo>
                <a:lnTo>
                  <a:pt x="2479548" y="30480"/>
                </a:lnTo>
                <a:lnTo>
                  <a:pt x="2377440" y="16764"/>
                </a:lnTo>
                <a:lnTo>
                  <a:pt x="2275332" y="7620"/>
                </a:lnTo>
                <a:lnTo>
                  <a:pt x="2170176" y="3048"/>
                </a:lnTo>
                <a:lnTo>
                  <a:pt x="2063496" y="0"/>
                </a:lnTo>
                <a:lnTo>
                  <a:pt x="1958340" y="3048"/>
                </a:lnTo>
                <a:lnTo>
                  <a:pt x="1853184" y="7620"/>
                </a:lnTo>
                <a:lnTo>
                  <a:pt x="1749552" y="16764"/>
                </a:lnTo>
                <a:lnTo>
                  <a:pt x="1648968" y="30480"/>
                </a:lnTo>
                <a:lnTo>
                  <a:pt x="1548384" y="45720"/>
                </a:lnTo>
                <a:lnTo>
                  <a:pt x="1450848" y="65532"/>
                </a:lnTo>
                <a:lnTo>
                  <a:pt x="1354836" y="88392"/>
                </a:lnTo>
                <a:lnTo>
                  <a:pt x="1261872" y="114300"/>
                </a:lnTo>
                <a:lnTo>
                  <a:pt x="1170432" y="143256"/>
                </a:lnTo>
                <a:lnTo>
                  <a:pt x="1080516" y="175260"/>
                </a:lnTo>
                <a:lnTo>
                  <a:pt x="995172" y="210312"/>
                </a:lnTo>
                <a:lnTo>
                  <a:pt x="911352" y="248412"/>
                </a:lnTo>
                <a:lnTo>
                  <a:pt x="830580" y="289560"/>
                </a:lnTo>
                <a:lnTo>
                  <a:pt x="752856" y="332232"/>
                </a:lnTo>
                <a:lnTo>
                  <a:pt x="676656" y="377952"/>
                </a:lnTo>
                <a:lnTo>
                  <a:pt x="605028" y="425196"/>
                </a:lnTo>
                <a:lnTo>
                  <a:pt x="537972" y="475488"/>
                </a:lnTo>
                <a:lnTo>
                  <a:pt x="472440" y="528828"/>
                </a:lnTo>
                <a:lnTo>
                  <a:pt x="411480" y="583692"/>
                </a:lnTo>
                <a:lnTo>
                  <a:pt x="353568" y="641604"/>
                </a:lnTo>
                <a:lnTo>
                  <a:pt x="300228" y="699516"/>
                </a:lnTo>
                <a:lnTo>
                  <a:pt x="249936" y="760476"/>
                </a:lnTo>
                <a:lnTo>
                  <a:pt x="204216" y="822960"/>
                </a:lnTo>
                <a:lnTo>
                  <a:pt x="163068" y="888492"/>
                </a:lnTo>
                <a:lnTo>
                  <a:pt x="126492" y="954024"/>
                </a:lnTo>
                <a:lnTo>
                  <a:pt x="92964" y="1021080"/>
                </a:lnTo>
                <a:lnTo>
                  <a:pt x="65532" y="1091184"/>
                </a:lnTo>
                <a:lnTo>
                  <a:pt x="42672" y="1161288"/>
                </a:lnTo>
                <a:lnTo>
                  <a:pt x="24384" y="1232916"/>
                </a:lnTo>
                <a:lnTo>
                  <a:pt x="10668" y="1306068"/>
                </a:lnTo>
                <a:lnTo>
                  <a:pt x="3048" y="1379220"/>
                </a:lnTo>
                <a:lnTo>
                  <a:pt x="0" y="1453896"/>
                </a:lnTo>
                <a:lnTo>
                  <a:pt x="0" y="1455420"/>
                </a:lnTo>
                <a:lnTo>
                  <a:pt x="3048" y="1530096"/>
                </a:lnTo>
                <a:lnTo>
                  <a:pt x="10668" y="1603248"/>
                </a:lnTo>
                <a:lnTo>
                  <a:pt x="13716" y="1619504"/>
                </a:lnTo>
                <a:lnTo>
                  <a:pt x="13716" y="1453896"/>
                </a:lnTo>
                <a:lnTo>
                  <a:pt x="15240" y="1380744"/>
                </a:lnTo>
                <a:lnTo>
                  <a:pt x="24384" y="1307592"/>
                </a:lnTo>
                <a:lnTo>
                  <a:pt x="36576" y="1235964"/>
                </a:lnTo>
                <a:lnTo>
                  <a:pt x="54864" y="1164336"/>
                </a:lnTo>
                <a:lnTo>
                  <a:pt x="77724" y="1094232"/>
                </a:lnTo>
                <a:lnTo>
                  <a:pt x="105156" y="1027176"/>
                </a:lnTo>
                <a:lnTo>
                  <a:pt x="137160" y="960120"/>
                </a:lnTo>
                <a:lnTo>
                  <a:pt x="173736" y="894588"/>
                </a:lnTo>
                <a:lnTo>
                  <a:pt x="214884" y="830580"/>
                </a:lnTo>
                <a:lnTo>
                  <a:pt x="260604" y="768096"/>
                </a:lnTo>
                <a:lnTo>
                  <a:pt x="309372" y="708660"/>
                </a:lnTo>
                <a:lnTo>
                  <a:pt x="362712" y="649224"/>
                </a:lnTo>
                <a:lnTo>
                  <a:pt x="420624" y="592836"/>
                </a:lnTo>
                <a:lnTo>
                  <a:pt x="481584" y="537972"/>
                </a:lnTo>
                <a:lnTo>
                  <a:pt x="545592" y="486156"/>
                </a:lnTo>
                <a:lnTo>
                  <a:pt x="612648" y="435864"/>
                </a:lnTo>
                <a:lnTo>
                  <a:pt x="684276" y="388620"/>
                </a:lnTo>
                <a:lnTo>
                  <a:pt x="758952" y="342900"/>
                </a:lnTo>
                <a:lnTo>
                  <a:pt x="836676" y="300228"/>
                </a:lnTo>
                <a:lnTo>
                  <a:pt x="917448" y="259080"/>
                </a:lnTo>
                <a:lnTo>
                  <a:pt x="999744" y="222504"/>
                </a:lnTo>
                <a:lnTo>
                  <a:pt x="1086612" y="187452"/>
                </a:lnTo>
                <a:lnTo>
                  <a:pt x="1175004" y="155448"/>
                </a:lnTo>
                <a:lnTo>
                  <a:pt x="1264920" y="126492"/>
                </a:lnTo>
                <a:lnTo>
                  <a:pt x="1357884" y="100584"/>
                </a:lnTo>
                <a:lnTo>
                  <a:pt x="1453896" y="77724"/>
                </a:lnTo>
                <a:lnTo>
                  <a:pt x="1551432" y="57912"/>
                </a:lnTo>
                <a:lnTo>
                  <a:pt x="1650492" y="42672"/>
                </a:lnTo>
                <a:lnTo>
                  <a:pt x="1751076" y="30480"/>
                </a:lnTo>
                <a:lnTo>
                  <a:pt x="1854708" y="19812"/>
                </a:lnTo>
                <a:lnTo>
                  <a:pt x="1958340" y="15240"/>
                </a:lnTo>
                <a:lnTo>
                  <a:pt x="2065020" y="13716"/>
                </a:lnTo>
                <a:lnTo>
                  <a:pt x="2170176" y="15240"/>
                </a:lnTo>
                <a:lnTo>
                  <a:pt x="2273808" y="21336"/>
                </a:lnTo>
                <a:lnTo>
                  <a:pt x="2377440" y="30480"/>
                </a:lnTo>
                <a:lnTo>
                  <a:pt x="2478024" y="42672"/>
                </a:lnTo>
                <a:lnTo>
                  <a:pt x="2577084" y="59436"/>
                </a:lnTo>
                <a:lnTo>
                  <a:pt x="2674620" y="77724"/>
                </a:lnTo>
                <a:lnTo>
                  <a:pt x="2770632" y="100584"/>
                </a:lnTo>
                <a:lnTo>
                  <a:pt x="2863596" y="126492"/>
                </a:lnTo>
                <a:lnTo>
                  <a:pt x="2955036" y="155448"/>
                </a:lnTo>
                <a:lnTo>
                  <a:pt x="3043428" y="187452"/>
                </a:lnTo>
                <a:lnTo>
                  <a:pt x="3128772" y="222504"/>
                </a:lnTo>
                <a:lnTo>
                  <a:pt x="3212592" y="260604"/>
                </a:lnTo>
                <a:lnTo>
                  <a:pt x="3291840" y="300228"/>
                </a:lnTo>
                <a:lnTo>
                  <a:pt x="3369564" y="342900"/>
                </a:lnTo>
                <a:lnTo>
                  <a:pt x="3444240" y="388620"/>
                </a:lnTo>
                <a:lnTo>
                  <a:pt x="3515868" y="435864"/>
                </a:lnTo>
                <a:lnTo>
                  <a:pt x="3582924" y="486156"/>
                </a:lnTo>
                <a:lnTo>
                  <a:pt x="3648456" y="537972"/>
                </a:lnTo>
                <a:lnTo>
                  <a:pt x="3709416" y="592836"/>
                </a:lnTo>
                <a:lnTo>
                  <a:pt x="3765804" y="649224"/>
                </a:lnTo>
                <a:lnTo>
                  <a:pt x="3819144" y="708660"/>
                </a:lnTo>
                <a:lnTo>
                  <a:pt x="3867912" y="768096"/>
                </a:lnTo>
                <a:lnTo>
                  <a:pt x="3913632" y="830580"/>
                </a:lnTo>
                <a:lnTo>
                  <a:pt x="3954780" y="894588"/>
                </a:lnTo>
                <a:lnTo>
                  <a:pt x="3991356" y="960120"/>
                </a:lnTo>
                <a:lnTo>
                  <a:pt x="4023360" y="1027176"/>
                </a:lnTo>
                <a:lnTo>
                  <a:pt x="4050792" y="1095756"/>
                </a:lnTo>
                <a:lnTo>
                  <a:pt x="4073652" y="1164336"/>
                </a:lnTo>
                <a:lnTo>
                  <a:pt x="4091940" y="1235964"/>
                </a:lnTo>
                <a:lnTo>
                  <a:pt x="4104132" y="1307592"/>
                </a:lnTo>
                <a:lnTo>
                  <a:pt x="4113276" y="1380744"/>
                </a:lnTo>
                <a:lnTo>
                  <a:pt x="4114800" y="1455420"/>
                </a:lnTo>
                <a:lnTo>
                  <a:pt x="4114800" y="1619504"/>
                </a:lnTo>
                <a:lnTo>
                  <a:pt x="4117848" y="1603248"/>
                </a:lnTo>
                <a:lnTo>
                  <a:pt x="4125468" y="1530096"/>
                </a:lnTo>
                <a:lnTo>
                  <a:pt x="4128516" y="1455420"/>
                </a:lnTo>
                <a:close/>
              </a:path>
              <a:path w="4128770" h="2368550">
                <a:moveTo>
                  <a:pt x="476672" y="2368295"/>
                </a:moveTo>
                <a:lnTo>
                  <a:pt x="419100" y="2316480"/>
                </a:lnTo>
                <a:lnTo>
                  <a:pt x="362712" y="2260092"/>
                </a:lnTo>
                <a:lnTo>
                  <a:pt x="309372" y="2200656"/>
                </a:lnTo>
                <a:lnTo>
                  <a:pt x="260604" y="2141220"/>
                </a:lnTo>
                <a:lnTo>
                  <a:pt x="214884" y="2078736"/>
                </a:lnTo>
                <a:lnTo>
                  <a:pt x="173736" y="2014728"/>
                </a:lnTo>
                <a:lnTo>
                  <a:pt x="137160" y="1949196"/>
                </a:lnTo>
                <a:lnTo>
                  <a:pt x="105156" y="1882140"/>
                </a:lnTo>
                <a:lnTo>
                  <a:pt x="77724" y="1813560"/>
                </a:lnTo>
                <a:lnTo>
                  <a:pt x="54864" y="1744980"/>
                </a:lnTo>
                <a:lnTo>
                  <a:pt x="36576" y="1673352"/>
                </a:lnTo>
                <a:lnTo>
                  <a:pt x="24384" y="1601724"/>
                </a:lnTo>
                <a:lnTo>
                  <a:pt x="15240" y="1528572"/>
                </a:lnTo>
                <a:lnTo>
                  <a:pt x="13716" y="1453896"/>
                </a:lnTo>
                <a:lnTo>
                  <a:pt x="13716" y="1619504"/>
                </a:lnTo>
                <a:lnTo>
                  <a:pt x="24384" y="1676400"/>
                </a:lnTo>
                <a:lnTo>
                  <a:pt x="42672" y="1748028"/>
                </a:lnTo>
                <a:lnTo>
                  <a:pt x="65532" y="1818132"/>
                </a:lnTo>
                <a:lnTo>
                  <a:pt x="92964" y="1888236"/>
                </a:lnTo>
                <a:lnTo>
                  <a:pt x="126492" y="1955292"/>
                </a:lnTo>
                <a:lnTo>
                  <a:pt x="163068" y="2022348"/>
                </a:lnTo>
                <a:lnTo>
                  <a:pt x="204216" y="2086356"/>
                </a:lnTo>
                <a:lnTo>
                  <a:pt x="249936" y="2148840"/>
                </a:lnTo>
                <a:lnTo>
                  <a:pt x="300228" y="2209800"/>
                </a:lnTo>
                <a:lnTo>
                  <a:pt x="353568" y="2269236"/>
                </a:lnTo>
                <a:lnTo>
                  <a:pt x="411480" y="2325624"/>
                </a:lnTo>
                <a:lnTo>
                  <a:pt x="458892" y="2368295"/>
                </a:lnTo>
                <a:lnTo>
                  <a:pt x="476672" y="2368295"/>
                </a:lnTo>
                <a:close/>
              </a:path>
              <a:path w="4128770" h="2368550">
                <a:moveTo>
                  <a:pt x="4114800" y="1619504"/>
                </a:moveTo>
                <a:lnTo>
                  <a:pt x="4114800" y="1455420"/>
                </a:lnTo>
                <a:lnTo>
                  <a:pt x="4113276" y="1528572"/>
                </a:lnTo>
                <a:lnTo>
                  <a:pt x="4104132" y="1601724"/>
                </a:lnTo>
                <a:lnTo>
                  <a:pt x="4091940" y="1673352"/>
                </a:lnTo>
                <a:lnTo>
                  <a:pt x="4073652" y="1744980"/>
                </a:lnTo>
                <a:lnTo>
                  <a:pt x="4050792" y="1815084"/>
                </a:lnTo>
                <a:lnTo>
                  <a:pt x="4023360" y="1882140"/>
                </a:lnTo>
                <a:lnTo>
                  <a:pt x="3991356" y="1949196"/>
                </a:lnTo>
                <a:lnTo>
                  <a:pt x="3954780" y="2014728"/>
                </a:lnTo>
                <a:lnTo>
                  <a:pt x="3913632" y="2078736"/>
                </a:lnTo>
                <a:lnTo>
                  <a:pt x="3867912" y="2141220"/>
                </a:lnTo>
                <a:lnTo>
                  <a:pt x="3819144" y="2200656"/>
                </a:lnTo>
                <a:lnTo>
                  <a:pt x="3765804" y="2260092"/>
                </a:lnTo>
                <a:lnTo>
                  <a:pt x="3707892" y="2316480"/>
                </a:lnTo>
                <a:lnTo>
                  <a:pt x="3650319" y="2368295"/>
                </a:lnTo>
                <a:lnTo>
                  <a:pt x="3669623" y="2368295"/>
                </a:lnTo>
                <a:lnTo>
                  <a:pt x="3717036" y="2325624"/>
                </a:lnTo>
                <a:lnTo>
                  <a:pt x="3774948" y="2267712"/>
                </a:lnTo>
                <a:lnTo>
                  <a:pt x="3828288" y="2209800"/>
                </a:lnTo>
                <a:lnTo>
                  <a:pt x="3878580" y="2148840"/>
                </a:lnTo>
                <a:lnTo>
                  <a:pt x="3924300" y="2086356"/>
                </a:lnTo>
                <a:lnTo>
                  <a:pt x="3965448" y="2020824"/>
                </a:lnTo>
                <a:lnTo>
                  <a:pt x="4002024" y="1955292"/>
                </a:lnTo>
                <a:lnTo>
                  <a:pt x="4035552" y="1888236"/>
                </a:lnTo>
                <a:lnTo>
                  <a:pt x="4062984" y="1818132"/>
                </a:lnTo>
                <a:lnTo>
                  <a:pt x="4085844" y="1748028"/>
                </a:lnTo>
                <a:lnTo>
                  <a:pt x="4104132" y="1676400"/>
                </a:lnTo>
                <a:lnTo>
                  <a:pt x="4114800" y="1619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6556" y="97347"/>
            <a:ext cx="5107132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b="1" spc="-4" dirty="0">
                <a:latin typeface="Arial"/>
                <a:cs typeface="Arial"/>
              </a:rPr>
              <a:t>Active and </a:t>
            </a:r>
            <a:r>
              <a:rPr b="1" spc="-9" dirty="0">
                <a:latin typeface="Arial"/>
                <a:cs typeface="Arial"/>
              </a:rPr>
              <a:t>Passive</a:t>
            </a:r>
            <a:r>
              <a:rPr b="1" spc="-67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Immunity</a:t>
            </a:r>
          </a:p>
        </p:txBody>
      </p:sp>
      <p:sp>
        <p:nvSpPr>
          <p:cNvPr id="5" name="object 5"/>
          <p:cNvSpPr/>
          <p:nvPr/>
        </p:nvSpPr>
        <p:spPr>
          <a:xfrm>
            <a:off x="3810000" y="2373749"/>
            <a:ext cx="50144" cy="1522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61262" y="2084295"/>
            <a:ext cx="1295005" cy="2801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56737" y="2241484"/>
            <a:ext cx="177262" cy="2950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3374" y="2068158"/>
            <a:ext cx="1547091" cy="901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3374" y="2068158"/>
            <a:ext cx="1558636" cy="907676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714500" y="513588"/>
                </a:moveTo>
                <a:lnTo>
                  <a:pt x="1709928" y="460248"/>
                </a:lnTo>
                <a:lnTo>
                  <a:pt x="1696212" y="406908"/>
                </a:lnTo>
                <a:lnTo>
                  <a:pt x="1674876" y="358140"/>
                </a:lnTo>
                <a:lnTo>
                  <a:pt x="1644396" y="309372"/>
                </a:lnTo>
                <a:lnTo>
                  <a:pt x="1607820" y="265176"/>
                </a:lnTo>
                <a:lnTo>
                  <a:pt x="1565148" y="222504"/>
                </a:lnTo>
                <a:lnTo>
                  <a:pt x="1514856" y="182880"/>
                </a:lnTo>
                <a:lnTo>
                  <a:pt x="1459992" y="147828"/>
                </a:lnTo>
                <a:lnTo>
                  <a:pt x="1399032" y="114300"/>
                </a:lnTo>
                <a:lnTo>
                  <a:pt x="1365504" y="100584"/>
                </a:lnTo>
                <a:lnTo>
                  <a:pt x="1331976" y="85344"/>
                </a:lnTo>
                <a:lnTo>
                  <a:pt x="1225296" y="48768"/>
                </a:lnTo>
                <a:lnTo>
                  <a:pt x="1149096" y="30480"/>
                </a:lnTo>
                <a:lnTo>
                  <a:pt x="1069848" y="15240"/>
                </a:lnTo>
                <a:lnTo>
                  <a:pt x="1028700" y="10668"/>
                </a:lnTo>
                <a:lnTo>
                  <a:pt x="986028" y="6096"/>
                </a:lnTo>
                <a:lnTo>
                  <a:pt x="900684" y="0"/>
                </a:lnTo>
                <a:lnTo>
                  <a:pt x="813816" y="0"/>
                </a:lnTo>
                <a:lnTo>
                  <a:pt x="769620" y="3048"/>
                </a:lnTo>
                <a:lnTo>
                  <a:pt x="726948" y="6096"/>
                </a:lnTo>
                <a:lnTo>
                  <a:pt x="644652" y="15240"/>
                </a:lnTo>
                <a:lnTo>
                  <a:pt x="603504" y="22860"/>
                </a:lnTo>
                <a:lnTo>
                  <a:pt x="563880" y="30480"/>
                </a:lnTo>
                <a:lnTo>
                  <a:pt x="525780" y="39624"/>
                </a:lnTo>
                <a:lnTo>
                  <a:pt x="487680" y="50292"/>
                </a:lnTo>
                <a:lnTo>
                  <a:pt x="451104" y="60960"/>
                </a:lnTo>
                <a:lnTo>
                  <a:pt x="381000" y="85344"/>
                </a:lnTo>
                <a:lnTo>
                  <a:pt x="315468" y="115824"/>
                </a:lnTo>
                <a:lnTo>
                  <a:pt x="254508" y="147828"/>
                </a:lnTo>
                <a:lnTo>
                  <a:pt x="173736" y="202692"/>
                </a:lnTo>
                <a:lnTo>
                  <a:pt x="149352" y="224028"/>
                </a:lnTo>
                <a:lnTo>
                  <a:pt x="126492" y="243840"/>
                </a:lnTo>
                <a:lnTo>
                  <a:pt x="68580" y="310896"/>
                </a:lnTo>
                <a:lnTo>
                  <a:pt x="39624" y="358140"/>
                </a:lnTo>
                <a:lnTo>
                  <a:pt x="18288" y="408432"/>
                </a:lnTo>
                <a:lnTo>
                  <a:pt x="4572" y="461772"/>
                </a:lnTo>
                <a:lnTo>
                  <a:pt x="0" y="515112"/>
                </a:lnTo>
                <a:lnTo>
                  <a:pt x="1524" y="542544"/>
                </a:lnTo>
                <a:lnTo>
                  <a:pt x="10668" y="595884"/>
                </a:lnTo>
                <a:lnTo>
                  <a:pt x="28956" y="646176"/>
                </a:lnTo>
                <a:lnTo>
                  <a:pt x="38100" y="667076"/>
                </a:lnTo>
                <a:lnTo>
                  <a:pt x="38100" y="513588"/>
                </a:lnTo>
                <a:lnTo>
                  <a:pt x="39624" y="489204"/>
                </a:lnTo>
                <a:lnTo>
                  <a:pt x="47244" y="443484"/>
                </a:lnTo>
                <a:lnTo>
                  <a:pt x="62484" y="397764"/>
                </a:lnTo>
                <a:lnTo>
                  <a:pt x="100584" y="332232"/>
                </a:lnTo>
                <a:lnTo>
                  <a:pt x="134112" y="291084"/>
                </a:lnTo>
                <a:lnTo>
                  <a:pt x="175260" y="251460"/>
                </a:lnTo>
                <a:lnTo>
                  <a:pt x="246888" y="196596"/>
                </a:lnTo>
                <a:lnTo>
                  <a:pt x="332232" y="149352"/>
                </a:lnTo>
                <a:lnTo>
                  <a:pt x="396240" y="120396"/>
                </a:lnTo>
                <a:lnTo>
                  <a:pt x="463296" y="97536"/>
                </a:lnTo>
                <a:lnTo>
                  <a:pt x="499872" y="85344"/>
                </a:lnTo>
                <a:lnTo>
                  <a:pt x="573024" y="67056"/>
                </a:lnTo>
                <a:lnTo>
                  <a:pt x="611124" y="59436"/>
                </a:lnTo>
                <a:lnTo>
                  <a:pt x="690372" y="47244"/>
                </a:lnTo>
                <a:lnTo>
                  <a:pt x="772668" y="41148"/>
                </a:lnTo>
                <a:lnTo>
                  <a:pt x="813816" y="38208"/>
                </a:lnTo>
                <a:lnTo>
                  <a:pt x="900684" y="38100"/>
                </a:lnTo>
                <a:lnTo>
                  <a:pt x="982980" y="44196"/>
                </a:lnTo>
                <a:lnTo>
                  <a:pt x="1024128" y="48768"/>
                </a:lnTo>
                <a:lnTo>
                  <a:pt x="1063752" y="53340"/>
                </a:lnTo>
                <a:lnTo>
                  <a:pt x="1103376" y="59436"/>
                </a:lnTo>
                <a:lnTo>
                  <a:pt x="1141476" y="67056"/>
                </a:lnTo>
                <a:lnTo>
                  <a:pt x="1179576" y="76200"/>
                </a:lnTo>
                <a:lnTo>
                  <a:pt x="1216152" y="86868"/>
                </a:lnTo>
                <a:lnTo>
                  <a:pt x="1286256" y="108204"/>
                </a:lnTo>
                <a:lnTo>
                  <a:pt x="1351788" y="135636"/>
                </a:lnTo>
                <a:lnTo>
                  <a:pt x="1412748" y="164592"/>
                </a:lnTo>
                <a:lnTo>
                  <a:pt x="1467612" y="198120"/>
                </a:lnTo>
                <a:lnTo>
                  <a:pt x="1517904" y="233172"/>
                </a:lnTo>
                <a:lnTo>
                  <a:pt x="1580388" y="291084"/>
                </a:lnTo>
                <a:lnTo>
                  <a:pt x="1629156" y="355092"/>
                </a:lnTo>
                <a:lnTo>
                  <a:pt x="1652016" y="399288"/>
                </a:lnTo>
                <a:lnTo>
                  <a:pt x="1667256" y="445008"/>
                </a:lnTo>
                <a:lnTo>
                  <a:pt x="1674876" y="490728"/>
                </a:lnTo>
                <a:lnTo>
                  <a:pt x="1676400" y="515112"/>
                </a:lnTo>
                <a:lnTo>
                  <a:pt x="1676400" y="667321"/>
                </a:lnTo>
                <a:lnTo>
                  <a:pt x="1687068" y="644652"/>
                </a:lnTo>
                <a:lnTo>
                  <a:pt x="1696212" y="620268"/>
                </a:lnTo>
                <a:lnTo>
                  <a:pt x="1703832" y="594360"/>
                </a:lnTo>
                <a:lnTo>
                  <a:pt x="1709928" y="566928"/>
                </a:lnTo>
                <a:lnTo>
                  <a:pt x="1712976" y="541020"/>
                </a:lnTo>
                <a:lnTo>
                  <a:pt x="1714500" y="513588"/>
                </a:lnTo>
                <a:close/>
              </a:path>
              <a:path w="1714500" h="1028700">
                <a:moveTo>
                  <a:pt x="1676400" y="667321"/>
                </a:moveTo>
                <a:lnTo>
                  <a:pt x="1676400" y="515112"/>
                </a:lnTo>
                <a:lnTo>
                  <a:pt x="1674876" y="539496"/>
                </a:lnTo>
                <a:lnTo>
                  <a:pt x="1671828" y="562356"/>
                </a:lnTo>
                <a:lnTo>
                  <a:pt x="1652016" y="630936"/>
                </a:lnTo>
                <a:lnTo>
                  <a:pt x="1627632" y="675132"/>
                </a:lnTo>
                <a:lnTo>
                  <a:pt x="1597152" y="717804"/>
                </a:lnTo>
                <a:lnTo>
                  <a:pt x="1560576" y="757428"/>
                </a:lnTo>
                <a:lnTo>
                  <a:pt x="1516380" y="795528"/>
                </a:lnTo>
                <a:lnTo>
                  <a:pt x="1467612" y="832104"/>
                </a:lnTo>
                <a:lnTo>
                  <a:pt x="1382268" y="879348"/>
                </a:lnTo>
                <a:lnTo>
                  <a:pt x="1318260" y="906780"/>
                </a:lnTo>
                <a:lnTo>
                  <a:pt x="1284732" y="920496"/>
                </a:lnTo>
                <a:lnTo>
                  <a:pt x="1178052" y="952500"/>
                </a:lnTo>
                <a:lnTo>
                  <a:pt x="1103376" y="969264"/>
                </a:lnTo>
                <a:lnTo>
                  <a:pt x="1063752" y="975360"/>
                </a:lnTo>
                <a:lnTo>
                  <a:pt x="1024128" y="979932"/>
                </a:lnTo>
                <a:lnTo>
                  <a:pt x="982980" y="984504"/>
                </a:lnTo>
                <a:lnTo>
                  <a:pt x="941832" y="987552"/>
                </a:lnTo>
                <a:lnTo>
                  <a:pt x="900684" y="990491"/>
                </a:lnTo>
                <a:lnTo>
                  <a:pt x="813816" y="990600"/>
                </a:lnTo>
                <a:lnTo>
                  <a:pt x="731520" y="984504"/>
                </a:lnTo>
                <a:lnTo>
                  <a:pt x="690372" y="979932"/>
                </a:lnTo>
                <a:lnTo>
                  <a:pt x="650748" y="975360"/>
                </a:lnTo>
                <a:lnTo>
                  <a:pt x="611124" y="969264"/>
                </a:lnTo>
                <a:lnTo>
                  <a:pt x="573024" y="960120"/>
                </a:lnTo>
                <a:lnTo>
                  <a:pt x="534924" y="952500"/>
                </a:lnTo>
                <a:lnTo>
                  <a:pt x="498348" y="941832"/>
                </a:lnTo>
                <a:lnTo>
                  <a:pt x="428244" y="920496"/>
                </a:lnTo>
                <a:lnTo>
                  <a:pt x="362712" y="893064"/>
                </a:lnTo>
                <a:lnTo>
                  <a:pt x="301752" y="864108"/>
                </a:lnTo>
                <a:lnTo>
                  <a:pt x="246888" y="830580"/>
                </a:lnTo>
                <a:lnTo>
                  <a:pt x="196596" y="795528"/>
                </a:lnTo>
                <a:lnTo>
                  <a:pt x="134112" y="737616"/>
                </a:lnTo>
                <a:lnTo>
                  <a:pt x="85344" y="673608"/>
                </a:lnTo>
                <a:lnTo>
                  <a:pt x="62484" y="629412"/>
                </a:lnTo>
                <a:lnTo>
                  <a:pt x="47244" y="583692"/>
                </a:lnTo>
                <a:lnTo>
                  <a:pt x="39624" y="537972"/>
                </a:lnTo>
                <a:lnTo>
                  <a:pt x="38100" y="513588"/>
                </a:lnTo>
                <a:lnTo>
                  <a:pt x="38100" y="667076"/>
                </a:lnTo>
                <a:lnTo>
                  <a:pt x="70104" y="719328"/>
                </a:lnTo>
                <a:lnTo>
                  <a:pt x="106680" y="763524"/>
                </a:lnTo>
                <a:lnTo>
                  <a:pt x="149352" y="806196"/>
                </a:lnTo>
                <a:lnTo>
                  <a:pt x="199644" y="845820"/>
                </a:lnTo>
                <a:lnTo>
                  <a:pt x="254508" y="880872"/>
                </a:lnTo>
                <a:lnTo>
                  <a:pt x="315468" y="914400"/>
                </a:lnTo>
                <a:lnTo>
                  <a:pt x="348996" y="928116"/>
                </a:lnTo>
                <a:lnTo>
                  <a:pt x="382524" y="943356"/>
                </a:lnTo>
                <a:lnTo>
                  <a:pt x="452628" y="967740"/>
                </a:lnTo>
                <a:lnTo>
                  <a:pt x="489204" y="978408"/>
                </a:lnTo>
                <a:lnTo>
                  <a:pt x="527304" y="989076"/>
                </a:lnTo>
                <a:lnTo>
                  <a:pt x="565404" y="998220"/>
                </a:lnTo>
                <a:lnTo>
                  <a:pt x="644652" y="1013460"/>
                </a:lnTo>
                <a:lnTo>
                  <a:pt x="685800" y="1018032"/>
                </a:lnTo>
                <a:lnTo>
                  <a:pt x="728472" y="1022604"/>
                </a:lnTo>
                <a:lnTo>
                  <a:pt x="813816" y="1028700"/>
                </a:lnTo>
                <a:lnTo>
                  <a:pt x="900684" y="1028700"/>
                </a:lnTo>
                <a:lnTo>
                  <a:pt x="944880" y="1025652"/>
                </a:lnTo>
                <a:lnTo>
                  <a:pt x="987552" y="1022604"/>
                </a:lnTo>
                <a:lnTo>
                  <a:pt x="1069848" y="1013460"/>
                </a:lnTo>
                <a:lnTo>
                  <a:pt x="1149096" y="998220"/>
                </a:lnTo>
                <a:lnTo>
                  <a:pt x="1188720" y="989076"/>
                </a:lnTo>
                <a:lnTo>
                  <a:pt x="1226820" y="978408"/>
                </a:lnTo>
                <a:lnTo>
                  <a:pt x="1263396" y="967740"/>
                </a:lnTo>
                <a:lnTo>
                  <a:pt x="1333500" y="941832"/>
                </a:lnTo>
                <a:lnTo>
                  <a:pt x="1399032" y="912876"/>
                </a:lnTo>
                <a:lnTo>
                  <a:pt x="1459992" y="880872"/>
                </a:lnTo>
                <a:lnTo>
                  <a:pt x="1540764" y="826008"/>
                </a:lnTo>
                <a:lnTo>
                  <a:pt x="1565148" y="804672"/>
                </a:lnTo>
                <a:lnTo>
                  <a:pt x="1588008" y="784860"/>
                </a:lnTo>
                <a:lnTo>
                  <a:pt x="1609344" y="763524"/>
                </a:lnTo>
                <a:lnTo>
                  <a:pt x="1645920" y="717804"/>
                </a:lnTo>
                <a:lnTo>
                  <a:pt x="1661160" y="693420"/>
                </a:lnTo>
                <a:lnTo>
                  <a:pt x="1674876" y="670560"/>
                </a:lnTo>
                <a:lnTo>
                  <a:pt x="1676400" y="6673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39770" y="2391783"/>
            <a:ext cx="1270577" cy="41161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b="1" spc="-9" dirty="0">
                <a:latin typeface="Arial"/>
                <a:cs typeface="Arial"/>
              </a:rPr>
              <a:t>Active</a:t>
            </a:r>
            <a:r>
              <a:rPr sz="1300" b="1" spc="-31" dirty="0">
                <a:latin typeface="Arial"/>
                <a:cs typeface="Arial"/>
              </a:rPr>
              <a:t> </a:t>
            </a:r>
            <a:r>
              <a:rPr sz="1300" b="1" spc="-4" dirty="0">
                <a:latin typeface="Arial"/>
                <a:cs typeface="Arial"/>
              </a:rPr>
              <a:t>immunity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64328" y="2487706"/>
            <a:ext cx="0" cy="941294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799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63637" y="2429884"/>
            <a:ext cx="348095" cy="117101"/>
          </a:xfrm>
          <a:custGeom>
            <a:avLst/>
            <a:gdLst/>
            <a:ahLst/>
            <a:cxnLst/>
            <a:rect l="l" t="t" r="r" b="b"/>
            <a:pathLst>
              <a:path w="382904" h="132714">
                <a:moveTo>
                  <a:pt x="323965" y="66294"/>
                </a:moveTo>
                <a:lnTo>
                  <a:pt x="299396" y="51816"/>
                </a:lnTo>
                <a:lnTo>
                  <a:pt x="0" y="51816"/>
                </a:lnTo>
                <a:lnTo>
                  <a:pt x="0" y="80772"/>
                </a:lnTo>
                <a:lnTo>
                  <a:pt x="299396" y="80772"/>
                </a:lnTo>
                <a:lnTo>
                  <a:pt x="323965" y="66294"/>
                </a:lnTo>
                <a:close/>
              </a:path>
              <a:path w="382904" h="132714">
                <a:moveTo>
                  <a:pt x="382524" y="65532"/>
                </a:moveTo>
                <a:lnTo>
                  <a:pt x="274320" y="4572"/>
                </a:lnTo>
                <a:lnTo>
                  <a:pt x="268224" y="0"/>
                </a:lnTo>
                <a:lnTo>
                  <a:pt x="259080" y="1524"/>
                </a:lnTo>
                <a:lnTo>
                  <a:pt x="256032" y="9144"/>
                </a:lnTo>
                <a:lnTo>
                  <a:pt x="251460" y="15240"/>
                </a:lnTo>
                <a:lnTo>
                  <a:pt x="252984" y="24384"/>
                </a:lnTo>
                <a:lnTo>
                  <a:pt x="260604" y="28956"/>
                </a:lnTo>
                <a:lnTo>
                  <a:pt x="299396" y="51816"/>
                </a:lnTo>
                <a:lnTo>
                  <a:pt x="353568" y="51816"/>
                </a:lnTo>
                <a:lnTo>
                  <a:pt x="353568" y="82253"/>
                </a:lnTo>
                <a:lnTo>
                  <a:pt x="382524" y="65532"/>
                </a:lnTo>
                <a:close/>
              </a:path>
              <a:path w="382904" h="132714">
                <a:moveTo>
                  <a:pt x="353568" y="82253"/>
                </a:moveTo>
                <a:lnTo>
                  <a:pt x="353568" y="80772"/>
                </a:lnTo>
                <a:lnTo>
                  <a:pt x="299396" y="80772"/>
                </a:lnTo>
                <a:lnTo>
                  <a:pt x="260604" y="103632"/>
                </a:lnTo>
                <a:lnTo>
                  <a:pt x="252984" y="108204"/>
                </a:lnTo>
                <a:lnTo>
                  <a:pt x="251460" y="117348"/>
                </a:lnTo>
                <a:lnTo>
                  <a:pt x="256032" y="123444"/>
                </a:lnTo>
                <a:lnTo>
                  <a:pt x="259080" y="129540"/>
                </a:lnTo>
                <a:lnTo>
                  <a:pt x="268224" y="132588"/>
                </a:lnTo>
                <a:lnTo>
                  <a:pt x="274320" y="128016"/>
                </a:lnTo>
                <a:lnTo>
                  <a:pt x="353568" y="82253"/>
                </a:lnTo>
                <a:close/>
              </a:path>
              <a:path w="382904" h="132714">
                <a:moveTo>
                  <a:pt x="353568" y="80772"/>
                </a:moveTo>
                <a:lnTo>
                  <a:pt x="353568" y="51816"/>
                </a:lnTo>
                <a:lnTo>
                  <a:pt x="299396" y="51816"/>
                </a:lnTo>
                <a:lnTo>
                  <a:pt x="323965" y="66294"/>
                </a:lnTo>
                <a:lnTo>
                  <a:pt x="345948" y="53340"/>
                </a:lnTo>
                <a:lnTo>
                  <a:pt x="345948" y="80772"/>
                </a:lnTo>
                <a:lnTo>
                  <a:pt x="353568" y="80772"/>
                </a:lnTo>
                <a:close/>
              </a:path>
              <a:path w="382904" h="132714">
                <a:moveTo>
                  <a:pt x="345948" y="80772"/>
                </a:moveTo>
                <a:lnTo>
                  <a:pt x="345948" y="79248"/>
                </a:lnTo>
                <a:lnTo>
                  <a:pt x="323965" y="66294"/>
                </a:lnTo>
                <a:lnTo>
                  <a:pt x="299396" y="80772"/>
                </a:lnTo>
                <a:lnTo>
                  <a:pt x="345948" y="80772"/>
                </a:lnTo>
                <a:close/>
              </a:path>
              <a:path w="382904" h="132714">
                <a:moveTo>
                  <a:pt x="345948" y="79248"/>
                </a:moveTo>
                <a:lnTo>
                  <a:pt x="345948" y="53340"/>
                </a:lnTo>
                <a:lnTo>
                  <a:pt x="323965" y="66294"/>
                </a:lnTo>
                <a:lnTo>
                  <a:pt x="345948" y="79248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70943" y="1773218"/>
            <a:ext cx="2593109" cy="70400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 algn="just">
              <a:spcBef>
                <a:spcPts val="90"/>
              </a:spcBef>
            </a:pPr>
            <a:r>
              <a:rPr sz="1100" b="1" spc="-9" dirty="0">
                <a:latin typeface="Arial"/>
                <a:cs typeface="Arial"/>
              </a:rPr>
              <a:t>Active </a:t>
            </a:r>
            <a:r>
              <a:rPr sz="1100" b="1" spc="-4" dirty="0">
                <a:latin typeface="Arial"/>
                <a:cs typeface="Arial"/>
              </a:rPr>
              <a:t>immunity </a:t>
            </a:r>
            <a:r>
              <a:rPr sz="1100" b="1" dirty="0">
                <a:latin typeface="Arial"/>
                <a:cs typeface="Arial"/>
              </a:rPr>
              <a:t>is </a:t>
            </a:r>
            <a:r>
              <a:rPr sz="1100" b="1" spc="-4" dirty="0">
                <a:latin typeface="Arial"/>
                <a:cs typeface="Arial"/>
              </a:rPr>
              <a:t>the resistance  developed </a:t>
            </a:r>
            <a:r>
              <a:rPr sz="1100" b="1" spc="4" dirty="0">
                <a:latin typeface="Arial"/>
                <a:cs typeface="Arial"/>
              </a:rPr>
              <a:t>by </a:t>
            </a:r>
            <a:r>
              <a:rPr sz="1100" b="1" dirty="0">
                <a:latin typeface="Arial"/>
                <a:cs typeface="Arial"/>
              </a:rPr>
              <a:t>an </a:t>
            </a:r>
            <a:r>
              <a:rPr sz="1100" b="1" spc="-4" dirty="0">
                <a:latin typeface="Arial"/>
                <a:cs typeface="Arial"/>
              </a:rPr>
              <a:t>individual as a result  of </a:t>
            </a:r>
            <a:r>
              <a:rPr sz="1100" b="1" dirty="0">
                <a:latin typeface="Arial"/>
                <a:cs typeface="Arial"/>
              </a:rPr>
              <a:t>an </a:t>
            </a:r>
            <a:r>
              <a:rPr sz="1100" b="1" spc="-4" dirty="0">
                <a:latin typeface="Arial"/>
                <a:cs typeface="Arial"/>
              </a:rPr>
              <a:t>antigenic stimulus. This involves  the </a:t>
            </a:r>
            <a:r>
              <a:rPr sz="1100" b="1" spc="-9" dirty="0">
                <a:latin typeface="Arial"/>
                <a:cs typeface="Arial"/>
              </a:rPr>
              <a:t>active </a:t>
            </a:r>
            <a:r>
              <a:rPr sz="1100" b="1" spc="-4" dirty="0">
                <a:latin typeface="Arial"/>
                <a:cs typeface="Arial"/>
              </a:rPr>
              <a:t>functioning </a:t>
            </a:r>
            <a:r>
              <a:rPr sz="1100" b="1" spc="4" dirty="0">
                <a:latin typeface="Arial"/>
                <a:cs typeface="Arial"/>
              </a:rPr>
              <a:t>of</a:t>
            </a:r>
            <a:r>
              <a:rPr sz="1100" b="1" spc="135" dirty="0">
                <a:latin typeface="Arial"/>
                <a:cs typeface="Arial"/>
              </a:rPr>
              <a:t> </a:t>
            </a:r>
            <a:r>
              <a:rPr sz="1100" b="1" spc="-9" dirty="0">
                <a:latin typeface="Arial"/>
                <a:cs typeface="Arial"/>
              </a:rPr>
              <a:t>person’s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0943" y="2418676"/>
            <a:ext cx="2591377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718010" algn="l"/>
                <a:tab pos="1369347" algn="l"/>
                <a:tab pos="2028093" algn="l"/>
                <a:tab pos="2340370" algn="l"/>
              </a:tabLst>
            </a:pP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4" dirty="0">
                <a:latin typeface="Arial"/>
                <a:cs typeface="Arial"/>
              </a:rPr>
              <a:t>mmune</a:t>
            </a:r>
            <a:r>
              <a:rPr sz="1100" b="1" dirty="0">
                <a:latin typeface="Arial"/>
                <a:cs typeface="Arial"/>
              </a:rPr>
              <a:t>	</a:t>
            </a:r>
            <a:r>
              <a:rPr sz="1100" b="1" spc="-4" dirty="0">
                <a:latin typeface="Arial"/>
                <a:cs typeface="Arial"/>
              </a:rPr>
              <a:t>s</a:t>
            </a:r>
            <a:r>
              <a:rPr sz="1100" b="1" spc="-36" dirty="0">
                <a:latin typeface="Arial"/>
                <a:cs typeface="Arial"/>
              </a:rPr>
              <a:t>y</a:t>
            </a:r>
            <a:r>
              <a:rPr sz="1100" b="1" spc="-4" dirty="0">
                <a:latin typeface="Arial"/>
                <a:cs typeface="Arial"/>
              </a:rPr>
              <a:t>stem</a:t>
            </a:r>
            <a:r>
              <a:rPr sz="1100" b="1" dirty="0">
                <a:latin typeface="Arial"/>
                <a:cs typeface="Arial"/>
              </a:rPr>
              <a:t>	</a:t>
            </a:r>
            <a:r>
              <a:rPr sz="1100" b="1" spc="-9" dirty="0">
                <a:latin typeface="Arial"/>
                <a:cs typeface="Arial"/>
              </a:rPr>
              <a:t>l</a:t>
            </a:r>
            <a:r>
              <a:rPr sz="1100" b="1" spc="-13" dirty="0">
                <a:latin typeface="Arial"/>
                <a:cs typeface="Arial"/>
              </a:rPr>
              <a:t>e</a:t>
            </a:r>
            <a:r>
              <a:rPr sz="1100" b="1" spc="-4" dirty="0">
                <a:latin typeface="Arial"/>
                <a:cs typeface="Arial"/>
              </a:rPr>
              <a:t>ad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4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	</a:t>
            </a:r>
            <a:r>
              <a:rPr sz="1100" b="1" spc="4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o	</a:t>
            </a:r>
            <a:r>
              <a:rPr sz="1100" b="1" spc="4" dirty="0">
                <a:latin typeface="Arial"/>
                <a:cs typeface="Arial"/>
              </a:rPr>
              <a:t>t</a:t>
            </a:r>
            <a:r>
              <a:rPr sz="1100" b="1" spc="-4" dirty="0">
                <a:latin typeface="Arial"/>
                <a:cs typeface="Arial"/>
              </a:rPr>
              <a:t>he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5637" y="403412"/>
            <a:ext cx="831272" cy="60511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18364" y="4303059"/>
            <a:ext cx="3463636" cy="18153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12822" y="4297680"/>
            <a:ext cx="3475182" cy="1827679"/>
          </a:xfrm>
          <a:custGeom>
            <a:avLst/>
            <a:gdLst/>
            <a:ahLst/>
            <a:cxnLst/>
            <a:rect l="l" t="t" r="r" b="b"/>
            <a:pathLst>
              <a:path w="3822700" h="2071370">
                <a:moveTo>
                  <a:pt x="3810000" y="1141476"/>
                </a:moveTo>
                <a:lnTo>
                  <a:pt x="3810000" y="929640"/>
                </a:lnTo>
                <a:lnTo>
                  <a:pt x="3797300" y="876300"/>
                </a:lnTo>
                <a:lnTo>
                  <a:pt x="3771900" y="826008"/>
                </a:lnTo>
                <a:lnTo>
                  <a:pt x="3759200" y="775716"/>
                </a:lnTo>
                <a:lnTo>
                  <a:pt x="3733800" y="726948"/>
                </a:lnTo>
                <a:lnTo>
                  <a:pt x="3695700" y="678180"/>
                </a:lnTo>
                <a:lnTo>
                  <a:pt x="3670300" y="630936"/>
                </a:lnTo>
                <a:lnTo>
                  <a:pt x="3632200" y="585216"/>
                </a:lnTo>
                <a:lnTo>
                  <a:pt x="3581400" y="541020"/>
                </a:lnTo>
                <a:lnTo>
                  <a:pt x="3543300" y="496824"/>
                </a:lnTo>
                <a:lnTo>
                  <a:pt x="3441700" y="414528"/>
                </a:lnTo>
                <a:lnTo>
                  <a:pt x="3314700" y="338328"/>
                </a:lnTo>
                <a:lnTo>
                  <a:pt x="3187700" y="268224"/>
                </a:lnTo>
                <a:lnTo>
                  <a:pt x="3124200" y="236220"/>
                </a:lnTo>
                <a:lnTo>
                  <a:pt x="3048000" y="205740"/>
                </a:lnTo>
                <a:lnTo>
                  <a:pt x="2971800" y="176784"/>
                </a:lnTo>
                <a:lnTo>
                  <a:pt x="2895600" y="149352"/>
                </a:lnTo>
                <a:lnTo>
                  <a:pt x="2819400" y="124968"/>
                </a:lnTo>
                <a:lnTo>
                  <a:pt x="2730500" y="102108"/>
                </a:lnTo>
                <a:lnTo>
                  <a:pt x="2654300" y="80772"/>
                </a:lnTo>
                <a:lnTo>
                  <a:pt x="2565400" y="62484"/>
                </a:lnTo>
                <a:lnTo>
                  <a:pt x="2476500" y="47244"/>
                </a:lnTo>
                <a:lnTo>
                  <a:pt x="2387600" y="33528"/>
                </a:lnTo>
                <a:lnTo>
                  <a:pt x="2286000" y="21336"/>
                </a:lnTo>
                <a:lnTo>
                  <a:pt x="2197100" y="12192"/>
                </a:lnTo>
                <a:lnTo>
                  <a:pt x="2095500" y="6096"/>
                </a:lnTo>
                <a:lnTo>
                  <a:pt x="2006600" y="1524"/>
                </a:lnTo>
                <a:lnTo>
                  <a:pt x="1905000" y="0"/>
                </a:lnTo>
                <a:lnTo>
                  <a:pt x="1803400" y="1524"/>
                </a:lnTo>
                <a:lnTo>
                  <a:pt x="1714500" y="6096"/>
                </a:lnTo>
                <a:lnTo>
                  <a:pt x="1612900" y="12192"/>
                </a:lnTo>
                <a:lnTo>
                  <a:pt x="1524000" y="21336"/>
                </a:lnTo>
                <a:lnTo>
                  <a:pt x="1422400" y="33528"/>
                </a:lnTo>
                <a:lnTo>
                  <a:pt x="1333500" y="47244"/>
                </a:lnTo>
                <a:lnTo>
                  <a:pt x="1244600" y="62484"/>
                </a:lnTo>
                <a:lnTo>
                  <a:pt x="1079500" y="102108"/>
                </a:lnTo>
                <a:lnTo>
                  <a:pt x="990600" y="124968"/>
                </a:lnTo>
                <a:lnTo>
                  <a:pt x="914400" y="149352"/>
                </a:lnTo>
                <a:lnTo>
                  <a:pt x="838200" y="176784"/>
                </a:lnTo>
                <a:lnTo>
                  <a:pt x="762000" y="205740"/>
                </a:lnTo>
                <a:lnTo>
                  <a:pt x="685800" y="236220"/>
                </a:lnTo>
                <a:lnTo>
                  <a:pt x="622300" y="268224"/>
                </a:lnTo>
                <a:lnTo>
                  <a:pt x="495300" y="338328"/>
                </a:lnTo>
                <a:lnTo>
                  <a:pt x="368300" y="414528"/>
                </a:lnTo>
                <a:lnTo>
                  <a:pt x="266700" y="496824"/>
                </a:lnTo>
                <a:lnTo>
                  <a:pt x="228600" y="541020"/>
                </a:lnTo>
                <a:lnTo>
                  <a:pt x="177800" y="585216"/>
                </a:lnTo>
                <a:lnTo>
                  <a:pt x="139700" y="630936"/>
                </a:lnTo>
                <a:lnTo>
                  <a:pt x="114300" y="678180"/>
                </a:lnTo>
                <a:lnTo>
                  <a:pt x="76200" y="726948"/>
                </a:lnTo>
                <a:lnTo>
                  <a:pt x="50800" y="775716"/>
                </a:lnTo>
                <a:lnTo>
                  <a:pt x="38100" y="826008"/>
                </a:lnTo>
                <a:lnTo>
                  <a:pt x="12700" y="877824"/>
                </a:lnTo>
                <a:lnTo>
                  <a:pt x="0" y="929640"/>
                </a:lnTo>
                <a:lnTo>
                  <a:pt x="0" y="1141476"/>
                </a:lnTo>
                <a:lnTo>
                  <a:pt x="12700" y="1194816"/>
                </a:lnTo>
                <a:lnTo>
                  <a:pt x="12700" y="931164"/>
                </a:lnTo>
                <a:lnTo>
                  <a:pt x="25400" y="880872"/>
                </a:lnTo>
                <a:lnTo>
                  <a:pt x="50800" y="830580"/>
                </a:lnTo>
                <a:lnTo>
                  <a:pt x="63500" y="780288"/>
                </a:lnTo>
                <a:lnTo>
                  <a:pt x="88900" y="733044"/>
                </a:lnTo>
                <a:lnTo>
                  <a:pt x="127000" y="685800"/>
                </a:lnTo>
                <a:lnTo>
                  <a:pt x="152400" y="638556"/>
                </a:lnTo>
                <a:lnTo>
                  <a:pt x="228600" y="550164"/>
                </a:lnTo>
                <a:lnTo>
                  <a:pt x="330200" y="464820"/>
                </a:lnTo>
                <a:lnTo>
                  <a:pt x="381000" y="425196"/>
                </a:lnTo>
                <a:lnTo>
                  <a:pt x="444500" y="387096"/>
                </a:lnTo>
                <a:lnTo>
                  <a:pt x="495300" y="348996"/>
                </a:lnTo>
                <a:lnTo>
                  <a:pt x="558800" y="313944"/>
                </a:lnTo>
                <a:lnTo>
                  <a:pt x="622300" y="280416"/>
                </a:lnTo>
                <a:lnTo>
                  <a:pt x="698500" y="246888"/>
                </a:lnTo>
                <a:lnTo>
                  <a:pt x="762000" y="216408"/>
                </a:lnTo>
                <a:lnTo>
                  <a:pt x="914400" y="161544"/>
                </a:lnTo>
                <a:lnTo>
                  <a:pt x="1003300" y="137160"/>
                </a:lnTo>
                <a:lnTo>
                  <a:pt x="1079500" y="114300"/>
                </a:lnTo>
                <a:lnTo>
                  <a:pt x="1257300" y="74676"/>
                </a:lnTo>
                <a:lnTo>
                  <a:pt x="1346200" y="59436"/>
                </a:lnTo>
                <a:lnTo>
                  <a:pt x="1435100" y="45720"/>
                </a:lnTo>
                <a:lnTo>
                  <a:pt x="1524000" y="33528"/>
                </a:lnTo>
                <a:lnTo>
                  <a:pt x="1612900" y="24384"/>
                </a:lnTo>
                <a:lnTo>
                  <a:pt x="1714500" y="18288"/>
                </a:lnTo>
                <a:lnTo>
                  <a:pt x="1803400" y="15240"/>
                </a:lnTo>
                <a:lnTo>
                  <a:pt x="1905000" y="13716"/>
                </a:lnTo>
                <a:lnTo>
                  <a:pt x="2006600" y="15240"/>
                </a:lnTo>
                <a:lnTo>
                  <a:pt x="2095500" y="18288"/>
                </a:lnTo>
                <a:lnTo>
                  <a:pt x="2197100" y="24384"/>
                </a:lnTo>
                <a:lnTo>
                  <a:pt x="2286000" y="33528"/>
                </a:lnTo>
                <a:lnTo>
                  <a:pt x="2374900" y="45720"/>
                </a:lnTo>
                <a:lnTo>
                  <a:pt x="2476500" y="59436"/>
                </a:lnTo>
                <a:lnTo>
                  <a:pt x="2565400" y="76200"/>
                </a:lnTo>
                <a:lnTo>
                  <a:pt x="2641600" y="94488"/>
                </a:lnTo>
                <a:lnTo>
                  <a:pt x="2730500" y="114300"/>
                </a:lnTo>
                <a:lnTo>
                  <a:pt x="2806700" y="137160"/>
                </a:lnTo>
                <a:lnTo>
                  <a:pt x="2895600" y="161544"/>
                </a:lnTo>
                <a:lnTo>
                  <a:pt x="3048000" y="216408"/>
                </a:lnTo>
                <a:lnTo>
                  <a:pt x="3111500" y="246888"/>
                </a:lnTo>
                <a:lnTo>
                  <a:pt x="3187700" y="280416"/>
                </a:lnTo>
                <a:lnTo>
                  <a:pt x="3251200" y="313944"/>
                </a:lnTo>
                <a:lnTo>
                  <a:pt x="3314700" y="348996"/>
                </a:lnTo>
                <a:lnTo>
                  <a:pt x="3378200" y="387096"/>
                </a:lnTo>
                <a:lnTo>
                  <a:pt x="3429000" y="425196"/>
                </a:lnTo>
                <a:lnTo>
                  <a:pt x="3479800" y="464820"/>
                </a:lnTo>
                <a:lnTo>
                  <a:pt x="3581400" y="550164"/>
                </a:lnTo>
                <a:lnTo>
                  <a:pt x="3657600" y="638556"/>
                </a:lnTo>
                <a:lnTo>
                  <a:pt x="3683000" y="685800"/>
                </a:lnTo>
                <a:lnTo>
                  <a:pt x="3721100" y="733044"/>
                </a:lnTo>
                <a:lnTo>
                  <a:pt x="3746500" y="781812"/>
                </a:lnTo>
                <a:lnTo>
                  <a:pt x="3759200" y="830580"/>
                </a:lnTo>
                <a:lnTo>
                  <a:pt x="3784600" y="880872"/>
                </a:lnTo>
                <a:lnTo>
                  <a:pt x="3797300" y="931164"/>
                </a:lnTo>
                <a:lnTo>
                  <a:pt x="3797300" y="1193292"/>
                </a:lnTo>
                <a:lnTo>
                  <a:pt x="3810000" y="1141476"/>
                </a:lnTo>
                <a:close/>
              </a:path>
              <a:path w="3822700" h="2071370">
                <a:moveTo>
                  <a:pt x="3797300" y="1193292"/>
                </a:moveTo>
                <a:lnTo>
                  <a:pt x="3797300" y="1139952"/>
                </a:lnTo>
                <a:lnTo>
                  <a:pt x="3784600" y="1190244"/>
                </a:lnTo>
                <a:lnTo>
                  <a:pt x="3759200" y="1240536"/>
                </a:lnTo>
                <a:lnTo>
                  <a:pt x="3746500" y="1290828"/>
                </a:lnTo>
                <a:lnTo>
                  <a:pt x="3721100" y="1338072"/>
                </a:lnTo>
                <a:lnTo>
                  <a:pt x="3683000" y="1385316"/>
                </a:lnTo>
                <a:lnTo>
                  <a:pt x="3657600" y="1432560"/>
                </a:lnTo>
                <a:lnTo>
                  <a:pt x="3581400" y="1520952"/>
                </a:lnTo>
                <a:lnTo>
                  <a:pt x="3479800" y="1606296"/>
                </a:lnTo>
                <a:lnTo>
                  <a:pt x="3429000" y="1645920"/>
                </a:lnTo>
                <a:lnTo>
                  <a:pt x="3378200" y="1684020"/>
                </a:lnTo>
                <a:lnTo>
                  <a:pt x="3314700" y="1722120"/>
                </a:lnTo>
                <a:lnTo>
                  <a:pt x="3251200" y="1757172"/>
                </a:lnTo>
                <a:lnTo>
                  <a:pt x="3187700" y="1790700"/>
                </a:lnTo>
                <a:lnTo>
                  <a:pt x="3111500" y="1824228"/>
                </a:lnTo>
                <a:lnTo>
                  <a:pt x="3048000" y="1854708"/>
                </a:lnTo>
                <a:lnTo>
                  <a:pt x="2895600" y="1909572"/>
                </a:lnTo>
                <a:lnTo>
                  <a:pt x="2806700" y="1933956"/>
                </a:lnTo>
                <a:lnTo>
                  <a:pt x="2730500" y="1956816"/>
                </a:lnTo>
                <a:lnTo>
                  <a:pt x="2552700" y="1996440"/>
                </a:lnTo>
                <a:lnTo>
                  <a:pt x="2463800" y="2011680"/>
                </a:lnTo>
                <a:lnTo>
                  <a:pt x="2374900" y="2025396"/>
                </a:lnTo>
                <a:lnTo>
                  <a:pt x="2286000" y="2037588"/>
                </a:lnTo>
                <a:lnTo>
                  <a:pt x="2197100" y="2046732"/>
                </a:lnTo>
                <a:lnTo>
                  <a:pt x="2095500" y="2052828"/>
                </a:lnTo>
                <a:lnTo>
                  <a:pt x="2006600" y="2055876"/>
                </a:lnTo>
                <a:lnTo>
                  <a:pt x="1905000" y="2057400"/>
                </a:lnTo>
                <a:lnTo>
                  <a:pt x="1803400" y="2055876"/>
                </a:lnTo>
                <a:lnTo>
                  <a:pt x="1714500" y="2052828"/>
                </a:lnTo>
                <a:lnTo>
                  <a:pt x="1612900" y="2046732"/>
                </a:lnTo>
                <a:lnTo>
                  <a:pt x="1524000" y="2037588"/>
                </a:lnTo>
                <a:lnTo>
                  <a:pt x="1435100" y="2025396"/>
                </a:lnTo>
                <a:lnTo>
                  <a:pt x="1333500" y="2011680"/>
                </a:lnTo>
                <a:lnTo>
                  <a:pt x="1244600" y="1994916"/>
                </a:lnTo>
                <a:lnTo>
                  <a:pt x="1168400" y="1976628"/>
                </a:lnTo>
                <a:lnTo>
                  <a:pt x="1079500" y="1956816"/>
                </a:lnTo>
                <a:lnTo>
                  <a:pt x="1003300" y="1933956"/>
                </a:lnTo>
                <a:lnTo>
                  <a:pt x="914400" y="1909572"/>
                </a:lnTo>
                <a:lnTo>
                  <a:pt x="762000" y="1854708"/>
                </a:lnTo>
                <a:lnTo>
                  <a:pt x="698500" y="1824228"/>
                </a:lnTo>
                <a:lnTo>
                  <a:pt x="622300" y="1790700"/>
                </a:lnTo>
                <a:lnTo>
                  <a:pt x="558800" y="1757172"/>
                </a:lnTo>
                <a:lnTo>
                  <a:pt x="495300" y="1722120"/>
                </a:lnTo>
                <a:lnTo>
                  <a:pt x="444500" y="1684020"/>
                </a:lnTo>
                <a:lnTo>
                  <a:pt x="381000" y="1645920"/>
                </a:lnTo>
                <a:lnTo>
                  <a:pt x="330200" y="1606296"/>
                </a:lnTo>
                <a:lnTo>
                  <a:pt x="228600" y="1520952"/>
                </a:lnTo>
                <a:lnTo>
                  <a:pt x="152400" y="1432560"/>
                </a:lnTo>
                <a:lnTo>
                  <a:pt x="127000" y="1385316"/>
                </a:lnTo>
                <a:lnTo>
                  <a:pt x="88900" y="1338072"/>
                </a:lnTo>
                <a:lnTo>
                  <a:pt x="63500" y="1289304"/>
                </a:lnTo>
                <a:lnTo>
                  <a:pt x="50800" y="1240536"/>
                </a:lnTo>
                <a:lnTo>
                  <a:pt x="25400" y="1190244"/>
                </a:lnTo>
                <a:lnTo>
                  <a:pt x="12700" y="1139952"/>
                </a:lnTo>
                <a:lnTo>
                  <a:pt x="12700" y="1194816"/>
                </a:lnTo>
                <a:lnTo>
                  <a:pt x="38100" y="1245108"/>
                </a:lnTo>
                <a:lnTo>
                  <a:pt x="50800" y="1295400"/>
                </a:lnTo>
                <a:lnTo>
                  <a:pt x="76200" y="1344168"/>
                </a:lnTo>
                <a:lnTo>
                  <a:pt x="114300" y="1392936"/>
                </a:lnTo>
                <a:lnTo>
                  <a:pt x="139700" y="1440180"/>
                </a:lnTo>
                <a:lnTo>
                  <a:pt x="177800" y="1485900"/>
                </a:lnTo>
                <a:lnTo>
                  <a:pt x="228600" y="1530096"/>
                </a:lnTo>
                <a:lnTo>
                  <a:pt x="266700" y="1574292"/>
                </a:lnTo>
                <a:lnTo>
                  <a:pt x="368300" y="1656588"/>
                </a:lnTo>
                <a:lnTo>
                  <a:pt x="495300" y="1732788"/>
                </a:lnTo>
                <a:lnTo>
                  <a:pt x="558800" y="1769364"/>
                </a:lnTo>
                <a:lnTo>
                  <a:pt x="622300" y="1802892"/>
                </a:lnTo>
                <a:lnTo>
                  <a:pt x="685800" y="1834896"/>
                </a:lnTo>
                <a:lnTo>
                  <a:pt x="762000" y="1865376"/>
                </a:lnTo>
                <a:lnTo>
                  <a:pt x="838200" y="1894332"/>
                </a:lnTo>
                <a:lnTo>
                  <a:pt x="914400" y="1921764"/>
                </a:lnTo>
                <a:lnTo>
                  <a:pt x="990600" y="1946148"/>
                </a:lnTo>
                <a:lnTo>
                  <a:pt x="1079500" y="1969008"/>
                </a:lnTo>
                <a:lnTo>
                  <a:pt x="1244600" y="2008632"/>
                </a:lnTo>
                <a:lnTo>
                  <a:pt x="1333500" y="2023872"/>
                </a:lnTo>
                <a:lnTo>
                  <a:pt x="1435100" y="2037588"/>
                </a:lnTo>
                <a:lnTo>
                  <a:pt x="1524000" y="2049780"/>
                </a:lnTo>
                <a:lnTo>
                  <a:pt x="1612900" y="2058924"/>
                </a:lnTo>
                <a:lnTo>
                  <a:pt x="1714500" y="2065020"/>
                </a:lnTo>
                <a:lnTo>
                  <a:pt x="1803400" y="2069592"/>
                </a:lnTo>
                <a:lnTo>
                  <a:pt x="1905000" y="2071116"/>
                </a:lnTo>
                <a:lnTo>
                  <a:pt x="2006600" y="2069592"/>
                </a:lnTo>
                <a:lnTo>
                  <a:pt x="2095500" y="2065020"/>
                </a:lnTo>
                <a:lnTo>
                  <a:pt x="2197100" y="2058924"/>
                </a:lnTo>
                <a:lnTo>
                  <a:pt x="2286000" y="2049780"/>
                </a:lnTo>
                <a:lnTo>
                  <a:pt x="2387600" y="2037588"/>
                </a:lnTo>
                <a:lnTo>
                  <a:pt x="2476500" y="2023872"/>
                </a:lnTo>
                <a:lnTo>
                  <a:pt x="2565400" y="2008632"/>
                </a:lnTo>
                <a:lnTo>
                  <a:pt x="2654300" y="1990344"/>
                </a:lnTo>
                <a:lnTo>
                  <a:pt x="2730500" y="1969008"/>
                </a:lnTo>
                <a:lnTo>
                  <a:pt x="2819400" y="1946148"/>
                </a:lnTo>
                <a:lnTo>
                  <a:pt x="2895600" y="1921764"/>
                </a:lnTo>
                <a:lnTo>
                  <a:pt x="2971800" y="1894332"/>
                </a:lnTo>
                <a:lnTo>
                  <a:pt x="3048000" y="1865376"/>
                </a:lnTo>
                <a:lnTo>
                  <a:pt x="3124200" y="1834896"/>
                </a:lnTo>
                <a:lnTo>
                  <a:pt x="3187700" y="1802892"/>
                </a:lnTo>
                <a:lnTo>
                  <a:pt x="3314700" y="1732788"/>
                </a:lnTo>
                <a:lnTo>
                  <a:pt x="3441700" y="1656588"/>
                </a:lnTo>
                <a:lnTo>
                  <a:pt x="3543300" y="1574292"/>
                </a:lnTo>
                <a:lnTo>
                  <a:pt x="3581400" y="1530096"/>
                </a:lnTo>
                <a:lnTo>
                  <a:pt x="3632200" y="1485900"/>
                </a:lnTo>
                <a:lnTo>
                  <a:pt x="3670300" y="1440180"/>
                </a:lnTo>
                <a:lnTo>
                  <a:pt x="3695700" y="1392936"/>
                </a:lnTo>
                <a:lnTo>
                  <a:pt x="3733800" y="1344168"/>
                </a:lnTo>
                <a:lnTo>
                  <a:pt x="3759200" y="1295400"/>
                </a:lnTo>
                <a:lnTo>
                  <a:pt x="3771900" y="1245108"/>
                </a:lnTo>
                <a:lnTo>
                  <a:pt x="3797300" y="1193292"/>
                </a:lnTo>
                <a:close/>
              </a:path>
              <a:path w="3822700" h="2071370">
                <a:moveTo>
                  <a:pt x="3822700" y="1036320"/>
                </a:moveTo>
                <a:lnTo>
                  <a:pt x="3822700" y="1034796"/>
                </a:lnTo>
                <a:lnTo>
                  <a:pt x="3810000" y="981456"/>
                </a:lnTo>
                <a:lnTo>
                  <a:pt x="3810000" y="1088136"/>
                </a:lnTo>
                <a:lnTo>
                  <a:pt x="3822700" y="1036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30768" y="3428999"/>
            <a:ext cx="2900724" cy="4706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22180" y="3428999"/>
            <a:ext cx="2919268" cy="477371"/>
          </a:xfrm>
          <a:custGeom>
            <a:avLst/>
            <a:gdLst/>
            <a:ahLst/>
            <a:cxnLst/>
            <a:rect l="l" t="t" r="r" b="b"/>
            <a:pathLst>
              <a:path w="3211195" h="541020">
                <a:moveTo>
                  <a:pt x="3210730" y="0"/>
                </a:moveTo>
                <a:lnTo>
                  <a:pt x="3191426" y="0"/>
                </a:lnTo>
                <a:lnTo>
                  <a:pt x="3188039" y="3048"/>
                </a:lnTo>
                <a:lnTo>
                  <a:pt x="3124031" y="54864"/>
                </a:lnTo>
                <a:lnTo>
                  <a:pt x="3056975" y="105156"/>
                </a:lnTo>
                <a:lnTo>
                  <a:pt x="2985347" y="152400"/>
                </a:lnTo>
                <a:lnTo>
                  <a:pt x="2910671" y="198120"/>
                </a:lnTo>
                <a:lnTo>
                  <a:pt x="2832947" y="240792"/>
                </a:lnTo>
                <a:lnTo>
                  <a:pt x="2752175" y="281940"/>
                </a:lnTo>
                <a:lnTo>
                  <a:pt x="2669879" y="318516"/>
                </a:lnTo>
                <a:lnTo>
                  <a:pt x="2583011" y="353568"/>
                </a:lnTo>
                <a:lnTo>
                  <a:pt x="2494619" y="385572"/>
                </a:lnTo>
                <a:lnTo>
                  <a:pt x="2404703" y="414528"/>
                </a:lnTo>
                <a:lnTo>
                  <a:pt x="2311739" y="440436"/>
                </a:lnTo>
                <a:lnTo>
                  <a:pt x="2215727" y="463296"/>
                </a:lnTo>
                <a:lnTo>
                  <a:pt x="2118191" y="483108"/>
                </a:lnTo>
                <a:lnTo>
                  <a:pt x="2019131" y="498348"/>
                </a:lnTo>
                <a:lnTo>
                  <a:pt x="1918547" y="510540"/>
                </a:lnTo>
                <a:lnTo>
                  <a:pt x="1814915" y="521208"/>
                </a:lnTo>
                <a:lnTo>
                  <a:pt x="1711283" y="525780"/>
                </a:lnTo>
                <a:lnTo>
                  <a:pt x="1604603" y="527304"/>
                </a:lnTo>
                <a:lnTo>
                  <a:pt x="1499447" y="525780"/>
                </a:lnTo>
                <a:lnTo>
                  <a:pt x="1395815" y="519684"/>
                </a:lnTo>
                <a:lnTo>
                  <a:pt x="1292183" y="510540"/>
                </a:lnTo>
                <a:lnTo>
                  <a:pt x="1191599" y="498348"/>
                </a:lnTo>
                <a:lnTo>
                  <a:pt x="1092539" y="481584"/>
                </a:lnTo>
                <a:lnTo>
                  <a:pt x="995003" y="463296"/>
                </a:lnTo>
                <a:lnTo>
                  <a:pt x="898991" y="440436"/>
                </a:lnTo>
                <a:lnTo>
                  <a:pt x="806027" y="414528"/>
                </a:lnTo>
                <a:lnTo>
                  <a:pt x="714587" y="385572"/>
                </a:lnTo>
                <a:lnTo>
                  <a:pt x="626195" y="353568"/>
                </a:lnTo>
                <a:lnTo>
                  <a:pt x="540851" y="318516"/>
                </a:lnTo>
                <a:lnTo>
                  <a:pt x="457031" y="280416"/>
                </a:lnTo>
                <a:lnTo>
                  <a:pt x="377783" y="240792"/>
                </a:lnTo>
                <a:lnTo>
                  <a:pt x="300059" y="198120"/>
                </a:lnTo>
                <a:lnTo>
                  <a:pt x="225383" y="152400"/>
                </a:lnTo>
                <a:lnTo>
                  <a:pt x="153755" y="105156"/>
                </a:lnTo>
                <a:lnTo>
                  <a:pt x="86699" y="54864"/>
                </a:lnTo>
                <a:lnTo>
                  <a:pt x="21167" y="3048"/>
                </a:lnTo>
                <a:lnTo>
                  <a:pt x="17780" y="0"/>
                </a:lnTo>
                <a:lnTo>
                  <a:pt x="0" y="0"/>
                </a:lnTo>
                <a:lnTo>
                  <a:pt x="79079" y="65532"/>
                </a:lnTo>
                <a:lnTo>
                  <a:pt x="147659" y="115824"/>
                </a:lnTo>
                <a:lnTo>
                  <a:pt x="219287" y="163068"/>
                </a:lnTo>
                <a:lnTo>
                  <a:pt x="293963" y="208788"/>
                </a:lnTo>
                <a:lnTo>
                  <a:pt x="371687" y="252984"/>
                </a:lnTo>
                <a:lnTo>
                  <a:pt x="452459" y="292608"/>
                </a:lnTo>
                <a:lnTo>
                  <a:pt x="536279" y="330708"/>
                </a:lnTo>
                <a:lnTo>
                  <a:pt x="623147" y="365760"/>
                </a:lnTo>
                <a:lnTo>
                  <a:pt x="711539" y="397764"/>
                </a:lnTo>
                <a:lnTo>
                  <a:pt x="802979" y="426720"/>
                </a:lnTo>
                <a:lnTo>
                  <a:pt x="895943" y="452628"/>
                </a:lnTo>
                <a:lnTo>
                  <a:pt x="991955" y="475488"/>
                </a:lnTo>
                <a:lnTo>
                  <a:pt x="1089491" y="495300"/>
                </a:lnTo>
                <a:lnTo>
                  <a:pt x="1190075" y="510540"/>
                </a:lnTo>
                <a:lnTo>
                  <a:pt x="1292183" y="524256"/>
                </a:lnTo>
                <a:lnTo>
                  <a:pt x="1394291" y="533400"/>
                </a:lnTo>
                <a:lnTo>
                  <a:pt x="1499447" y="537972"/>
                </a:lnTo>
                <a:lnTo>
                  <a:pt x="1606127" y="541020"/>
                </a:lnTo>
                <a:lnTo>
                  <a:pt x="1711283" y="537972"/>
                </a:lnTo>
                <a:lnTo>
                  <a:pt x="1816439" y="533400"/>
                </a:lnTo>
                <a:lnTo>
                  <a:pt x="1920071" y="524256"/>
                </a:lnTo>
                <a:lnTo>
                  <a:pt x="2020655" y="510540"/>
                </a:lnTo>
                <a:lnTo>
                  <a:pt x="2121239" y="495300"/>
                </a:lnTo>
                <a:lnTo>
                  <a:pt x="2218775" y="475488"/>
                </a:lnTo>
                <a:lnTo>
                  <a:pt x="2314787" y="452628"/>
                </a:lnTo>
                <a:lnTo>
                  <a:pt x="2407751" y="426720"/>
                </a:lnTo>
                <a:lnTo>
                  <a:pt x="2499191" y="397764"/>
                </a:lnTo>
                <a:lnTo>
                  <a:pt x="2589107" y="365760"/>
                </a:lnTo>
                <a:lnTo>
                  <a:pt x="2674451" y="330708"/>
                </a:lnTo>
                <a:lnTo>
                  <a:pt x="2758271" y="292608"/>
                </a:lnTo>
                <a:lnTo>
                  <a:pt x="2839043" y="251460"/>
                </a:lnTo>
                <a:lnTo>
                  <a:pt x="2916767" y="208788"/>
                </a:lnTo>
                <a:lnTo>
                  <a:pt x="2992967" y="163068"/>
                </a:lnTo>
                <a:lnTo>
                  <a:pt x="3064595" y="115824"/>
                </a:lnTo>
                <a:lnTo>
                  <a:pt x="3131651" y="65532"/>
                </a:lnTo>
                <a:lnTo>
                  <a:pt x="3197183" y="12192"/>
                </a:lnTo>
                <a:lnTo>
                  <a:pt x="32107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2352" y="3440206"/>
            <a:ext cx="533360" cy="1680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85455" y="3608326"/>
            <a:ext cx="146850" cy="2293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61478" y="3444940"/>
            <a:ext cx="509258" cy="16335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75827" y="3613347"/>
            <a:ext cx="138325" cy="18627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8829" y="3429000"/>
            <a:ext cx="1754909" cy="82430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8829" y="3429000"/>
            <a:ext cx="1766455" cy="824752"/>
          </a:xfrm>
          <a:custGeom>
            <a:avLst/>
            <a:gdLst/>
            <a:ahLst/>
            <a:cxnLst/>
            <a:rect l="l" t="t" r="r" b="b"/>
            <a:pathLst>
              <a:path w="1943100" h="934720">
                <a:moveTo>
                  <a:pt x="1943100" y="470916"/>
                </a:moveTo>
                <a:lnTo>
                  <a:pt x="1943100" y="445008"/>
                </a:lnTo>
                <a:lnTo>
                  <a:pt x="1941576" y="431292"/>
                </a:lnTo>
                <a:lnTo>
                  <a:pt x="1930908" y="382524"/>
                </a:lnTo>
                <a:lnTo>
                  <a:pt x="1911096" y="333756"/>
                </a:lnTo>
                <a:lnTo>
                  <a:pt x="1880616" y="288036"/>
                </a:lnTo>
                <a:lnTo>
                  <a:pt x="1842516" y="245364"/>
                </a:lnTo>
                <a:lnTo>
                  <a:pt x="1772412" y="185928"/>
                </a:lnTo>
                <a:lnTo>
                  <a:pt x="1716024" y="150876"/>
                </a:lnTo>
                <a:lnTo>
                  <a:pt x="1653540" y="117348"/>
                </a:lnTo>
                <a:lnTo>
                  <a:pt x="1583436" y="86868"/>
                </a:lnTo>
                <a:lnTo>
                  <a:pt x="1546860" y="73152"/>
                </a:lnTo>
                <a:lnTo>
                  <a:pt x="1510284" y="60960"/>
                </a:lnTo>
                <a:lnTo>
                  <a:pt x="1470660" y="48768"/>
                </a:lnTo>
                <a:lnTo>
                  <a:pt x="1388364" y="27432"/>
                </a:lnTo>
                <a:lnTo>
                  <a:pt x="1345692" y="18288"/>
                </a:lnTo>
                <a:lnTo>
                  <a:pt x="1301496" y="9144"/>
                </a:lnTo>
                <a:lnTo>
                  <a:pt x="1257300" y="3048"/>
                </a:lnTo>
                <a:lnTo>
                  <a:pt x="1239009" y="0"/>
                </a:lnTo>
                <a:lnTo>
                  <a:pt x="704090" y="0"/>
                </a:lnTo>
                <a:lnTo>
                  <a:pt x="685800" y="3048"/>
                </a:lnTo>
                <a:lnTo>
                  <a:pt x="640080" y="9144"/>
                </a:lnTo>
                <a:lnTo>
                  <a:pt x="554736" y="27432"/>
                </a:lnTo>
                <a:lnTo>
                  <a:pt x="512064" y="38100"/>
                </a:lnTo>
                <a:lnTo>
                  <a:pt x="472440" y="48768"/>
                </a:lnTo>
                <a:lnTo>
                  <a:pt x="432816" y="60960"/>
                </a:lnTo>
                <a:lnTo>
                  <a:pt x="394716" y="73152"/>
                </a:lnTo>
                <a:lnTo>
                  <a:pt x="358140" y="86868"/>
                </a:lnTo>
                <a:lnTo>
                  <a:pt x="323088" y="102108"/>
                </a:lnTo>
                <a:lnTo>
                  <a:pt x="257556" y="134112"/>
                </a:lnTo>
                <a:lnTo>
                  <a:pt x="198120" y="169164"/>
                </a:lnTo>
                <a:lnTo>
                  <a:pt x="144780" y="205740"/>
                </a:lnTo>
                <a:lnTo>
                  <a:pt x="99060" y="246888"/>
                </a:lnTo>
                <a:lnTo>
                  <a:pt x="60960" y="289560"/>
                </a:lnTo>
                <a:lnTo>
                  <a:pt x="32004" y="335280"/>
                </a:lnTo>
                <a:lnTo>
                  <a:pt x="21336" y="358140"/>
                </a:lnTo>
                <a:lnTo>
                  <a:pt x="15240" y="370332"/>
                </a:lnTo>
                <a:lnTo>
                  <a:pt x="12192" y="382524"/>
                </a:lnTo>
                <a:lnTo>
                  <a:pt x="7620" y="394716"/>
                </a:lnTo>
                <a:lnTo>
                  <a:pt x="4572" y="406908"/>
                </a:lnTo>
                <a:lnTo>
                  <a:pt x="3048" y="420624"/>
                </a:lnTo>
                <a:lnTo>
                  <a:pt x="0" y="445008"/>
                </a:lnTo>
                <a:lnTo>
                  <a:pt x="0" y="470916"/>
                </a:lnTo>
                <a:lnTo>
                  <a:pt x="1524" y="484632"/>
                </a:lnTo>
                <a:lnTo>
                  <a:pt x="3048" y="496824"/>
                </a:lnTo>
                <a:lnTo>
                  <a:pt x="6096" y="509016"/>
                </a:lnTo>
                <a:lnTo>
                  <a:pt x="7620" y="521208"/>
                </a:lnTo>
                <a:lnTo>
                  <a:pt x="21336" y="557784"/>
                </a:lnTo>
                <a:lnTo>
                  <a:pt x="32004" y="582168"/>
                </a:lnTo>
                <a:lnTo>
                  <a:pt x="38100" y="592328"/>
                </a:lnTo>
                <a:lnTo>
                  <a:pt x="38100" y="446532"/>
                </a:lnTo>
                <a:lnTo>
                  <a:pt x="42672" y="414528"/>
                </a:lnTo>
                <a:lnTo>
                  <a:pt x="65532" y="352044"/>
                </a:lnTo>
                <a:lnTo>
                  <a:pt x="108204" y="292608"/>
                </a:lnTo>
                <a:lnTo>
                  <a:pt x="146304" y="254508"/>
                </a:lnTo>
                <a:lnTo>
                  <a:pt x="193548" y="217932"/>
                </a:lnTo>
                <a:lnTo>
                  <a:pt x="246888" y="182880"/>
                </a:lnTo>
                <a:lnTo>
                  <a:pt x="306324" y="152400"/>
                </a:lnTo>
                <a:lnTo>
                  <a:pt x="408432" y="109728"/>
                </a:lnTo>
                <a:lnTo>
                  <a:pt x="445008" y="97536"/>
                </a:lnTo>
                <a:lnTo>
                  <a:pt x="483108" y="85344"/>
                </a:lnTo>
                <a:lnTo>
                  <a:pt x="522732" y="74676"/>
                </a:lnTo>
                <a:lnTo>
                  <a:pt x="563880" y="64008"/>
                </a:lnTo>
                <a:lnTo>
                  <a:pt x="605028" y="54864"/>
                </a:lnTo>
                <a:lnTo>
                  <a:pt x="647700" y="47244"/>
                </a:lnTo>
                <a:lnTo>
                  <a:pt x="691896" y="39624"/>
                </a:lnTo>
                <a:lnTo>
                  <a:pt x="736092" y="33528"/>
                </a:lnTo>
                <a:lnTo>
                  <a:pt x="827532" y="24384"/>
                </a:lnTo>
                <a:lnTo>
                  <a:pt x="874776" y="21336"/>
                </a:lnTo>
                <a:lnTo>
                  <a:pt x="922020" y="19859"/>
                </a:lnTo>
                <a:lnTo>
                  <a:pt x="954024" y="19812"/>
                </a:lnTo>
                <a:lnTo>
                  <a:pt x="954024" y="9144"/>
                </a:lnTo>
                <a:lnTo>
                  <a:pt x="972312" y="19812"/>
                </a:lnTo>
                <a:lnTo>
                  <a:pt x="1021080" y="19812"/>
                </a:lnTo>
                <a:lnTo>
                  <a:pt x="1068324" y="22860"/>
                </a:lnTo>
                <a:lnTo>
                  <a:pt x="1115568" y="24384"/>
                </a:lnTo>
                <a:lnTo>
                  <a:pt x="1207008" y="33528"/>
                </a:lnTo>
                <a:lnTo>
                  <a:pt x="1252728" y="39624"/>
                </a:lnTo>
                <a:lnTo>
                  <a:pt x="1338072" y="54864"/>
                </a:lnTo>
                <a:lnTo>
                  <a:pt x="1380744" y="64008"/>
                </a:lnTo>
                <a:lnTo>
                  <a:pt x="1459992" y="85344"/>
                </a:lnTo>
                <a:lnTo>
                  <a:pt x="1498092" y="97536"/>
                </a:lnTo>
                <a:lnTo>
                  <a:pt x="1534668" y="109728"/>
                </a:lnTo>
                <a:lnTo>
                  <a:pt x="1571244" y="123444"/>
                </a:lnTo>
                <a:lnTo>
                  <a:pt x="1636776" y="152400"/>
                </a:lnTo>
                <a:lnTo>
                  <a:pt x="1697736" y="184404"/>
                </a:lnTo>
                <a:lnTo>
                  <a:pt x="1751076" y="217932"/>
                </a:lnTo>
                <a:lnTo>
                  <a:pt x="1796796" y="254508"/>
                </a:lnTo>
                <a:lnTo>
                  <a:pt x="1834896" y="292608"/>
                </a:lnTo>
                <a:lnTo>
                  <a:pt x="1865376" y="332232"/>
                </a:lnTo>
                <a:lnTo>
                  <a:pt x="1888236" y="373380"/>
                </a:lnTo>
                <a:lnTo>
                  <a:pt x="1900428" y="416052"/>
                </a:lnTo>
                <a:lnTo>
                  <a:pt x="1905000" y="448056"/>
                </a:lnTo>
                <a:lnTo>
                  <a:pt x="1905000" y="590804"/>
                </a:lnTo>
                <a:lnTo>
                  <a:pt x="1911096" y="580644"/>
                </a:lnTo>
                <a:lnTo>
                  <a:pt x="1921764" y="557784"/>
                </a:lnTo>
                <a:lnTo>
                  <a:pt x="1927860" y="545592"/>
                </a:lnTo>
                <a:lnTo>
                  <a:pt x="1930908" y="533400"/>
                </a:lnTo>
                <a:lnTo>
                  <a:pt x="1935480" y="519684"/>
                </a:lnTo>
                <a:lnTo>
                  <a:pt x="1938528" y="507492"/>
                </a:lnTo>
                <a:lnTo>
                  <a:pt x="1943100" y="470916"/>
                </a:lnTo>
                <a:close/>
              </a:path>
              <a:path w="1943100" h="934720">
                <a:moveTo>
                  <a:pt x="961644" y="896112"/>
                </a:moveTo>
                <a:lnTo>
                  <a:pt x="922020" y="896112"/>
                </a:lnTo>
                <a:lnTo>
                  <a:pt x="874776" y="893064"/>
                </a:lnTo>
                <a:lnTo>
                  <a:pt x="827532" y="891540"/>
                </a:lnTo>
                <a:lnTo>
                  <a:pt x="736092" y="882396"/>
                </a:lnTo>
                <a:lnTo>
                  <a:pt x="690372" y="876300"/>
                </a:lnTo>
                <a:lnTo>
                  <a:pt x="605028" y="861060"/>
                </a:lnTo>
                <a:lnTo>
                  <a:pt x="562356" y="851916"/>
                </a:lnTo>
                <a:lnTo>
                  <a:pt x="483108" y="830580"/>
                </a:lnTo>
                <a:lnTo>
                  <a:pt x="445008" y="818388"/>
                </a:lnTo>
                <a:lnTo>
                  <a:pt x="408432" y="806196"/>
                </a:lnTo>
                <a:lnTo>
                  <a:pt x="371856" y="792480"/>
                </a:lnTo>
                <a:lnTo>
                  <a:pt x="274320" y="748284"/>
                </a:lnTo>
                <a:lnTo>
                  <a:pt x="217932" y="714756"/>
                </a:lnTo>
                <a:lnTo>
                  <a:pt x="167640" y="679704"/>
                </a:lnTo>
                <a:lnTo>
                  <a:pt x="108204" y="623316"/>
                </a:lnTo>
                <a:lnTo>
                  <a:pt x="77724" y="583692"/>
                </a:lnTo>
                <a:lnTo>
                  <a:pt x="54864" y="542544"/>
                </a:lnTo>
                <a:lnTo>
                  <a:pt x="51816" y="531876"/>
                </a:lnTo>
                <a:lnTo>
                  <a:pt x="47244" y="521208"/>
                </a:lnTo>
                <a:lnTo>
                  <a:pt x="44196" y="510540"/>
                </a:lnTo>
                <a:lnTo>
                  <a:pt x="38100" y="467868"/>
                </a:lnTo>
                <a:lnTo>
                  <a:pt x="38100" y="592328"/>
                </a:lnTo>
                <a:lnTo>
                  <a:pt x="62484" y="627888"/>
                </a:lnTo>
                <a:lnTo>
                  <a:pt x="100584" y="670560"/>
                </a:lnTo>
                <a:lnTo>
                  <a:pt x="144780" y="710184"/>
                </a:lnTo>
                <a:lnTo>
                  <a:pt x="198120" y="748284"/>
                </a:lnTo>
                <a:lnTo>
                  <a:pt x="257556" y="781812"/>
                </a:lnTo>
                <a:lnTo>
                  <a:pt x="323088" y="813816"/>
                </a:lnTo>
                <a:lnTo>
                  <a:pt x="358140" y="829056"/>
                </a:lnTo>
                <a:lnTo>
                  <a:pt x="394716" y="842772"/>
                </a:lnTo>
                <a:lnTo>
                  <a:pt x="432816" y="854964"/>
                </a:lnTo>
                <a:lnTo>
                  <a:pt x="472440" y="867156"/>
                </a:lnTo>
                <a:lnTo>
                  <a:pt x="554736" y="888492"/>
                </a:lnTo>
                <a:lnTo>
                  <a:pt x="597408" y="897636"/>
                </a:lnTo>
                <a:lnTo>
                  <a:pt x="641604" y="906780"/>
                </a:lnTo>
                <a:lnTo>
                  <a:pt x="685800" y="912876"/>
                </a:lnTo>
                <a:lnTo>
                  <a:pt x="777240" y="925068"/>
                </a:lnTo>
                <a:lnTo>
                  <a:pt x="826008" y="929640"/>
                </a:lnTo>
                <a:lnTo>
                  <a:pt x="873252" y="931164"/>
                </a:lnTo>
                <a:lnTo>
                  <a:pt x="922020" y="934212"/>
                </a:lnTo>
                <a:lnTo>
                  <a:pt x="950976" y="934212"/>
                </a:lnTo>
                <a:lnTo>
                  <a:pt x="950976" y="918972"/>
                </a:lnTo>
                <a:lnTo>
                  <a:pt x="952500" y="911352"/>
                </a:lnTo>
                <a:lnTo>
                  <a:pt x="954024" y="902208"/>
                </a:lnTo>
                <a:lnTo>
                  <a:pt x="961644" y="896112"/>
                </a:lnTo>
                <a:close/>
              </a:path>
              <a:path w="1943100" h="934720">
                <a:moveTo>
                  <a:pt x="972312" y="896112"/>
                </a:moveTo>
                <a:lnTo>
                  <a:pt x="961644" y="896112"/>
                </a:lnTo>
                <a:lnTo>
                  <a:pt x="954024" y="902208"/>
                </a:lnTo>
                <a:lnTo>
                  <a:pt x="952500" y="911352"/>
                </a:lnTo>
                <a:lnTo>
                  <a:pt x="950976" y="918972"/>
                </a:lnTo>
                <a:lnTo>
                  <a:pt x="955548" y="928116"/>
                </a:lnTo>
                <a:lnTo>
                  <a:pt x="963168" y="932688"/>
                </a:lnTo>
                <a:lnTo>
                  <a:pt x="972312" y="896112"/>
                </a:lnTo>
                <a:close/>
              </a:path>
              <a:path w="1943100" h="934720">
                <a:moveTo>
                  <a:pt x="1905000" y="590804"/>
                </a:moveTo>
                <a:lnTo>
                  <a:pt x="1905000" y="469392"/>
                </a:lnTo>
                <a:lnTo>
                  <a:pt x="1900428" y="501396"/>
                </a:lnTo>
                <a:lnTo>
                  <a:pt x="1891284" y="533400"/>
                </a:lnTo>
                <a:lnTo>
                  <a:pt x="1886712" y="542544"/>
                </a:lnTo>
                <a:lnTo>
                  <a:pt x="1877568" y="563880"/>
                </a:lnTo>
                <a:lnTo>
                  <a:pt x="1865376" y="583692"/>
                </a:lnTo>
                <a:lnTo>
                  <a:pt x="1834896" y="623316"/>
                </a:lnTo>
                <a:lnTo>
                  <a:pt x="1773936" y="679704"/>
                </a:lnTo>
                <a:lnTo>
                  <a:pt x="1723644" y="716280"/>
                </a:lnTo>
                <a:lnTo>
                  <a:pt x="1667256" y="748284"/>
                </a:lnTo>
                <a:lnTo>
                  <a:pt x="1604772" y="778764"/>
                </a:lnTo>
                <a:lnTo>
                  <a:pt x="1534668" y="806196"/>
                </a:lnTo>
                <a:lnTo>
                  <a:pt x="1498092" y="818388"/>
                </a:lnTo>
                <a:lnTo>
                  <a:pt x="1459992" y="830580"/>
                </a:lnTo>
                <a:lnTo>
                  <a:pt x="1420368" y="841248"/>
                </a:lnTo>
                <a:lnTo>
                  <a:pt x="1379220" y="851916"/>
                </a:lnTo>
                <a:lnTo>
                  <a:pt x="1338072" y="861060"/>
                </a:lnTo>
                <a:lnTo>
                  <a:pt x="1295400" y="868680"/>
                </a:lnTo>
                <a:lnTo>
                  <a:pt x="1251204" y="876300"/>
                </a:lnTo>
                <a:lnTo>
                  <a:pt x="1207008" y="882396"/>
                </a:lnTo>
                <a:lnTo>
                  <a:pt x="1115568" y="891540"/>
                </a:lnTo>
                <a:lnTo>
                  <a:pt x="1068324" y="893064"/>
                </a:lnTo>
                <a:lnTo>
                  <a:pt x="1021080" y="896017"/>
                </a:lnTo>
                <a:lnTo>
                  <a:pt x="972312" y="896112"/>
                </a:lnTo>
                <a:lnTo>
                  <a:pt x="963168" y="932688"/>
                </a:lnTo>
                <a:lnTo>
                  <a:pt x="955548" y="928116"/>
                </a:lnTo>
                <a:lnTo>
                  <a:pt x="950976" y="918972"/>
                </a:lnTo>
                <a:lnTo>
                  <a:pt x="950976" y="934212"/>
                </a:lnTo>
                <a:lnTo>
                  <a:pt x="970788" y="934212"/>
                </a:lnTo>
                <a:lnTo>
                  <a:pt x="979932" y="897636"/>
                </a:lnTo>
                <a:lnTo>
                  <a:pt x="987552" y="902208"/>
                </a:lnTo>
                <a:lnTo>
                  <a:pt x="992124" y="911352"/>
                </a:lnTo>
                <a:lnTo>
                  <a:pt x="992124" y="934212"/>
                </a:lnTo>
                <a:lnTo>
                  <a:pt x="1021080" y="934212"/>
                </a:lnTo>
                <a:lnTo>
                  <a:pt x="1118616" y="928116"/>
                </a:lnTo>
                <a:lnTo>
                  <a:pt x="1165860" y="925068"/>
                </a:lnTo>
                <a:lnTo>
                  <a:pt x="1257300" y="912876"/>
                </a:lnTo>
                <a:lnTo>
                  <a:pt x="1303020" y="905256"/>
                </a:lnTo>
                <a:lnTo>
                  <a:pt x="1345692" y="897636"/>
                </a:lnTo>
                <a:lnTo>
                  <a:pt x="1388364" y="888492"/>
                </a:lnTo>
                <a:lnTo>
                  <a:pt x="1431036" y="877824"/>
                </a:lnTo>
                <a:lnTo>
                  <a:pt x="1470660" y="867156"/>
                </a:lnTo>
                <a:lnTo>
                  <a:pt x="1510284" y="854964"/>
                </a:lnTo>
                <a:lnTo>
                  <a:pt x="1548384" y="842772"/>
                </a:lnTo>
                <a:lnTo>
                  <a:pt x="1584960" y="829056"/>
                </a:lnTo>
                <a:lnTo>
                  <a:pt x="1620012" y="813816"/>
                </a:lnTo>
                <a:lnTo>
                  <a:pt x="1685544" y="781812"/>
                </a:lnTo>
                <a:lnTo>
                  <a:pt x="1744980" y="746760"/>
                </a:lnTo>
                <a:lnTo>
                  <a:pt x="1798320" y="710184"/>
                </a:lnTo>
                <a:lnTo>
                  <a:pt x="1844040" y="669036"/>
                </a:lnTo>
                <a:lnTo>
                  <a:pt x="1882140" y="626364"/>
                </a:lnTo>
                <a:lnTo>
                  <a:pt x="1897380" y="603504"/>
                </a:lnTo>
                <a:lnTo>
                  <a:pt x="1905000" y="590804"/>
                </a:lnTo>
                <a:close/>
              </a:path>
              <a:path w="1943100" h="934720">
                <a:moveTo>
                  <a:pt x="972312" y="19812"/>
                </a:moveTo>
                <a:lnTo>
                  <a:pt x="954024" y="9144"/>
                </a:lnTo>
                <a:lnTo>
                  <a:pt x="957072" y="15240"/>
                </a:lnTo>
                <a:lnTo>
                  <a:pt x="964692" y="19812"/>
                </a:lnTo>
                <a:lnTo>
                  <a:pt x="972312" y="19812"/>
                </a:lnTo>
                <a:close/>
              </a:path>
              <a:path w="1943100" h="934720">
                <a:moveTo>
                  <a:pt x="964692" y="19812"/>
                </a:moveTo>
                <a:lnTo>
                  <a:pt x="957072" y="15240"/>
                </a:lnTo>
                <a:lnTo>
                  <a:pt x="954024" y="9144"/>
                </a:lnTo>
                <a:lnTo>
                  <a:pt x="954024" y="19812"/>
                </a:lnTo>
                <a:lnTo>
                  <a:pt x="964692" y="19812"/>
                </a:lnTo>
                <a:close/>
              </a:path>
              <a:path w="1943100" h="934720">
                <a:moveTo>
                  <a:pt x="992124" y="911352"/>
                </a:moveTo>
                <a:lnTo>
                  <a:pt x="987552" y="902208"/>
                </a:lnTo>
                <a:lnTo>
                  <a:pt x="979932" y="897636"/>
                </a:lnTo>
                <a:lnTo>
                  <a:pt x="970788" y="934212"/>
                </a:lnTo>
                <a:lnTo>
                  <a:pt x="979932" y="934212"/>
                </a:lnTo>
                <a:lnTo>
                  <a:pt x="987552" y="928116"/>
                </a:lnTo>
                <a:lnTo>
                  <a:pt x="990600" y="918972"/>
                </a:lnTo>
                <a:lnTo>
                  <a:pt x="992124" y="911352"/>
                </a:lnTo>
                <a:close/>
              </a:path>
              <a:path w="1943100" h="934720">
                <a:moveTo>
                  <a:pt x="992124" y="934212"/>
                </a:moveTo>
                <a:lnTo>
                  <a:pt x="992124" y="911352"/>
                </a:lnTo>
                <a:lnTo>
                  <a:pt x="990600" y="918972"/>
                </a:lnTo>
                <a:lnTo>
                  <a:pt x="987552" y="928116"/>
                </a:lnTo>
                <a:lnTo>
                  <a:pt x="979932" y="934212"/>
                </a:lnTo>
                <a:lnTo>
                  <a:pt x="992124" y="9342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416857" y="3709593"/>
            <a:ext cx="1671782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b="1" spc="-9" dirty="0">
                <a:latin typeface="Arial"/>
                <a:cs typeface="Arial"/>
              </a:rPr>
              <a:t>Adaptive</a:t>
            </a:r>
            <a:r>
              <a:rPr sz="1400" b="1" spc="-27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Immunity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64328" y="3428999"/>
            <a:ext cx="0" cy="1748118"/>
          </a:xfrm>
          <a:custGeom>
            <a:avLst/>
            <a:gdLst/>
            <a:ahLst/>
            <a:cxnLst/>
            <a:rect l="l" t="t" r="r" b="b"/>
            <a:pathLst>
              <a:path h="1981200">
                <a:moveTo>
                  <a:pt x="0" y="0"/>
                </a:moveTo>
                <a:lnTo>
                  <a:pt x="0" y="198120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17273" y="3833083"/>
            <a:ext cx="346364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63637" y="5119296"/>
            <a:ext cx="348095" cy="117101"/>
          </a:xfrm>
          <a:custGeom>
            <a:avLst/>
            <a:gdLst/>
            <a:ahLst/>
            <a:cxnLst/>
            <a:rect l="l" t="t" r="r" b="b"/>
            <a:pathLst>
              <a:path w="382904" h="132714">
                <a:moveTo>
                  <a:pt x="323965" y="66294"/>
                </a:moveTo>
                <a:lnTo>
                  <a:pt x="299396" y="51816"/>
                </a:lnTo>
                <a:lnTo>
                  <a:pt x="0" y="51816"/>
                </a:lnTo>
                <a:lnTo>
                  <a:pt x="0" y="80772"/>
                </a:lnTo>
                <a:lnTo>
                  <a:pt x="299396" y="80772"/>
                </a:lnTo>
                <a:lnTo>
                  <a:pt x="323965" y="66294"/>
                </a:lnTo>
                <a:close/>
              </a:path>
              <a:path w="382904" h="132714">
                <a:moveTo>
                  <a:pt x="382524" y="65532"/>
                </a:moveTo>
                <a:lnTo>
                  <a:pt x="274320" y="4572"/>
                </a:lnTo>
                <a:lnTo>
                  <a:pt x="268224" y="0"/>
                </a:lnTo>
                <a:lnTo>
                  <a:pt x="259080" y="1524"/>
                </a:lnTo>
                <a:lnTo>
                  <a:pt x="256032" y="9144"/>
                </a:lnTo>
                <a:lnTo>
                  <a:pt x="251460" y="15240"/>
                </a:lnTo>
                <a:lnTo>
                  <a:pt x="252984" y="24384"/>
                </a:lnTo>
                <a:lnTo>
                  <a:pt x="260604" y="28956"/>
                </a:lnTo>
                <a:lnTo>
                  <a:pt x="299396" y="51816"/>
                </a:lnTo>
                <a:lnTo>
                  <a:pt x="353568" y="51816"/>
                </a:lnTo>
                <a:lnTo>
                  <a:pt x="353568" y="82253"/>
                </a:lnTo>
                <a:lnTo>
                  <a:pt x="382524" y="65532"/>
                </a:lnTo>
                <a:close/>
              </a:path>
              <a:path w="382904" h="132714">
                <a:moveTo>
                  <a:pt x="353568" y="82253"/>
                </a:moveTo>
                <a:lnTo>
                  <a:pt x="353568" y="80772"/>
                </a:lnTo>
                <a:lnTo>
                  <a:pt x="299396" y="80772"/>
                </a:lnTo>
                <a:lnTo>
                  <a:pt x="260604" y="103632"/>
                </a:lnTo>
                <a:lnTo>
                  <a:pt x="252984" y="108204"/>
                </a:lnTo>
                <a:lnTo>
                  <a:pt x="251460" y="117348"/>
                </a:lnTo>
                <a:lnTo>
                  <a:pt x="256032" y="123444"/>
                </a:lnTo>
                <a:lnTo>
                  <a:pt x="259080" y="129540"/>
                </a:lnTo>
                <a:lnTo>
                  <a:pt x="268224" y="132588"/>
                </a:lnTo>
                <a:lnTo>
                  <a:pt x="274320" y="128016"/>
                </a:lnTo>
                <a:lnTo>
                  <a:pt x="353568" y="82253"/>
                </a:lnTo>
                <a:close/>
              </a:path>
              <a:path w="382904" h="132714">
                <a:moveTo>
                  <a:pt x="353568" y="80772"/>
                </a:moveTo>
                <a:lnTo>
                  <a:pt x="353568" y="51816"/>
                </a:lnTo>
                <a:lnTo>
                  <a:pt x="299396" y="51816"/>
                </a:lnTo>
                <a:lnTo>
                  <a:pt x="323965" y="66294"/>
                </a:lnTo>
                <a:lnTo>
                  <a:pt x="345948" y="53340"/>
                </a:lnTo>
                <a:lnTo>
                  <a:pt x="345948" y="80772"/>
                </a:lnTo>
                <a:lnTo>
                  <a:pt x="353568" y="80772"/>
                </a:lnTo>
                <a:close/>
              </a:path>
              <a:path w="382904" h="132714">
                <a:moveTo>
                  <a:pt x="345948" y="80772"/>
                </a:moveTo>
                <a:lnTo>
                  <a:pt x="345948" y="79248"/>
                </a:lnTo>
                <a:lnTo>
                  <a:pt x="323965" y="66294"/>
                </a:lnTo>
                <a:lnTo>
                  <a:pt x="299396" y="80772"/>
                </a:lnTo>
                <a:lnTo>
                  <a:pt x="345948" y="80772"/>
                </a:lnTo>
                <a:close/>
              </a:path>
              <a:path w="382904" h="132714">
                <a:moveTo>
                  <a:pt x="345948" y="79248"/>
                </a:moveTo>
                <a:lnTo>
                  <a:pt x="345948" y="53340"/>
                </a:lnTo>
                <a:lnTo>
                  <a:pt x="323965" y="66294"/>
                </a:lnTo>
                <a:lnTo>
                  <a:pt x="345948" y="79248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10000" y="4995926"/>
            <a:ext cx="50144" cy="1522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61262" y="4706471"/>
            <a:ext cx="1295005" cy="2801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56737" y="4863661"/>
            <a:ext cx="177262" cy="2950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93374" y="4690335"/>
            <a:ext cx="1547091" cy="901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93374" y="4690334"/>
            <a:ext cx="1558636" cy="907676"/>
          </a:xfrm>
          <a:custGeom>
            <a:avLst/>
            <a:gdLst/>
            <a:ahLst/>
            <a:cxnLst/>
            <a:rect l="l" t="t" r="r" b="b"/>
            <a:pathLst>
              <a:path w="1714500" h="1028700">
                <a:moveTo>
                  <a:pt x="1714500" y="513588"/>
                </a:moveTo>
                <a:lnTo>
                  <a:pt x="1709928" y="460248"/>
                </a:lnTo>
                <a:lnTo>
                  <a:pt x="1696212" y="406908"/>
                </a:lnTo>
                <a:lnTo>
                  <a:pt x="1674876" y="358140"/>
                </a:lnTo>
                <a:lnTo>
                  <a:pt x="1644396" y="309372"/>
                </a:lnTo>
                <a:lnTo>
                  <a:pt x="1607820" y="265176"/>
                </a:lnTo>
                <a:lnTo>
                  <a:pt x="1565148" y="222504"/>
                </a:lnTo>
                <a:lnTo>
                  <a:pt x="1514856" y="182880"/>
                </a:lnTo>
                <a:lnTo>
                  <a:pt x="1459992" y="147828"/>
                </a:lnTo>
                <a:lnTo>
                  <a:pt x="1399032" y="114300"/>
                </a:lnTo>
                <a:lnTo>
                  <a:pt x="1365504" y="100584"/>
                </a:lnTo>
                <a:lnTo>
                  <a:pt x="1331976" y="85344"/>
                </a:lnTo>
                <a:lnTo>
                  <a:pt x="1225296" y="48768"/>
                </a:lnTo>
                <a:lnTo>
                  <a:pt x="1149096" y="30480"/>
                </a:lnTo>
                <a:lnTo>
                  <a:pt x="1069848" y="15240"/>
                </a:lnTo>
                <a:lnTo>
                  <a:pt x="1028700" y="10668"/>
                </a:lnTo>
                <a:lnTo>
                  <a:pt x="986028" y="6096"/>
                </a:lnTo>
                <a:lnTo>
                  <a:pt x="900684" y="0"/>
                </a:lnTo>
                <a:lnTo>
                  <a:pt x="813816" y="0"/>
                </a:lnTo>
                <a:lnTo>
                  <a:pt x="769620" y="3048"/>
                </a:lnTo>
                <a:lnTo>
                  <a:pt x="726948" y="6096"/>
                </a:lnTo>
                <a:lnTo>
                  <a:pt x="644652" y="15240"/>
                </a:lnTo>
                <a:lnTo>
                  <a:pt x="603504" y="22860"/>
                </a:lnTo>
                <a:lnTo>
                  <a:pt x="563880" y="30480"/>
                </a:lnTo>
                <a:lnTo>
                  <a:pt x="525780" y="39624"/>
                </a:lnTo>
                <a:lnTo>
                  <a:pt x="487680" y="50292"/>
                </a:lnTo>
                <a:lnTo>
                  <a:pt x="451104" y="60960"/>
                </a:lnTo>
                <a:lnTo>
                  <a:pt x="381000" y="85344"/>
                </a:lnTo>
                <a:lnTo>
                  <a:pt x="315468" y="115824"/>
                </a:lnTo>
                <a:lnTo>
                  <a:pt x="254508" y="147828"/>
                </a:lnTo>
                <a:lnTo>
                  <a:pt x="173736" y="202692"/>
                </a:lnTo>
                <a:lnTo>
                  <a:pt x="149352" y="224028"/>
                </a:lnTo>
                <a:lnTo>
                  <a:pt x="126492" y="243840"/>
                </a:lnTo>
                <a:lnTo>
                  <a:pt x="68580" y="310896"/>
                </a:lnTo>
                <a:lnTo>
                  <a:pt x="39624" y="358140"/>
                </a:lnTo>
                <a:lnTo>
                  <a:pt x="18288" y="408432"/>
                </a:lnTo>
                <a:lnTo>
                  <a:pt x="4572" y="461772"/>
                </a:lnTo>
                <a:lnTo>
                  <a:pt x="0" y="515112"/>
                </a:lnTo>
                <a:lnTo>
                  <a:pt x="1524" y="542544"/>
                </a:lnTo>
                <a:lnTo>
                  <a:pt x="10668" y="595884"/>
                </a:lnTo>
                <a:lnTo>
                  <a:pt x="28956" y="646176"/>
                </a:lnTo>
                <a:lnTo>
                  <a:pt x="38100" y="667076"/>
                </a:lnTo>
                <a:lnTo>
                  <a:pt x="38100" y="513588"/>
                </a:lnTo>
                <a:lnTo>
                  <a:pt x="39624" y="489204"/>
                </a:lnTo>
                <a:lnTo>
                  <a:pt x="47244" y="443484"/>
                </a:lnTo>
                <a:lnTo>
                  <a:pt x="62484" y="397764"/>
                </a:lnTo>
                <a:lnTo>
                  <a:pt x="100584" y="332232"/>
                </a:lnTo>
                <a:lnTo>
                  <a:pt x="134112" y="291084"/>
                </a:lnTo>
                <a:lnTo>
                  <a:pt x="175260" y="251460"/>
                </a:lnTo>
                <a:lnTo>
                  <a:pt x="246888" y="196596"/>
                </a:lnTo>
                <a:lnTo>
                  <a:pt x="332232" y="149352"/>
                </a:lnTo>
                <a:lnTo>
                  <a:pt x="396240" y="120396"/>
                </a:lnTo>
                <a:lnTo>
                  <a:pt x="463296" y="97536"/>
                </a:lnTo>
                <a:lnTo>
                  <a:pt x="499872" y="85344"/>
                </a:lnTo>
                <a:lnTo>
                  <a:pt x="573024" y="67056"/>
                </a:lnTo>
                <a:lnTo>
                  <a:pt x="611124" y="59436"/>
                </a:lnTo>
                <a:lnTo>
                  <a:pt x="690372" y="47244"/>
                </a:lnTo>
                <a:lnTo>
                  <a:pt x="772668" y="41148"/>
                </a:lnTo>
                <a:lnTo>
                  <a:pt x="813816" y="38208"/>
                </a:lnTo>
                <a:lnTo>
                  <a:pt x="900684" y="38100"/>
                </a:lnTo>
                <a:lnTo>
                  <a:pt x="982980" y="44196"/>
                </a:lnTo>
                <a:lnTo>
                  <a:pt x="1024128" y="48768"/>
                </a:lnTo>
                <a:lnTo>
                  <a:pt x="1063752" y="53340"/>
                </a:lnTo>
                <a:lnTo>
                  <a:pt x="1103376" y="59436"/>
                </a:lnTo>
                <a:lnTo>
                  <a:pt x="1141476" y="67056"/>
                </a:lnTo>
                <a:lnTo>
                  <a:pt x="1179576" y="76200"/>
                </a:lnTo>
                <a:lnTo>
                  <a:pt x="1216152" y="86868"/>
                </a:lnTo>
                <a:lnTo>
                  <a:pt x="1286256" y="108204"/>
                </a:lnTo>
                <a:lnTo>
                  <a:pt x="1351788" y="135636"/>
                </a:lnTo>
                <a:lnTo>
                  <a:pt x="1412748" y="164592"/>
                </a:lnTo>
                <a:lnTo>
                  <a:pt x="1467612" y="198120"/>
                </a:lnTo>
                <a:lnTo>
                  <a:pt x="1517904" y="233172"/>
                </a:lnTo>
                <a:lnTo>
                  <a:pt x="1580388" y="291084"/>
                </a:lnTo>
                <a:lnTo>
                  <a:pt x="1629156" y="355092"/>
                </a:lnTo>
                <a:lnTo>
                  <a:pt x="1652016" y="399288"/>
                </a:lnTo>
                <a:lnTo>
                  <a:pt x="1667256" y="445008"/>
                </a:lnTo>
                <a:lnTo>
                  <a:pt x="1674876" y="490728"/>
                </a:lnTo>
                <a:lnTo>
                  <a:pt x="1676400" y="667321"/>
                </a:lnTo>
                <a:lnTo>
                  <a:pt x="1687068" y="644652"/>
                </a:lnTo>
                <a:lnTo>
                  <a:pt x="1696212" y="620268"/>
                </a:lnTo>
                <a:lnTo>
                  <a:pt x="1703832" y="594360"/>
                </a:lnTo>
                <a:lnTo>
                  <a:pt x="1709928" y="566928"/>
                </a:lnTo>
                <a:lnTo>
                  <a:pt x="1712976" y="541020"/>
                </a:lnTo>
                <a:lnTo>
                  <a:pt x="1714500" y="513588"/>
                </a:lnTo>
                <a:close/>
              </a:path>
              <a:path w="1714500" h="1028700">
                <a:moveTo>
                  <a:pt x="1676400" y="667321"/>
                </a:moveTo>
                <a:lnTo>
                  <a:pt x="1676400" y="515112"/>
                </a:lnTo>
                <a:lnTo>
                  <a:pt x="1674876" y="539496"/>
                </a:lnTo>
                <a:lnTo>
                  <a:pt x="1671828" y="562356"/>
                </a:lnTo>
                <a:lnTo>
                  <a:pt x="1652016" y="630936"/>
                </a:lnTo>
                <a:lnTo>
                  <a:pt x="1627632" y="675132"/>
                </a:lnTo>
                <a:lnTo>
                  <a:pt x="1597152" y="717804"/>
                </a:lnTo>
                <a:lnTo>
                  <a:pt x="1560576" y="757428"/>
                </a:lnTo>
                <a:lnTo>
                  <a:pt x="1516380" y="795528"/>
                </a:lnTo>
                <a:lnTo>
                  <a:pt x="1467612" y="832104"/>
                </a:lnTo>
                <a:lnTo>
                  <a:pt x="1382268" y="879348"/>
                </a:lnTo>
                <a:lnTo>
                  <a:pt x="1318260" y="906780"/>
                </a:lnTo>
                <a:lnTo>
                  <a:pt x="1284732" y="920496"/>
                </a:lnTo>
                <a:lnTo>
                  <a:pt x="1178052" y="952500"/>
                </a:lnTo>
                <a:lnTo>
                  <a:pt x="1103376" y="969264"/>
                </a:lnTo>
                <a:lnTo>
                  <a:pt x="1063752" y="975360"/>
                </a:lnTo>
                <a:lnTo>
                  <a:pt x="1024128" y="979932"/>
                </a:lnTo>
                <a:lnTo>
                  <a:pt x="982980" y="984504"/>
                </a:lnTo>
                <a:lnTo>
                  <a:pt x="941832" y="987552"/>
                </a:lnTo>
                <a:lnTo>
                  <a:pt x="900684" y="990491"/>
                </a:lnTo>
                <a:lnTo>
                  <a:pt x="813816" y="990600"/>
                </a:lnTo>
                <a:lnTo>
                  <a:pt x="731520" y="984504"/>
                </a:lnTo>
                <a:lnTo>
                  <a:pt x="690372" y="979932"/>
                </a:lnTo>
                <a:lnTo>
                  <a:pt x="650748" y="975360"/>
                </a:lnTo>
                <a:lnTo>
                  <a:pt x="611124" y="969264"/>
                </a:lnTo>
                <a:lnTo>
                  <a:pt x="573024" y="960120"/>
                </a:lnTo>
                <a:lnTo>
                  <a:pt x="534924" y="952500"/>
                </a:lnTo>
                <a:lnTo>
                  <a:pt x="498348" y="941832"/>
                </a:lnTo>
                <a:lnTo>
                  <a:pt x="428244" y="920496"/>
                </a:lnTo>
                <a:lnTo>
                  <a:pt x="362712" y="893064"/>
                </a:lnTo>
                <a:lnTo>
                  <a:pt x="301752" y="864108"/>
                </a:lnTo>
                <a:lnTo>
                  <a:pt x="246888" y="830580"/>
                </a:lnTo>
                <a:lnTo>
                  <a:pt x="196596" y="795528"/>
                </a:lnTo>
                <a:lnTo>
                  <a:pt x="134112" y="737616"/>
                </a:lnTo>
                <a:lnTo>
                  <a:pt x="85344" y="673608"/>
                </a:lnTo>
                <a:lnTo>
                  <a:pt x="62484" y="629412"/>
                </a:lnTo>
                <a:lnTo>
                  <a:pt x="47244" y="583692"/>
                </a:lnTo>
                <a:lnTo>
                  <a:pt x="39624" y="537972"/>
                </a:lnTo>
                <a:lnTo>
                  <a:pt x="38100" y="513588"/>
                </a:lnTo>
                <a:lnTo>
                  <a:pt x="38100" y="667076"/>
                </a:lnTo>
                <a:lnTo>
                  <a:pt x="70104" y="719328"/>
                </a:lnTo>
                <a:lnTo>
                  <a:pt x="106680" y="763524"/>
                </a:lnTo>
                <a:lnTo>
                  <a:pt x="149352" y="806196"/>
                </a:lnTo>
                <a:lnTo>
                  <a:pt x="199644" y="845820"/>
                </a:lnTo>
                <a:lnTo>
                  <a:pt x="254508" y="880872"/>
                </a:lnTo>
                <a:lnTo>
                  <a:pt x="315468" y="914400"/>
                </a:lnTo>
                <a:lnTo>
                  <a:pt x="348996" y="928116"/>
                </a:lnTo>
                <a:lnTo>
                  <a:pt x="382524" y="943356"/>
                </a:lnTo>
                <a:lnTo>
                  <a:pt x="452628" y="967740"/>
                </a:lnTo>
                <a:lnTo>
                  <a:pt x="489204" y="978408"/>
                </a:lnTo>
                <a:lnTo>
                  <a:pt x="527304" y="989076"/>
                </a:lnTo>
                <a:lnTo>
                  <a:pt x="565404" y="998220"/>
                </a:lnTo>
                <a:lnTo>
                  <a:pt x="644652" y="1013460"/>
                </a:lnTo>
                <a:lnTo>
                  <a:pt x="685800" y="1018032"/>
                </a:lnTo>
                <a:lnTo>
                  <a:pt x="728472" y="1022604"/>
                </a:lnTo>
                <a:lnTo>
                  <a:pt x="813816" y="1028700"/>
                </a:lnTo>
                <a:lnTo>
                  <a:pt x="900684" y="1028700"/>
                </a:lnTo>
                <a:lnTo>
                  <a:pt x="944880" y="1025652"/>
                </a:lnTo>
                <a:lnTo>
                  <a:pt x="987552" y="1022604"/>
                </a:lnTo>
                <a:lnTo>
                  <a:pt x="1069848" y="1013460"/>
                </a:lnTo>
                <a:lnTo>
                  <a:pt x="1149096" y="998220"/>
                </a:lnTo>
                <a:lnTo>
                  <a:pt x="1188720" y="989076"/>
                </a:lnTo>
                <a:lnTo>
                  <a:pt x="1226820" y="978408"/>
                </a:lnTo>
                <a:lnTo>
                  <a:pt x="1263396" y="967740"/>
                </a:lnTo>
                <a:lnTo>
                  <a:pt x="1333500" y="941832"/>
                </a:lnTo>
                <a:lnTo>
                  <a:pt x="1399032" y="912876"/>
                </a:lnTo>
                <a:lnTo>
                  <a:pt x="1459992" y="880872"/>
                </a:lnTo>
                <a:lnTo>
                  <a:pt x="1540764" y="826008"/>
                </a:lnTo>
                <a:lnTo>
                  <a:pt x="1565148" y="804672"/>
                </a:lnTo>
                <a:lnTo>
                  <a:pt x="1588008" y="784860"/>
                </a:lnTo>
                <a:lnTo>
                  <a:pt x="1609344" y="763524"/>
                </a:lnTo>
                <a:lnTo>
                  <a:pt x="1645920" y="717804"/>
                </a:lnTo>
                <a:lnTo>
                  <a:pt x="1661160" y="693420"/>
                </a:lnTo>
                <a:lnTo>
                  <a:pt x="1674876" y="670560"/>
                </a:lnTo>
                <a:lnTo>
                  <a:pt x="1676400" y="6673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881580" y="5013958"/>
            <a:ext cx="1388341" cy="41161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b="1" spc="-4" dirty="0">
                <a:latin typeface="Arial"/>
                <a:cs typeface="Arial"/>
              </a:rPr>
              <a:t>Passive</a:t>
            </a:r>
            <a:r>
              <a:rPr sz="1300" b="1" spc="-58" dirty="0">
                <a:latin typeface="Arial"/>
                <a:cs typeface="Arial"/>
              </a:rPr>
              <a:t> </a:t>
            </a:r>
            <a:r>
              <a:rPr sz="1300" b="1" spc="-4" dirty="0">
                <a:latin typeface="Arial"/>
                <a:cs typeface="Arial"/>
              </a:rPr>
              <a:t>immunity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70943" y="2580041"/>
            <a:ext cx="2593686" cy="102717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 algn="just">
              <a:spcBef>
                <a:spcPts val="90"/>
              </a:spcBef>
            </a:pPr>
            <a:r>
              <a:rPr sz="1100" b="1" spc="-4" dirty="0">
                <a:latin typeface="Arial"/>
                <a:cs typeface="Arial"/>
              </a:rPr>
              <a:t>synthesis of </a:t>
            </a:r>
            <a:r>
              <a:rPr sz="1100" b="1" dirty="0">
                <a:latin typeface="Arial"/>
                <a:cs typeface="Arial"/>
              </a:rPr>
              <a:t>antibodies </a:t>
            </a:r>
            <a:r>
              <a:rPr sz="1100" b="1" spc="-4" dirty="0">
                <a:latin typeface="Arial"/>
                <a:cs typeface="Arial"/>
              </a:rPr>
              <a:t>and/or the  production of </a:t>
            </a:r>
            <a:r>
              <a:rPr sz="1100" b="1" dirty="0">
                <a:latin typeface="Arial"/>
                <a:cs typeface="Arial"/>
              </a:rPr>
              <a:t>immunologically </a:t>
            </a:r>
            <a:r>
              <a:rPr sz="1100" b="1" spc="-4" dirty="0">
                <a:latin typeface="Arial"/>
                <a:cs typeface="Arial"/>
              </a:rPr>
              <a:t>active  cells. </a:t>
            </a:r>
            <a:r>
              <a:rPr sz="1100" b="1" spc="-9" dirty="0">
                <a:latin typeface="Arial"/>
                <a:cs typeface="Arial"/>
              </a:rPr>
              <a:t>Active </a:t>
            </a:r>
            <a:r>
              <a:rPr sz="1100" b="1" spc="-4" dirty="0">
                <a:latin typeface="Arial"/>
                <a:cs typeface="Arial"/>
              </a:rPr>
              <a:t>immunity sets </a:t>
            </a:r>
            <a:r>
              <a:rPr sz="1100" b="1" dirty="0">
                <a:latin typeface="Arial"/>
                <a:cs typeface="Arial"/>
              </a:rPr>
              <a:t>in only  </a:t>
            </a:r>
            <a:r>
              <a:rPr sz="1100" b="1" spc="-4" dirty="0">
                <a:latin typeface="Arial"/>
                <a:cs typeface="Arial"/>
              </a:rPr>
              <a:t>after a latent period </a:t>
            </a:r>
            <a:r>
              <a:rPr sz="1100" b="1" dirty="0">
                <a:latin typeface="Arial"/>
                <a:cs typeface="Arial"/>
              </a:rPr>
              <a:t>which is </a:t>
            </a:r>
            <a:r>
              <a:rPr sz="1100" b="1" spc="-4" dirty="0">
                <a:latin typeface="Arial"/>
                <a:cs typeface="Arial"/>
              </a:rPr>
              <a:t>required  for </a:t>
            </a:r>
            <a:r>
              <a:rPr sz="1100" b="1" dirty="0">
                <a:latin typeface="Arial"/>
                <a:cs typeface="Arial"/>
              </a:rPr>
              <a:t>the immunological </a:t>
            </a:r>
            <a:r>
              <a:rPr sz="1100" b="1" spc="-4" dirty="0">
                <a:latin typeface="Arial"/>
                <a:cs typeface="Arial"/>
              </a:rPr>
              <a:t>machinery to be  set </a:t>
            </a:r>
            <a:r>
              <a:rPr sz="1100" b="1" dirty="0">
                <a:latin typeface="Arial"/>
                <a:cs typeface="Arial"/>
              </a:rPr>
              <a:t>in</a:t>
            </a:r>
            <a:r>
              <a:rPr sz="1100" b="1" spc="-13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motion.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78761" y="4597099"/>
            <a:ext cx="2316018" cy="85789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 algn="just">
              <a:spcBef>
                <a:spcPts val="90"/>
              </a:spcBef>
            </a:pPr>
            <a:r>
              <a:rPr sz="1100" b="1" spc="-4" dirty="0">
                <a:solidFill>
                  <a:srgbClr val="4C4C4C"/>
                </a:solidFill>
                <a:latin typeface="Arial"/>
                <a:cs typeface="Arial"/>
              </a:rPr>
              <a:t>The resistant that </a:t>
            </a:r>
            <a:r>
              <a:rPr sz="1100" b="1" dirty="0">
                <a:solidFill>
                  <a:srgbClr val="4C4C4C"/>
                </a:solidFill>
                <a:latin typeface="Arial"/>
                <a:cs typeface="Arial"/>
              </a:rPr>
              <a:t>is </a:t>
            </a:r>
            <a:r>
              <a:rPr sz="1100" b="1" spc="-4" dirty="0">
                <a:solidFill>
                  <a:srgbClr val="4C4C4C"/>
                </a:solidFill>
                <a:latin typeface="Arial"/>
                <a:cs typeface="Arial"/>
              </a:rPr>
              <a:t>transferred to  a recipient </a:t>
            </a:r>
            <a:r>
              <a:rPr sz="1100" b="1" dirty="0">
                <a:solidFill>
                  <a:srgbClr val="4C4C4C"/>
                </a:solidFill>
                <a:latin typeface="Arial"/>
                <a:cs typeface="Arial"/>
              </a:rPr>
              <a:t>in </a:t>
            </a:r>
            <a:r>
              <a:rPr sz="1100" b="1" spc="-4" dirty="0">
                <a:solidFill>
                  <a:srgbClr val="4C4C4C"/>
                </a:solidFill>
                <a:latin typeface="Arial"/>
                <a:cs typeface="Arial"/>
              </a:rPr>
              <a:t>a readymade form </a:t>
            </a:r>
            <a:r>
              <a:rPr sz="1100" b="1" dirty="0">
                <a:solidFill>
                  <a:srgbClr val="4C4C4C"/>
                </a:solidFill>
                <a:latin typeface="Arial"/>
                <a:cs typeface="Arial"/>
              </a:rPr>
              <a:t>is  known </a:t>
            </a:r>
            <a:r>
              <a:rPr sz="1100" b="1" spc="-4" dirty="0">
                <a:solidFill>
                  <a:srgbClr val="4C4C4C"/>
                </a:solidFill>
                <a:latin typeface="Arial"/>
                <a:cs typeface="Arial"/>
              </a:rPr>
              <a:t>as </a:t>
            </a:r>
            <a:r>
              <a:rPr sz="1100" b="1" spc="-9" dirty="0">
                <a:solidFill>
                  <a:srgbClr val="4C4C4C"/>
                </a:solidFill>
                <a:latin typeface="Arial"/>
                <a:cs typeface="Arial"/>
              </a:rPr>
              <a:t>passive </a:t>
            </a:r>
            <a:r>
              <a:rPr sz="1100" b="1" spc="-13" dirty="0">
                <a:solidFill>
                  <a:srgbClr val="4C4C4C"/>
                </a:solidFill>
                <a:latin typeface="Arial"/>
                <a:cs typeface="Arial"/>
              </a:rPr>
              <a:t>immunity. </a:t>
            </a:r>
            <a:r>
              <a:rPr sz="1100" b="1" spc="-4" dirty="0">
                <a:solidFill>
                  <a:srgbClr val="4C4C4C"/>
                </a:solidFill>
                <a:latin typeface="Arial"/>
                <a:cs typeface="Arial"/>
              </a:rPr>
              <a:t>Here  the </a:t>
            </a:r>
            <a:r>
              <a:rPr sz="1100" b="1" spc="-9" dirty="0">
                <a:solidFill>
                  <a:srgbClr val="4C4C4C"/>
                </a:solidFill>
                <a:latin typeface="Arial"/>
                <a:cs typeface="Arial"/>
              </a:rPr>
              <a:t>recipient’s </a:t>
            </a:r>
            <a:r>
              <a:rPr sz="1100" b="1" spc="-4" dirty="0">
                <a:solidFill>
                  <a:srgbClr val="4C4C4C"/>
                </a:solidFill>
                <a:latin typeface="Arial"/>
                <a:cs typeface="Arial"/>
              </a:rPr>
              <a:t>immune </a:t>
            </a:r>
            <a:r>
              <a:rPr sz="1100" b="1" spc="-9" dirty="0">
                <a:solidFill>
                  <a:srgbClr val="4C4C4C"/>
                </a:solidFill>
                <a:latin typeface="Arial"/>
                <a:cs typeface="Arial"/>
              </a:rPr>
              <a:t>system  </a:t>
            </a:r>
            <a:r>
              <a:rPr sz="1100" b="1" spc="-4" dirty="0">
                <a:solidFill>
                  <a:srgbClr val="4C4C4C"/>
                </a:solidFill>
                <a:latin typeface="Arial"/>
                <a:cs typeface="Arial"/>
              </a:rPr>
              <a:t>plays no active role. There </a:t>
            </a:r>
            <a:r>
              <a:rPr sz="1100" b="1" dirty="0">
                <a:solidFill>
                  <a:srgbClr val="4C4C4C"/>
                </a:solidFill>
                <a:latin typeface="Arial"/>
                <a:cs typeface="Arial"/>
              </a:rPr>
              <a:t>is</a:t>
            </a:r>
            <a:r>
              <a:rPr sz="1100" b="1" spc="-18" dirty="0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sz="1100" b="1" spc="-4" dirty="0">
                <a:solidFill>
                  <a:srgbClr val="4C4C4C"/>
                </a:solidFill>
                <a:latin typeface="Arial"/>
                <a:cs typeface="Arial"/>
              </a:rPr>
              <a:t>no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78761" y="5403922"/>
            <a:ext cx="707736" cy="3500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>
              <a:spcBef>
                <a:spcPts val="90"/>
              </a:spcBef>
            </a:pPr>
            <a:r>
              <a:rPr sz="1100" b="1" spc="-4" dirty="0">
                <a:solidFill>
                  <a:srgbClr val="4C4C4C"/>
                </a:solidFill>
                <a:latin typeface="Arial"/>
                <a:cs typeface="Arial"/>
              </a:rPr>
              <a:t>antigenic  prefor</a:t>
            </a:r>
            <a:r>
              <a:rPr sz="1100" b="1" spc="-18" dirty="0">
                <a:solidFill>
                  <a:srgbClr val="4C4C4C"/>
                </a:solidFill>
                <a:latin typeface="Arial"/>
                <a:cs typeface="Arial"/>
              </a:rPr>
              <a:t>m</a:t>
            </a:r>
            <a:r>
              <a:rPr sz="1100" b="1" spc="-4" dirty="0">
                <a:solidFill>
                  <a:srgbClr val="4C4C4C"/>
                </a:solidFill>
                <a:latin typeface="Arial"/>
                <a:cs typeface="Arial"/>
              </a:rPr>
              <a:t>e</a:t>
            </a:r>
            <a:r>
              <a:rPr sz="1100" b="1" dirty="0">
                <a:solidFill>
                  <a:srgbClr val="4C4C4C"/>
                </a:solidFill>
                <a:latin typeface="Arial"/>
                <a:cs typeface="Arial"/>
              </a:rPr>
              <a:t>d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59910" y="5403922"/>
            <a:ext cx="875145" cy="3500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65826" marR="4559" indent="-154999">
              <a:spcBef>
                <a:spcPts val="90"/>
              </a:spcBef>
            </a:pPr>
            <a:r>
              <a:rPr sz="1100" b="1" spc="-4" dirty="0">
                <a:solidFill>
                  <a:srgbClr val="4C4C4C"/>
                </a:solidFill>
                <a:latin typeface="Arial"/>
                <a:cs typeface="Arial"/>
              </a:rPr>
              <a:t>stimulus;  ant</a:t>
            </a:r>
            <a:r>
              <a:rPr sz="1100" b="1" dirty="0">
                <a:solidFill>
                  <a:srgbClr val="4C4C4C"/>
                </a:solidFill>
                <a:latin typeface="Arial"/>
                <a:cs typeface="Arial"/>
              </a:rPr>
              <a:t>i</a:t>
            </a:r>
            <a:r>
              <a:rPr sz="1100" b="1" spc="9" dirty="0">
                <a:solidFill>
                  <a:srgbClr val="4C4C4C"/>
                </a:solidFill>
                <a:latin typeface="Arial"/>
                <a:cs typeface="Arial"/>
              </a:rPr>
              <a:t>b</a:t>
            </a:r>
            <a:r>
              <a:rPr sz="1100" b="1" spc="-4" dirty="0">
                <a:solidFill>
                  <a:srgbClr val="4C4C4C"/>
                </a:solidFill>
                <a:latin typeface="Arial"/>
                <a:cs typeface="Arial"/>
              </a:rPr>
              <a:t>od</a:t>
            </a:r>
            <a:r>
              <a:rPr sz="1100" b="1" dirty="0">
                <a:solidFill>
                  <a:srgbClr val="4C4C4C"/>
                </a:solidFill>
                <a:latin typeface="Arial"/>
                <a:cs typeface="Arial"/>
              </a:rPr>
              <a:t>i</a:t>
            </a:r>
            <a:r>
              <a:rPr sz="1100" b="1" spc="-4" dirty="0">
                <a:solidFill>
                  <a:srgbClr val="4C4C4C"/>
                </a:solidFill>
                <a:latin typeface="Arial"/>
                <a:cs typeface="Arial"/>
              </a:rPr>
              <a:t>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47988" y="5403922"/>
            <a:ext cx="546677" cy="3500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dirty="0">
                <a:solidFill>
                  <a:srgbClr val="4C4C4C"/>
                </a:solidFill>
                <a:latin typeface="Arial"/>
                <a:cs typeface="Arial"/>
              </a:rPr>
              <a:t>i</a:t>
            </a:r>
            <a:r>
              <a:rPr sz="1100" b="1" spc="-4" dirty="0">
                <a:solidFill>
                  <a:srgbClr val="4C4C4C"/>
                </a:solidFill>
                <a:latin typeface="Arial"/>
                <a:cs typeface="Arial"/>
              </a:rPr>
              <a:t>nst</a:t>
            </a:r>
            <a:r>
              <a:rPr sz="1100" b="1" spc="-13" dirty="0">
                <a:solidFill>
                  <a:srgbClr val="4C4C4C"/>
                </a:solidFill>
                <a:latin typeface="Arial"/>
                <a:cs typeface="Arial"/>
              </a:rPr>
              <a:t>e</a:t>
            </a:r>
            <a:r>
              <a:rPr sz="1100" b="1" spc="-4" dirty="0">
                <a:solidFill>
                  <a:srgbClr val="4C4C4C"/>
                </a:solidFill>
                <a:latin typeface="Arial"/>
                <a:cs typeface="Arial"/>
              </a:rPr>
              <a:t>ad</a:t>
            </a:r>
            <a:r>
              <a:rPr sz="1100" b="1" dirty="0">
                <a:solidFill>
                  <a:srgbClr val="4C4C4C"/>
                </a:solidFill>
                <a:latin typeface="Arial"/>
                <a:cs typeface="Arial"/>
              </a:rPr>
              <a:t>,</a:t>
            </a:r>
            <a:endParaRPr sz="1100" dirty="0">
              <a:latin typeface="Arial"/>
              <a:cs typeface="Arial"/>
            </a:endParaRPr>
          </a:p>
          <a:p>
            <a:pPr marL="324244"/>
            <a:r>
              <a:rPr sz="1100" b="1" spc="-13" dirty="0">
                <a:solidFill>
                  <a:srgbClr val="4C4C4C"/>
                </a:solidFill>
                <a:latin typeface="Arial"/>
                <a:cs typeface="Arial"/>
              </a:rPr>
              <a:t>a</a:t>
            </a:r>
            <a:r>
              <a:rPr sz="1100" b="1" spc="-18" dirty="0">
                <a:solidFill>
                  <a:srgbClr val="4C4C4C"/>
                </a:solidFill>
                <a:latin typeface="Arial"/>
                <a:cs typeface="Arial"/>
              </a:rPr>
              <a:t>r</a:t>
            </a:r>
            <a:r>
              <a:rPr sz="1100" b="1" spc="-4" dirty="0">
                <a:solidFill>
                  <a:srgbClr val="4C4C4C"/>
                </a:solidFill>
                <a:latin typeface="Arial"/>
                <a:cs typeface="Arial"/>
              </a:rPr>
              <a:t>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78761" y="5726652"/>
            <a:ext cx="926523" cy="18377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" dirty="0">
                <a:solidFill>
                  <a:srgbClr val="4C4C4C"/>
                </a:solidFill>
                <a:latin typeface="Arial"/>
                <a:cs typeface="Arial"/>
              </a:rPr>
              <a:t>administered.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555" y="97347"/>
            <a:ext cx="4533900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Adaptive </a:t>
            </a:r>
            <a:r>
              <a:rPr dirty="0"/>
              <a:t>&amp; </a:t>
            </a:r>
            <a:r>
              <a:rPr spc="-4" dirty="0"/>
              <a:t>Innate</a:t>
            </a:r>
            <a:r>
              <a:rPr spc="-102" dirty="0"/>
              <a:t> </a:t>
            </a:r>
            <a:r>
              <a:rPr spc="-4" dirty="0"/>
              <a:t>Immunity</a:t>
            </a:r>
          </a:p>
        </p:txBody>
      </p:sp>
      <p:sp>
        <p:nvSpPr>
          <p:cNvPr id="3" name="object 3"/>
          <p:cNvSpPr/>
          <p:nvPr/>
        </p:nvSpPr>
        <p:spPr>
          <a:xfrm>
            <a:off x="1385455" y="1546412"/>
            <a:ext cx="7135091" cy="351304"/>
          </a:xfrm>
          <a:custGeom>
            <a:avLst/>
            <a:gdLst/>
            <a:ahLst/>
            <a:cxnLst/>
            <a:rect l="l" t="t" r="r" b="b"/>
            <a:pathLst>
              <a:path w="7848600" h="398144">
                <a:moveTo>
                  <a:pt x="0" y="0"/>
                </a:moveTo>
                <a:lnTo>
                  <a:pt x="0" y="397764"/>
                </a:lnTo>
                <a:lnTo>
                  <a:pt x="7848600" y="397764"/>
                </a:lnTo>
                <a:lnTo>
                  <a:pt x="784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5455" y="1897380"/>
            <a:ext cx="900545" cy="321609"/>
          </a:xfrm>
          <a:custGeom>
            <a:avLst/>
            <a:gdLst/>
            <a:ahLst/>
            <a:cxnLst/>
            <a:rect l="l" t="t" r="r" b="b"/>
            <a:pathLst>
              <a:path w="990600" h="364489">
                <a:moveTo>
                  <a:pt x="0" y="364236"/>
                </a:moveTo>
                <a:lnTo>
                  <a:pt x="990600" y="364236"/>
                </a:lnTo>
                <a:lnTo>
                  <a:pt x="990600" y="0"/>
                </a:lnTo>
                <a:lnTo>
                  <a:pt x="0" y="0"/>
                </a:lnTo>
                <a:lnTo>
                  <a:pt x="0" y="364236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0" y="1897380"/>
            <a:ext cx="2978727" cy="321609"/>
          </a:xfrm>
          <a:custGeom>
            <a:avLst/>
            <a:gdLst/>
            <a:ahLst/>
            <a:cxnLst/>
            <a:rect l="l" t="t" r="r" b="b"/>
            <a:pathLst>
              <a:path w="3276600" h="364489">
                <a:moveTo>
                  <a:pt x="0" y="364236"/>
                </a:moveTo>
                <a:lnTo>
                  <a:pt x="3276600" y="364236"/>
                </a:lnTo>
                <a:lnTo>
                  <a:pt x="3276600" y="0"/>
                </a:lnTo>
                <a:lnTo>
                  <a:pt x="0" y="0"/>
                </a:lnTo>
                <a:lnTo>
                  <a:pt x="0" y="364236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64727" y="1897380"/>
            <a:ext cx="3255818" cy="321609"/>
          </a:xfrm>
          <a:custGeom>
            <a:avLst/>
            <a:gdLst/>
            <a:ahLst/>
            <a:cxnLst/>
            <a:rect l="l" t="t" r="r" b="b"/>
            <a:pathLst>
              <a:path w="3581400" h="364489">
                <a:moveTo>
                  <a:pt x="0" y="364236"/>
                </a:moveTo>
                <a:lnTo>
                  <a:pt x="3581400" y="364236"/>
                </a:lnTo>
                <a:lnTo>
                  <a:pt x="3581400" y="0"/>
                </a:lnTo>
                <a:lnTo>
                  <a:pt x="0" y="0"/>
                </a:lnTo>
                <a:lnTo>
                  <a:pt x="0" y="364236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693" y="1892002"/>
            <a:ext cx="0" cy="367552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052"/>
                </a:lnTo>
              </a:path>
            </a:pathLst>
          </a:custGeom>
          <a:ln w="1371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65420" y="1892002"/>
            <a:ext cx="0" cy="367552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052"/>
                </a:lnTo>
              </a:path>
            </a:pathLst>
          </a:custGeom>
          <a:ln w="1371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2986" y="1897380"/>
            <a:ext cx="7161645" cy="0"/>
          </a:xfrm>
          <a:custGeom>
            <a:avLst/>
            <a:gdLst/>
            <a:ahLst/>
            <a:cxnLst/>
            <a:rect l="l" t="t" r="r" b="b"/>
            <a:pathLst>
              <a:path w="7877809">
                <a:moveTo>
                  <a:pt x="0" y="0"/>
                </a:moveTo>
                <a:lnTo>
                  <a:pt x="7877556" y="0"/>
                </a:lnTo>
              </a:path>
            </a:pathLst>
          </a:custGeom>
          <a:ln w="12192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86147" y="1534308"/>
            <a:ext cx="0" cy="725021"/>
          </a:xfrm>
          <a:custGeom>
            <a:avLst/>
            <a:gdLst/>
            <a:ahLst/>
            <a:cxnLst/>
            <a:rect l="l" t="t" r="r" b="b"/>
            <a:pathLst>
              <a:path h="821689">
                <a:moveTo>
                  <a:pt x="0" y="0"/>
                </a:moveTo>
                <a:lnTo>
                  <a:pt x="0" y="821436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1237" y="1534308"/>
            <a:ext cx="0" cy="725021"/>
          </a:xfrm>
          <a:custGeom>
            <a:avLst/>
            <a:gdLst/>
            <a:ahLst/>
            <a:cxnLst/>
            <a:rect l="l" t="t" r="r" b="b"/>
            <a:pathLst>
              <a:path h="821689">
                <a:moveTo>
                  <a:pt x="0" y="0"/>
                </a:moveTo>
                <a:lnTo>
                  <a:pt x="0" y="821436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2986" y="1547083"/>
            <a:ext cx="7161645" cy="0"/>
          </a:xfrm>
          <a:custGeom>
            <a:avLst/>
            <a:gdLst/>
            <a:ahLst/>
            <a:cxnLst/>
            <a:rect l="l" t="t" r="r" b="b"/>
            <a:pathLst>
              <a:path w="7877809">
                <a:moveTo>
                  <a:pt x="0" y="0"/>
                </a:moveTo>
                <a:lnTo>
                  <a:pt x="7877556" y="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9220" y="2234901"/>
            <a:ext cx="0" cy="24653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432"/>
                </a:lnTo>
              </a:path>
            </a:pathLst>
          </a:custGeom>
          <a:ln w="1371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70890" y="1918447"/>
            <a:ext cx="727941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31" dirty="0">
                <a:latin typeface="Arial"/>
                <a:cs typeface="Arial"/>
              </a:rPr>
              <a:t>Sr.</a:t>
            </a:r>
            <a:r>
              <a:rPr spc="-9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No.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89446" y="1488678"/>
            <a:ext cx="5418859" cy="725310"/>
          </a:xfrm>
          <a:prstGeom prst="rect">
            <a:avLst/>
          </a:prstGeom>
        </p:spPr>
        <p:txBody>
          <a:bodyPr vert="horz" wrap="square" lIns="0" tIns="93455" rIns="0" bIns="0" rtlCol="0">
            <a:spAutoFit/>
          </a:bodyPr>
          <a:lstStyle/>
          <a:p>
            <a:pPr marL="11397">
              <a:spcBef>
                <a:spcPts val="736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Difference between </a:t>
            </a:r>
            <a:r>
              <a:rPr b="1" spc="-4" dirty="0">
                <a:solidFill>
                  <a:srgbClr val="FFFFFF"/>
                </a:solidFill>
                <a:latin typeface="Arial"/>
                <a:cs typeface="Arial"/>
              </a:rPr>
              <a:t>Active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b="1" spc="-4" dirty="0">
                <a:solidFill>
                  <a:srgbClr val="FFFFFF"/>
                </a:solidFill>
                <a:latin typeface="Arial"/>
                <a:cs typeface="Arial"/>
              </a:rPr>
              <a:t>Passive</a:t>
            </a:r>
            <a:r>
              <a:rPr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FFFFFF"/>
                </a:solidFill>
                <a:latin typeface="Arial"/>
                <a:cs typeface="Arial"/>
              </a:rPr>
              <a:t>Immunity</a:t>
            </a:r>
            <a:endParaRPr dirty="0">
              <a:latin typeface="Arial"/>
              <a:cs typeface="Arial"/>
            </a:endParaRPr>
          </a:p>
          <a:p>
            <a:pPr marL="563581">
              <a:spcBef>
                <a:spcPts val="646"/>
              </a:spcBef>
              <a:tabLst>
                <a:tab pos="3551868" algn="l"/>
              </a:tabLst>
            </a:pPr>
            <a:r>
              <a:rPr spc="-4" dirty="0">
                <a:latin typeface="Arial"/>
                <a:cs typeface="Arial"/>
              </a:rPr>
              <a:t>Active Immunity	</a:t>
            </a:r>
            <a:r>
              <a:rPr dirty="0">
                <a:latin typeface="Arial"/>
                <a:cs typeface="Arial"/>
              </a:rPr>
              <a:t>Passive</a:t>
            </a:r>
            <a:r>
              <a:rPr spc="-8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Immunity</a:t>
            </a:r>
            <a:endParaRPr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85455" y="2218765"/>
            <a:ext cx="900545" cy="1008529"/>
          </a:xfrm>
          <a:custGeom>
            <a:avLst/>
            <a:gdLst/>
            <a:ahLst/>
            <a:cxnLst/>
            <a:rect l="l" t="t" r="r" b="b"/>
            <a:pathLst>
              <a:path w="990600" h="1143000">
                <a:moveTo>
                  <a:pt x="0" y="0"/>
                </a:moveTo>
                <a:lnTo>
                  <a:pt x="0" y="1143000"/>
                </a:lnTo>
                <a:lnTo>
                  <a:pt x="990600" y="11430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1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6000" y="2218765"/>
            <a:ext cx="2978727" cy="1008529"/>
          </a:xfrm>
          <a:custGeom>
            <a:avLst/>
            <a:gdLst/>
            <a:ahLst/>
            <a:cxnLst/>
            <a:rect l="l" t="t" r="r" b="b"/>
            <a:pathLst>
              <a:path w="3276600" h="1143000">
                <a:moveTo>
                  <a:pt x="0" y="0"/>
                </a:moveTo>
                <a:lnTo>
                  <a:pt x="0" y="1143000"/>
                </a:lnTo>
                <a:lnTo>
                  <a:pt x="3276600" y="1143000"/>
                </a:lnTo>
                <a:lnTo>
                  <a:pt x="3276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1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64727" y="2218765"/>
            <a:ext cx="3255818" cy="1008529"/>
          </a:xfrm>
          <a:custGeom>
            <a:avLst/>
            <a:gdLst/>
            <a:ahLst/>
            <a:cxnLst/>
            <a:rect l="l" t="t" r="r" b="b"/>
            <a:pathLst>
              <a:path w="3581400" h="1143000">
                <a:moveTo>
                  <a:pt x="0" y="0"/>
                </a:moveTo>
                <a:lnTo>
                  <a:pt x="0" y="1143000"/>
                </a:lnTo>
                <a:lnTo>
                  <a:pt x="3581400" y="1143000"/>
                </a:lnTo>
                <a:lnTo>
                  <a:pt x="3581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1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6693" y="2213386"/>
            <a:ext cx="0" cy="1020856"/>
          </a:xfrm>
          <a:custGeom>
            <a:avLst/>
            <a:gdLst/>
            <a:ahLst/>
            <a:cxnLst/>
            <a:rect l="l" t="t" r="r" b="b"/>
            <a:pathLst>
              <a:path h="1156970">
                <a:moveTo>
                  <a:pt x="0" y="0"/>
                </a:moveTo>
                <a:lnTo>
                  <a:pt x="0" y="1156716"/>
                </a:lnTo>
              </a:path>
            </a:pathLst>
          </a:custGeom>
          <a:ln w="1371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65420" y="2213386"/>
            <a:ext cx="0" cy="1020856"/>
          </a:xfrm>
          <a:custGeom>
            <a:avLst/>
            <a:gdLst/>
            <a:ahLst/>
            <a:cxnLst/>
            <a:rect l="l" t="t" r="r" b="b"/>
            <a:pathLst>
              <a:path h="1156970">
                <a:moveTo>
                  <a:pt x="0" y="0"/>
                </a:moveTo>
                <a:lnTo>
                  <a:pt x="0" y="1156716"/>
                </a:lnTo>
              </a:path>
            </a:pathLst>
          </a:custGeom>
          <a:ln w="1371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86147" y="2213386"/>
            <a:ext cx="0" cy="1020856"/>
          </a:xfrm>
          <a:custGeom>
            <a:avLst/>
            <a:gdLst/>
            <a:ahLst/>
            <a:cxnLst/>
            <a:rect l="l" t="t" r="r" b="b"/>
            <a:pathLst>
              <a:path h="1156970">
                <a:moveTo>
                  <a:pt x="0" y="0"/>
                </a:moveTo>
                <a:lnTo>
                  <a:pt x="0" y="1156716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21237" y="2213386"/>
            <a:ext cx="0" cy="1020856"/>
          </a:xfrm>
          <a:custGeom>
            <a:avLst/>
            <a:gdLst/>
            <a:ahLst/>
            <a:cxnLst/>
            <a:rect l="l" t="t" r="r" b="b"/>
            <a:pathLst>
              <a:path h="1156970">
                <a:moveTo>
                  <a:pt x="0" y="0"/>
                </a:moveTo>
                <a:lnTo>
                  <a:pt x="0" y="1156716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72986" y="2219437"/>
            <a:ext cx="7161645" cy="0"/>
          </a:xfrm>
          <a:custGeom>
            <a:avLst/>
            <a:gdLst/>
            <a:ahLst/>
            <a:cxnLst/>
            <a:rect l="l" t="t" r="r" b="b"/>
            <a:pathLst>
              <a:path w="7877809">
                <a:moveTo>
                  <a:pt x="0" y="0"/>
                </a:moveTo>
                <a:lnTo>
                  <a:pt x="7877556" y="0"/>
                </a:lnTo>
              </a:path>
            </a:pathLst>
          </a:custGeom>
          <a:ln w="1371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72986" y="3227966"/>
            <a:ext cx="7161645" cy="0"/>
          </a:xfrm>
          <a:custGeom>
            <a:avLst/>
            <a:gdLst/>
            <a:ahLst/>
            <a:cxnLst/>
            <a:rect l="l" t="t" r="r" b="b"/>
            <a:pathLst>
              <a:path w="7877809">
                <a:moveTo>
                  <a:pt x="0" y="0"/>
                </a:moveTo>
                <a:lnTo>
                  <a:pt x="7877556" y="0"/>
                </a:lnTo>
              </a:path>
            </a:pathLst>
          </a:custGeom>
          <a:ln w="1371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59065" y="2241176"/>
            <a:ext cx="151823" cy="29191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dirty="0">
                <a:latin typeface="Arial"/>
                <a:cs typeface="Arial"/>
              </a:rPr>
              <a:t>1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505823" y="2241176"/>
            <a:ext cx="2536536" cy="56550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95735" marR="4559" indent="-84908">
              <a:spcBef>
                <a:spcPts val="90"/>
              </a:spcBef>
            </a:pPr>
            <a:r>
              <a:rPr dirty="0">
                <a:latin typeface="Arial"/>
                <a:cs typeface="Arial"/>
              </a:rPr>
              <a:t>Produced </a:t>
            </a:r>
            <a:r>
              <a:rPr spc="-4" dirty="0">
                <a:latin typeface="Arial"/>
                <a:cs typeface="Arial"/>
              </a:rPr>
              <a:t>actively </a:t>
            </a:r>
            <a:r>
              <a:rPr dirty="0">
                <a:latin typeface="Arial"/>
                <a:cs typeface="Arial"/>
              </a:rPr>
              <a:t>by</a:t>
            </a:r>
            <a:r>
              <a:rPr spc="-99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the  </a:t>
            </a:r>
            <a:r>
              <a:rPr spc="-9" dirty="0">
                <a:latin typeface="Arial"/>
                <a:cs typeface="Arial"/>
              </a:rPr>
              <a:t>host’s </a:t>
            </a:r>
            <a:r>
              <a:rPr spc="-4" dirty="0">
                <a:latin typeface="Arial"/>
                <a:cs typeface="Arial"/>
              </a:rPr>
              <a:t>immune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system.</a:t>
            </a:r>
            <a:endParaRPr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51300" y="2241176"/>
            <a:ext cx="2881168" cy="84250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0827" marR="4559" algn="ctr">
              <a:spcBef>
                <a:spcPts val="90"/>
              </a:spcBef>
            </a:pPr>
            <a:r>
              <a:rPr dirty="0">
                <a:latin typeface="Arial"/>
                <a:cs typeface="Arial"/>
              </a:rPr>
              <a:t>Received passively by </a:t>
            </a:r>
            <a:r>
              <a:rPr spc="-4" dirty="0">
                <a:latin typeface="Arial"/>
                <a:cs typeface="Arial"/>
              </a:rPr>
              <a:t>the  </a:t>
            </a:r>
            <a:r>
              <a:rPr dirty="0">
                <a:latin typeface="Arial"/>
                <a:cs typeface="Arial"/>
              </a:rPr>
              <a:t>host. No </a:t>
            </a:r>
            <a:r>
              <a:rPr spc="-4" dirty="0">
                <a:latin typeface="Arial"/>
                <a:cs typeface="Arial"/>
              </a:rPr>
              <a:t>participation </a:t>
            </a:r>
            <a:r>
              <a:rPr dirty="0">
                <a:latin typeface="Arial"/>
                <a:cs typeface="Arial"/>
              </a:rPr>
              <a:t>by</a:t>
            </a:r>
            <a:r>
              <a:rPr spc="-10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the  </a:t>
            </a:r>
            <a:r>
              <a:rPr spc="-9" dirty="0">
                <a:latin typeface="Arial"/>
                <a:cs typeface="Arial"/>
              </a:rPr>
              <a:t>host’s </a:t>
            </a:r>
            <a:r>
              <a:rPr spc="-4" dirty="0">
                <a:latin typeface="Arial"/>
                <a:cs typeface="Arial"/>
              </a:rPr>
              <a:t>immune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system.</a:t>
            </a:r>
            <a:endParaRPr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85455" y="3227294"/>
            <a:ext cx="900545" cy="201706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0"/>
                </a:moveTo>
                <a:lnTo>
                  <a:pt x="0" y="228599"/>
                </a:lnTo>
                <a:lnTo>
                  <a:pt x="990600" y="228599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86000" y="3227294"/>
            <a:ext cx="2978727" cy="201706"/>
          </a:xfrm>
          <a:custGeom>
            <a:avLst/>
            <a:gdLst/>
            <a:ahLst/>
            <a:cxnLst/>
            <a:rect l="l" t="t" r="r" b="b"/>
            <a:pathLst>
              <a:path w="3276600" h="228600">
                <a:moveTo>
                  <a:pt x="0" y="0"/>
                </a:moveTo>
                <a:lnTo>
                  <a:pt x="0" y="228599"/>
                </a:lnTo>
                <a:lnTo>
                  <a:pt x="3276600" y="228599"/>
                </a:lnTo>
                <a:lnTo>
                  <a:pt x="3276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64727" y="3227294"/>
            <a:ext cx="3255818" cy="201706"/>
          </a:xfrm>
          <a:custGeom>
            <a:avLst/>
            <a:gdLst/>
            <a:ahLst/>
            <a:cxnLst/>
            <a:rect l="l" t="t" r="r" b="b"/>
            <a:pathLst>
              <a:path w="3581400" h="228600">
                <a:moveTo>
                  <a:pt x="0" y="0"/>
                </a:moveTo>
                <a:lnTo>
                  <a:pt x="0" y="228599"/>
                </a:lnTo>
                <a:lnTo>
                  <a:pt x="3581400" y="228599"/>
                </a:lnTo>
                <a:lnTo>
                  <a:pt x="3581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86693" y="3221915"/>
            <a:ext cx="0" cy="207309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695"/>
                </a:lnTo>
              </a:path>
            </a:pathLst>
          </a:custGeom>
          <a:ln w="1371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65420" y="3221915"/>
            <a:ext cx="0" cy="207309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695"/>
                </a:lnTo>
              </a:path>
            </a:pathLst>
          </a:custGeom>
          <a:ln w="1371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86147" y="3221915"/>
            <a:ext cx="0" cy="207309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695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21237" y="3221915"/>
            <a:ext cx="0" cy="207309"/>
          </a:xfrm>
          <a:custGeom>
            <a:avLst/>
            <a:gdLst/>
            <a:ahLst/>
            <a:cxnLst/>
            <a:rect l="l" t="t" r="r" b="b"/>
            <a:pathLst>
              <a:path h="234950">
                <a:moveTo>
                  <a:pt x="0" y="0"/>
                </a:moveTo>
                <a:lnTo>
                  <a:pt x="0" y="234695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72986" y="3227966"/>
            <a:ext cx="7161645" cy="0"/>
          </a:xfrm>
          <a:custGeom>
            <a:avLst/>
            <a:gdLst/>
            <a:ahLst/>
            <a:cxnLst/>
            <a:rect l="l" t="t" r="r" b="b"/>
            <a:pathLst>
              <a:path w="7877809">
                <a:moveTo>
                  <a:pt x="0" y="0"/>
                </a:moveTo>
                <a:lnTo>
                  <a:pt x="7877556" y="0"/>
                </a:lnTo>
              </a:path>
            </a:pathLst>
          </a:custGeom>
          <a:ln w="1371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759065" y="3249705"/>
            <a:ext cx="151823" cy="29191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dirty="0">
                <a:latin typeface="Arial"/>
                <a:cs typeface="Arial"/>
              </a:rPr>
              <a:t>2</a:t>
            </a:r>
          </a:p>
        </p:txBody>
      </p:sp>
      <p:sp>
        <p:nvSpPr>
          <p:cNvPr id="39" name="object 39"/>
          <p:cNvSpPr/>
          <p:nvPr/>
        </p:nvSpPr>
        <p:spPr>
          <a:xfrm>
            <a:off x="415637" y="403412"/>
            <a:ext cx="831272" cy="3025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5637" y="3428999"/>
            <a:ext cx="8312727" cy="3025588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5637" y="3429001"/>
            <a:ext cx="831272" cy="3025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85455" y="3428999"/>
            <a:ext cx="900545" cy="537882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990600" y="0"/>
                </a:moveTo>
                <a:lnTo>
                  <a:pt x="0" y="0"/>
                </a:lnTo>
                <a:lnTo>
                  <a:pt x="0" y="609600"/>
                </a:lnTo>
                <a:lnTo>
                  <a:pt x="990600" y="6096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86000" y="3428999"/>
            <a:ext cx="2978727" cy="537882"/>
          </a:xfrm>
          <a:custGeom>
            <a:avLst/>
            <a:gdLst/>
            <a:ahLst/>
            <a:cxnLst/>
            <a:rect l="l" t="t" r="r" b="b"/>
            <a:pathLst>
              <a:path w="3276600" h="609600">
                <a:moveTo>
                  <a:pt x="3276600" y="0"/>
                </a:moveTo>
                <a:lnTo>
                  <a:pt x="0" y="0"/>
                </a:lnTo>
                <a:lnTo>
                  <a:pt x="0" y="609600"/>
                </a:lnTo>
                <a:lnTo>
                  <a:pt x="3276600" y="609600"/>
                </a:lnTo>
                <a:lnTo>
                  <a:pt x="3276600" y="0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64727" y="3428999"/>
            <a:ext cx="3255818" cy="537882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3581400" y="0"/>
                </a:moveTo>
                <a:lnTo>
                  <a:pt x="0" y="0"/>
                </a:lnTo>
                <a:lnTo>
                  <a:pt x="0" y="609600"/>
                </a:lnTo>
                <a:lnTo>
                  <a:pt x="3581400" y="609600"/>
                </a:lnTo>
                <a:lnTo>
                  <a:pt x="3581400" y="0"/>
                </a:lnTo>
                <a:close/>
              </a:path>
            </a:pathLst>
          </a:custGeom>
          <a:solidFill>
            <a:srgbClr val="FF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86693" y="3428999"/>
            <a:ext cx="0" cy="544606"/>
          </a:xfrm>
          <a:custGeom>
            <a:avLst/>
            <a:gdLst/>
            <a:ahLst/>
            <a:cxnLst/>
            <a:rect l="l" t="t" r="r" b="b"/>
            <a:pathLst>
              <a:path h="617220">
                <a:moveTo>
                  <a:pt x="0" y="0"/>
                </a:moveTo>
                <a:lnTo>
                  <a:pt x="0" y="617220"/>
                </a:lnTo>
              </a:path>
            </a:pathLst>
          </a:custGeom>
          <a:ln w="1371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65420" y="3428999"/>
            <a:ext cx="0" cy="544606"/>
          </a:xfrm>
          <a:custGeom>
            <a:avLst/>
            <a:gdLst/>
            <a:ahLst/>
            <a:cxnLst/>
            <a:rect l="l" t="t" r="r" b="b"/>
            <a:pathLst>
              <a:path h="617220">
                <a:moveTo>
                  <a:pt x="0" y="0"/>
                </a:moveTo>
                <a:lnTo>
                  <a:pt x="0" y="617220"/>
                </a:lnTo>
              </a:path>
            </a:pathLst>
          </a:custGeom>
          <a:ln w="1371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86147" y="3428999"/>
            <a:ext cx="0" cy="544606"/>
          </a:xfrm>
          <a:custGeom>
            <a:avLst/>
            <a:gdLst/>
            <a:ahLst/>
            <a:cxnLst/>
            <a:rect l="l" t="t" r="r" b="b"/>
            <a:pathLst>
              <a:path h="617220">
                <a:moveTo>
                  <a:pt x="0" y="0"/>
                </a:moveTo>
                <a:lnTo>
                  <a:pt x="0" y="61722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521237" y="3428999"/>
            <a:ext cx="0" cy="544606"/>
          </a:xfrm>
          <a:custGeom>
            <a:avLst/>
            <a:gdLst/>
            <a:ahLst/>
            <a:cxnLst/>
            <a:rect l="l" t="t" r="r" b="b"/>
            <a:pathLst>
              <a:path h="617220">
                <a:moveTo>
                  <a:pt x="0" y="0"/>
                </a:moveTo>
                <a:lnTo>
                  <a:pt x="0" y="61722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72986" y="3967554"/>
            <a:ext cx="7161645" cy="0"/>
          </a:xfrm>
          <a:custGeom>
            <a:avLst/>
            <a:gdLst/>
            <a:ahLst/>
            <a:cxnLst/>
            <a:rect l="l" t="t" r="r" b="b"/>
            <a:pathLst>
              <a:path w="7877809">
                <a:moveTo>
                  <a:pt x="0" y="0"/>
                </a:moveTo>
                <a:lnTo>
                  <a:pt x="7877556" y="0"/>
                </a:lnTo>
              </a:path>
            </a:pathLst>
          </a:custGeom>
          <a:ln w="1371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428238" y="3607734"/>
            <a:ext cx="2693555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dirty="0">
                <a:latin typeface="Arial"/>
                <a:cs typeface="Arial"/>
              </a:rPr>
              <a:t>contact </a:t>
            </a:r>
            <a:r>
              <a:rPr spc="-4" dirty="0">
                <a:latin typeface="Arial"/>
                <a:cs typeface="Arial"/>
              </a:rPr>
              <a:t>with</a:t>
            </a:r>
            <a:r>
              <a:rPr spc="-10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immunogens.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5711765" y="3607734"/>
            <a:ext cx="2359891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dirty="0">
                <a:latin typeface="Arial"/>
                <a:cs typeface="Arial"/>
              </a:rPr>
              <a:t>readymade</a:t>
            </a:r>
            <a:r>
              <a:rPr spc="-11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antibodies.</a:t>
            </a:r>
          </a:p>
        </p:txBody>
      </p:sp>
      <p:sp>
        <p:nvSpPr>
          <p:cNvPr id="52" name="object 52"/>
          <p:cNvSpPr/>
          <p:nvPr/>
        </p:nvSpPr>
        <p:spPr>
          <a:xfrm>
            <a:off x="1385455" y="3966882"/>
            <a:ext cx="900545" cy="739588"/>
          </a:xfrm>
          <a:custGeom>
            <a:avLst/>
            <a:gdLst/>
            <a:ahLst/>
            <a:cxnLst/>
            <a:rect l="l" t="t" r="r" b="b"/>
            <a:pathLst>
              <a:path w="990600" h="838200">
                <a:moveTo>
                  <a:pt x="0" y="0"/>
                </a:moveTo>
                <a:lnTo>
                  <a:pt x="0" y="838200"/>
                </a:lnTo>
                <a:lnTo>
                  <a:pt x="990600" y="8382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1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86000" y="3966882"/>
            <a:ext cx="2978727" cy="739588"/>
          </a:xfrm>
          <a:custGeom>
            <a:avLst/>
            <a:gdLst/>
            <a:ahLst/>
            <a:cxnLst/>
            <a:rect l="l" t="t" r="r" b="b"/>
            <a:pathLst>
              <a:path w="3276600" h="838200">
                <a:moveTo>
                  <a:pt x="0" y="0"/>
                </a:moveTo>
                <a:lnTo>
                  <a:pt x="0" y="838200"/>
                </a:lnTo>
                <a:lnTo>
                  <a:pt x="3276600" y="838200"/>
                </a:lnTo>
                <a:lnTo>
                  <a:pt x="3276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1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64727" y="3966882"/>
            <a:ext cx="3255818" cy="739588"/>
          </a:xfrm>
          <a:custGeom>
            <a:avLst/>
            <a:gdLst/>
            <a:ahLst/>
            <a:cxnLst/>
            <a:rect l="l" t="t" r="r" b="b"/>
            <a:pathLst>
              <a:path w="3581400" h="838200">
                <a:moveTo>
                  <a:pt x="0" y="0"/>
                </a:moveTo>
                <a:lnTo>
                  <a:pt x="0" y="838200"/>
                </a:lnTo>
                <a:lnTo>
                  <a:pt x="3581400" y="838200"/>
                </a:lnTo>
                <a:lnTo>
                  <a:pt x="3581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1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86693" y="3961504"/>
            <a:ext cx="0" cy="751914"/>
          </a:xfrm>
          <a:custGeom>
            <a:avLst/>
            <a:gdLst/>
            <a:ahLst/>
            <a:cxnLst/>
            <a:rect l="l" t="t" r="r" b="b"/>
            <a:pathLst>
              <a:path h="852170">
                <a:moveTo>
                  <a:pt x="0" y="0"/>
                </a:moveTo>
                <a:lnTo>
                  <a:pt x="0" y="851916"/>
                </a:lnTo>
              </a:path>
            </a:pathLst>
          </a:custGeom>
          <a:ln w="1371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65420" y="3961504"/>
            <a:ext cx="0" cy="751914"/>
          </a:xfrm>
          <a:custGeom>
            <a:avLst/>
            <a:gdLst/>
            <a:ahLst/>
            <a:cxnLst/>
            <a:rect l="l" t="t" r="r" b="b"/>
            <a:pathLst>
              <a:path h="852170">
                <a:moveTo>
                  <a:pt x="0" y="0"/>
                </a:moveTo>
                <a:lnTo>
                  <a:pt x="0" y="851916"/>
                </a:lnTo>
              </a:path>
            </a:pathLst>
          </a:custGeom>
          <a:ln w="1371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86147" y="3961504"/>
            <a:ext cx="0" cy="751914"/>
          </a:xfrm>
          <a:custGeom>
            <a:avLst/>
            <a:gdLst/>
            <a:ahLst/>
            <a:cxnLst/>
            <a:rect l="l" t="t" r="r" b="b"/>
            <a:pathLst>
              <a:path h="852170">
                <a:moveTo>
                  <a:pt x="0" y="0"/>
                </a:moveTo>
                <a:lnTo>
                  <a:pt x="0" y="851916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21237" y="3961504"/>
            <a:ext cx="0" cy="751914"/>
          </a:xfrm>
          <a:custGeom>
            <a:avLst/>
            <a:gdLst/>
            <a:ahLst/>
            <a:cxnLst/>
            <a:rect l="l" t="t" r="r" b="b"/>
            <a:pathLst>
              <a:path h="852170">
                <a:moveTo>
                  <a:pt x="0" y="0"/>
                </a:moveTo>
                <a:lnTo>
                  <a:pt x="0" y="851916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72986" y="3967554"/>
            <a:ext cx="7161645" cy="0"/>
          </a:xfrm>
          <a:custGeom>
            <a:avLst/>
            <a:gdLst/>
            <a:ahLst/>
            <a:cxnLst/>
            <a:rect l="l" t="t" r="r" b="b"/>
            <a:pathLst>
              <a:path w="7877809">
                <a:moveTo>
                  <a:pt x="0" y="0"/>
                </a:moveTo>
                <a:lnTo>
                  <a:pt x="7877556" y="0"/>
                </a:lnTo>
              </a:path>
            </a:pathLst>
          </a:custGeom>
          <a:ln w="1371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72986" y="4707143"/>
            <a:ext cx="7161645" cy="0"/>
          </a:xfrm>
          <a:custGeom>
            <a:avLst/>
            <a:gdLst/>
            <a:ahLst/>
            <a:cxnLst/>
            <a:rect l="l" t="t" r="r" b="b"/>
            <a:pathLst>
              <a:path w="7877809">
                <a:moveTo>
                  <a:pt x="0" y="0"/>
                </a:moveTo>
                <a:lnTo>
                  <a:pt x="7877556" y="0"/>
                </a:lnTo>
              </a:path>
            </a:pathLst>
          </a:custGeom>
          <a:ln w="1371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759065" y="3989293"/>
            <a:ext cx="151823" cy="29191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dirty="0">
                <a:latin typeface="Arial"/>
                <a:cs typeface="Arial"/>
              </a:rPr>
              <a:t>3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2757978" y="3989293"/>
            <a:ext cx="2032000" cy="56550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6526" marR="4559" indent="-5698">
              <a:spcBef>
                <a:spcPts val="90"/>
              </a:spcBef>
            </a:pPr>
            <a:r>
              <a:rPr spc="-9" dirty="0">
                <a:latin typeface="Arial"/>
                <a:cs typeface="Arial"/>
              </a:rPr>
              <a:t>Affords </a:t>
            </a:r>
            <a:r>
              <a:rPr dirty="0">
                <a:latin typeface="Arial"/>
                <a:cs typeface="Arial"/>
              </a:rPr>
              <a:t>durable</a:t>
            </a:r>
            <a:r>
              <a:rPr spc="-10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  </a:t>
            </a:r>
            <a:r>
              <a:rPr spc="-9" dirty="0">
                <a:latin typeface="Arial"/>
                <a:cs typeface="Arial"/>
              </a:rPr>
              <a:t>effective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protection.</a:t>
            </a:r>
            <a:endParaRPr dirty="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546895" y="3989293"/>
            <a:ext cx="2690091" cy="56550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638801" marR="4559" indent="-627974">
              <a:spcBef>
                <a:spcPts val="90"/>
              </a:spcBef>
            </a:pPr>
            <a:r>
              <a:rPr spc="-4" dirty="0">
                <a:latin typeface="Arial"/>
                <a:cs typeface="Arial"/>
              </a:rPr>
              <a:t>Protection is </a:t>
            </a:r>
            <a:r>
              <a:rPr dirty="0">
                <a:latin typeface="Arial"/>
                <a:cs typeface="Arial"/>
              </a:rPr>
              <a:t>transient</a:t>
            </a:r>
            <a:r>
              <a:rPr spc="-10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  less</a:t>
            </a:r>
            <a:r>
              <a:rPr spc="-27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effective.</a:t>
            </a:r>
            <a:endParaRPr dirty="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385455" y="4706470"/>
            <a:ext cx="903432" cy="1277471"/>
          </a:xfrm>
          <a:custGeom>
            <a:avLst/>
            <a:gdLst/>
            <a:ahLst/>
            <a:cxnLst/>
            <a:rect l="l" t="t" r="r" b="b"/>
            <a:pathLst>
              <a:path w="993775" h="1447800">
                <a:moveTo>
                  <a:pt x="0" y="0"/>
                </a:moveTo>
                <a:lnTo>
                  <a:pt x="0" y="1447800"/>
                </a:lnTo>
                <a:lnTo>
                  <a:pt x="993648" y="1447800"/>
                </a:lnTo>
                <a:lnTo>
                  <a:pt x="9936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88771" y="4706470"/>
            <a:ext cx="2978727" cy="1277471"/>
          </a:xfrm>
          <a:custGeom>
            <a:avLst/>
            <a:gdLst/>
            <a:ahLst/>
            <a:cxnLst/>
            <a:rect l="l" t="t" r="r" b="b"/>
            <a:pathLst>
              <a:path w="3276600" h="1447800">
                <a:moveTo>
                  <a:pt x="0" y="0"/>
                </a:moveTo>
                <a:lnTo>
                  <a:pt x="0" y="1447800"/>
                </a:lnTo>
                <a:lnTo>
                  <a:pt x="3276600" y="1447800"/>
                </a:lnTo>
                <a:lnTo>
                  <a:pt x="3276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67498" y="4706470"/>
            <a:ext cx="3253509" cy="1277471"/>
          </a:xfrm>
          <a:custGeom>
            <a:avLst/>
            <a:gdLst/>
            <a:ahLst/>
            <a:cxnLst/>
            <a:rect l="l" t="t" r="r" b="b"/>
            <a:pathLst>
              <a:path w="3578859" h="1447800">
                <a:moveTo>
                  <a:pt x="0" y="0"/>
                </a:moveTo>
                <a:lnTo>
                  <a:pt x="0" y="1447800"/>
                </a:lnTo>
                <a:lnTo>
                  <a:pt x="3578352" y="1447800"/>
                </a:lnTo>
                <a:lnTo>
                  <a:pt x="35783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88078" y="4701092"/>
            <a:ext cx="0" cy="1289797"/>
          </a:xfrm>
          <a:custGeom>
            <a:avLst/>
            <a:gdLst/>
            <a:ahLst/>
            <a:cxnLst/>
            <a:rect l="l" t="t" r="r" b="b"/>
            <a:pathLst>
              <a:path h="1461770">
                <a:moveTo>
                  <a:pt x="0" y="0"/>
                </a:moveTo>
                <a:lnTo>
                  <a:pt x="0" y="1461516"/>
                </a:lnTo>
              </a:path>
            </a:pathLst>
          </a:custGeom>
          <a:ln w="1371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66805" y="4701092"/>
            <a:ext cx="0" cy="1289797"/>
          </a:xfrm>
          <a:custGeom>
            <a:avLst/>
            <a:gdLst/>
            <a:ahLst/>
            <a:cxnLst/>
            <a:rect l="l" t="t" r="r" b="b"/>
            <a:pathLst>
              <a:path h="1461770">
                <a:moveTo>
                  <a:pt x="0" y="0"/>
                </a:moveTo>
                <a:lnTo>
                  <a:pt x="0" y="1461516"/>
                </a:lnTo>
              </a:path>
            </a:pathLst>
          </a:custGeom>
          <a:ln w="1371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86147" y="4701092"/>
            <a:ext cx="0" cy="1289797"/>
          </a:xfrm>
          <a:custGeom>
            <a:avLst/>
            <a:gdLst/>
            <a:ahLst/>
            <a:cxnLst/>
            <a:rect l="l" t="t" r="r" b="b"/>
            <a:pathLst>
              <a:path h="1461770">
                <a:moveTo>
                  <a:pt x="0" y="0"/>
                </a:moveTo>
                <a:lnTo>
                  <a:pt x="0" y="1461516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21237" y="4701092"/>
            <a:ext cx="0" cy="1289797"/>
          </a:xfrm>
          <a:custGeom>
            <a:avLst/>
            <a:gdLst/>
            <a:ahLst/>
            <a:cxnLst/>
            <a:rect l="l" t="t" r="r" b="b"/>
            <a:pathLst>
              <a:path h="1461770">
                <a:moveTo>
                  <a:pt x="0" y="0"/>
                </a:moveTo>
                <a:lnTo>
                  <a:pt x="0" y="1461516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72986" y="4707143"/>
            <a:ext cx="7161645" cy="0"/>
          </a:xfrm>
          <a:custGeom>
            <a:avLst/>
            <a:gdLst/>
            <a:ahLst/>
            <a:cxnLst/>
            <a:rect l="l" t="t" r="r" b="b"/>
            <a:pathLst>
              <a:path w="7877809">
                <a:moveTo>
                  <a:pt x="0" y="0"/>
                </a:moveTo>
                <a:lnTo>
                  <a:pt x="7877556" y="0"/>
                </a:lnTo>
              </a:path>
            </a:pathLst>
          </a:custGeom>
          <a:ln w="1371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72986" y="5984613"/>
            <a:ext cx="7161645" cy="0"/>
          </a:xfrm>
          <a:custGeom>
            <a:avLst/>
            <a:gdLst/>
            <a:ahLst/>
            <a:cxnLst/>
            <a:rect l="l" t="t" r="r" b="b"/>
            <a:pathLst>
              <a:path w="7877809">
                <a:moveTo>
                  <a:pt x="0" y="0"/>
                </a:moveTo>
                <a:lnTo>
                  <a:pt x="7877556" y="0"/>
                </a:lnTo>
              </a:path>
            </a:pathLst>
          </a:custGeom>
          <a:ln w="1371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759065" y="4728881"/>
            <a:ext cx="151823" cy="29191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dirty="0">
                <a:latin typeface="Arial"/>
                <a:cs typeface="Arial"/>
              </a:rPr>
              <a:t>4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2469802" y="4728881"/>
            <a:ext cx="2612159" cy="111950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0827" marR="4559" algn="ctr">
              <a:spcBef>
                <a:spcPts val="90"/>
              </a:spcBef>
            </a:pPr>
            <a:r>
              <a:rPr spc="-4" dirty="0">
                <a:latin typeface="Arial"/>
                <a:cs typeface="Arial"/>
              </a:rPr>
              <a:t>Immunity </a:t>
            </a:r>
            <a:r>
              <a:rPr spc="-9" dirty="0">
                <a:latin typeface="Arial"/>
                <a:cs typeface="Arial"/>
              </a:rPr>
              <a:t>effective </a:t>
            </a:r>
            <a:r>
              <a:rPr dirty="0">
                <a:latin typeface="Arial"/>
                <a:cs typeface="Arial"/>
              </a:rPr>
              <a:t>only  </a:t>
            </a:r>
            <a:r>
              <a:rPr spc="-4" dirty="0">
                <a:latin typeface="Arial"/>
                <a:cs typeface="Arial"/>
              </a:rPr>
              <a:t>after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lag </a:t>
            </a:r>
            <a:r>
              <a:rPr dirty="0">
                <a:latin typeface="Arial"/>
                <a:cs typeface="Arial"/>
              </a:rPr>
              <a:t>period </a:t>
            </a:r>
            <a:r>
              <a:rPr spc="-4" dirty="0">
                <a:latin typeface="Arial"/>
                <a:cs typeface="Arial"/>
              </a:rPr>
              <a:t>(time  </a:t>
            </a:r>
            <a:r>
              <a:rPr dirty="0">
                <a:latin typeface="Arial"/>
                <a:cs typeface="Arial"/>
              </a:rPr>
              <a:t>required </a:t>
            </a:r>
            <a:r>
              <a:rPr spc="-4" dirty="0">
                <a:latin typeface="Arial"/>
                <a:cs typeface="Arial"/>
              </a:rPr>
              <a:t>for </a:t>
            </a:r>
            <a:r>
              <a:rPr dirty="0">
                <a:latin typeface="Arial"/>
                <a:cs typeface="Arial"/>
              </a:rPr>
              <a:t>generation</a:t>
            </a:r>
            <a:r>
              <a:rPr spc="-16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  antibodies).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5954219" y="4728881"/>
            <a:ext cx="1876714" cy="56550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94042" marR="4559" indent="-283215">
              <a:spcBef>
                <a:spcPts val="90"/>
              </a:spcBef>
            </a:pPr>
            <a:r>
              <a:rPr spc="-4" dirty="0">
                <a:latin typeface="Arial"/>
                <a:cs typeface="Arial"/>
              </a:rPr>
              <a:t>Immunity</a:t>
            </a:r>
            <a:r>
              <a:rPr spc="-72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effective  </a:t>
            </a:r>
            <a:r>
              <a:rPr spc="-13" dirty="0">
                <a:latin typeface="Arial"/>
                <a:cs typeface="Arial"/>
              </a:rPr>
              <a:t>immediately.</a:t>
            </a:r>
            <a:endParaRPr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49020" y="3249705"/>
            <a:ext cx="2650836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dirty="0">
                <a:latin typeface="Arial"/>
                <a:cs typeface="Arial"/>
              </a:rPr>
              <a:t>Induced by </a:t>
            </a:r>
            <a:r>
              <a:rPr spc="-4" dirty="0">
                <a:latin typeface="Arial"/>
                <a:cs typeface="Arial"/>
              </a:rPr>
              <a:t>infection </a:t>
            </a:r>
            <a:r>
              <a:rPr dirty="0">
                <a:latin typeface="Arial"/>
                <a:cs typeface="Arial"/>
              </a:rPr>
              <a:t>or</a:t>
            </a:r>
            <a:r>
              <a:rPr spc="-12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by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456841" y="3249705"/>
            <a:ext cx="2869623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dirty="0">
                <a:latin typeface="Arial"/>
                <a:cs typeface="Arial"/>
              </a:rPr>
              <a:t>Conferred by </a:t>
            </a:r>
            <a:r>
              <a:rPr spc="-4" dirty="0">
                <a:latin typeface="Arial"/>
                <a:cs typeface="Arial"/>
              </a:rPr>
              <a:t>introduction</a:t>
            </a:r>
            <a:r>
              <a:rPr spc="-11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555" y="97347"/>
            <a:ext cx="4533900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Adaptive </a:t>
            </a:r>
            <a:r>
              <a:rPr dirty="0"/>
              <a:t>&amp; </a:t>
            </a:r>
            <a:r>
              <a:rPr spc="-4" dirty="0"/>
              <a:t>Innate</a:t>
            </a:r>
            <a:r>
              <a:rPr spc="-102" dirty="0"/>
              <a:t> </a:t>
            </a:r>
            <a:r>
              <a:rPr spc="-4" dirty="0"/>
              <a:t>Immunity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72985" y="1534309"/>
          <a:ext cx="7135090" cy="3477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545"/>
                <a:gridCol w="2978727"/>
                <a:gridCol w="3255818"/>
              </a:tblGrid>
              <a:tr h="350184">
                <a:tc gridSpan="3">
                  <a:txBody>
                    <a:bodyPr/>
                    <a:lstStyle/>
                    <a:p>
                      <a:pPr marL="11303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Difference between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Active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Passive</a:t>
                      </a:r>
                      <a:r>
                        <a:rPr sz="1800" b="1" spc="-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Immunity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38100">
                      <a:solidFill>
                        <a:srgbClr val="4D4D4D"/>
                      </a:solidFill>
                      <a:prstDash val="solid"/>
                    </a:lnL>
                    <a:lnR w="38100">
                      <a:solidFill>
                        <a:srgbClr val="4D4D4D"/>
                      </a:solidFill>
                      <a:prstDash val="solid"/>
                    </a:lnR>
                    <a:lnT w="381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rgbClr val="7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1609"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Sr.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No.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3810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9050">
                      <a:solidFill>
                        <a:srgbClr val="4D4D4D"/>
                      </a:solidFill>
                      <a:prstDash val="soli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7556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Active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Immunity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9050">
                      <a:solidFill>
                        <a:srgbClr val="4D4D4D"/>
                      </a:solidFill>
                      <a:prstDash val="soli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Passive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Immunity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381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9050">
                      <a:solidFill>
                        <a:srgbClr val="4D4D4D"/>
                      </a:solidFill>
                      <a:prstDash val="solid"/>
                    </a:lnB>
                    <a:solidFill>
                      <a:srgbClr val="FFFFE5"/>
                    </a:solidFill>
                  </a:tcPr>
                </a:tc>
              </a:tr>
              <a:tr h="1277471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3810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19050">
                      <a:solidFill>
                        <a:srgbClr val="4D4D4D"/>
                      </a:solidFill>
                      <a:prstDash val="solid"/>
                    </a:lnT>
                    <a:lnB w="19050">
                      <a:solidFill>
                        <a:srgbClr val="4D4D4D"/>
                      </a:solidFill>
                      <a:prstDash val="solid"/>
                    </a:lnB>
                    <a:solidFill>
                      <a:srgbClr val="E1F5FF"/>
                    </a:solidFill>
                  </a:tcPr>
                </a:tc>
                <a:tc>
                  <a:txBody>
                    <a:bodyPr/>
                    <a:lstStyle/>
                    <a:p>
                      <a:pPr marL="276860" marR="245110" indent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Immunological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memory  present. Subsequent  challenge more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effective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(Booster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effect).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19050">
                      <a:solidFill>
                        <a:srgbClr val="4D4D4D"/>
                      </a:solidFill>
                      <a:prstDash val="solid"/>
                    </a:lnT>
                    <a:lnB w="19050">
                      <a:solidFill>
                        <a:srgbClr val="4D4D4D"/>
                      </a:solidFill>
                      <a:prstDash val="solid"/>
                    </a:lnB>
                    <a:solidFill>
                      <a:srgbClr val="E1F5FF"/>
                    </a:solidFill>
                  </a:tcPr>
                </a:tc>
                <a:tc>
                  <a:txBody>
                    <a:bodyPr/>
                    <a:lstStyle/>
                    <a:p>
                      <a:pPr marL="159385" marR="125730" indent="-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No immunological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memory.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Subsequent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administration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antibody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less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effective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due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to  immune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elimination.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38100">
                      <a:solidFill>
                        <a:srgbClr val="4D4D4D"/>
                      </a:solidFill>
                      <a:prstDash val="solid"/>
                    </a:lnR>
                    <a:lnT w="19050">
                      <a:solidFill>
                        <a:srgbClr val="4D4D4D"/>
                      </a:solidFill>
                      <a:prstDash val="solid"/>
                    </a:lnT>
                    <a:lnB w="19050">
                      <a:solidFill>
                        <a:srgbClr val="4D4D4D"/>
                      </a:solidFill>
                      <a:prstDash val="solid"/>
                    </a:lnB>
                    <a:solidFill>
                      <a:srgbClr val="E1F5FF"/>
                    </a:solidFill>
                  </a:tcPr>
                </a:tc>
              </a:tr>
              <a:tr h="672353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3810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19050">
                      <a:solidFill>
                        <a:srgbClr val="4D4D4D"/>
                      </a:solidFill>
                      <a:prstDash val="solid"/>
                    </a:lnT>
                    <a:lnB w="19050">
                      <a:solidFill>
                        <a:srgbClr val="4D4D4D"/>
                      </a:solidFill>
                      <a:prstDash val="soli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1310005" marR="407670" indent="-8686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‘Negative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phase’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may 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occur.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19050">
                      <a:solidFill>
                        <a:srgbClr val="4D4D4D"/>
                      </a:solidFill>
                      <a:prstDash val="solid"/>
                    </a:lnT>
                    <a:lnB w="19050">
                      <a:solidFill>
                        <a:srgbClr val="4D4D4D"/>
                      </a:solidFill>
                      <a:prstDash val="solid"/>
                    </a:lnB>
                    <a:solidFill>
                      <a:srgbClr val="FFFFE5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negative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phase.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38100">
                      <a:solidFill>
                        <a:srgbClr val="4D4D4D"/>
                      </a:solidFill>
                      <a:prstDash val="solid"/>
                    </a:lnR>
                    <a:lnT w="19050">
                      <a:solidFill>
                        <a:srgbClr val="4D4D4D"/>
                      </a:solidFill>
                      <a:prstDash val="solid"/>
                    </a:lnT>
                    <a:lnB w="19050">
                      <a:solidFill>
                        <a:srgbClr val="4D4D4D"/>
                      </a:solidFill>
                      <a:prstDash val="solid"/>
                    </a:lnB>
                    <a:solidFill>
                      <a:srgbClr val="FFFFE5"/>
                    </a:solidFill>
                  </a:tcPr>
                </a:tc>
              </a:tr>
              <a:tr h="73958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3810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19050">
                      <a:solidFill>
                        <a:srgbClr val="4D4D4D"/>
                      </a:solidFill>
                      <a:prstDash val="solid"/>
                    </a:lnT>
                    <a:lnB w="19050">
                      <a:solidFill>
                        <a:srgbClr val="4D4D4D"/>
                      </a:solidFill>
                      <a:prstDash val="solid"/>
                    </a:lnB>
                    <a:solidFill>
                      <a:srgbClr val="E1F5FF"/>
                    </a:solidFill>
                  </a:tcPr>
                </a:tc>
                <a:tc>
                  <a:txBody>
                    <a:bodyPr/>
                    <a:lstStyle/>
                    <a:p>
                      <a:pPr marL="351790" marR="318770" indent="3594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Not applicable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  immunodeficient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hosts.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19050">
                      <a:solidFill>
                        <a:srgbClr val="4D4D4D"/>
                      </a:solidFill>
                      <a:prstDash val="solid"/>
                    </a:lnR>
                    <a:lnT w="19050">
                      <a:solidFill>
                        <a:srgbClr val="4D4D4D"/>
                      </a:solidFill>
                      <a:prstDash val="solid"/>
                    </a:lnT>
                    <a:lnB w="19050">
                      <a:solidFill>
                        <a:srgbClr val="4D4D4D"/>
                      </a:solidFill>
                      <a:prstDash val="solid"/>
                    </a:lnB>
                    <a:solidFill>
                      <a:srgbClr val="E1F5FF"/>
                    </a:solidFill>
                  </a:tcPr>
                </a:tc>
                <a:tc>
                  <a:txBody>
                    <a:bodyPr/>
                    <a:lstStyle/>
                    <a:p>
                      <a:pPr marL="1462405" marR="87630" indent="-1343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Applicable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 immunodeficient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hosts.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9050">
                      <a:solidFill>
                        <a:srgbClr val="4D4D4D"/>
                      </a:solidFill>
                      <a:prstDash val="solid"/>
                    </a:lnL>
                    <a:lnR w="38100">
                      <a:solidFill>
                        <a:srgbClr val="4D4D4D"/>
                      </a:solidFill>
                      <a:prstDash val="solid"/>
                    </a:lnR>
                    <a:lnT w="19050">
                      <a:solidFill>
                        <a:srgbClr val="4D4D4D"/>
                      </a:solidFill>
                      <a:prstDash val="solid"/>
                    </a:lnT>
                    <a:lnB w="19050">
                      <a:solidFill>
                        <a:srgbClr val="4D4D4D"/>
                      </a:solidFill>
                      <a:prstDash val="solid"/>
                    </a:lnB>
                    <a:solidFill>
                      <a:srgbClr val="E1F5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15637" y="403412"/>
            <a:ext cx="831272" cy="605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556" y="435901"/>
            <a:ext cx="5507644" cy="68861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b="1" spc="-4" dirty="0">
                <a:latin typeface="Arial"/>
                <a:cs typeface="Arial"/>
              </a:rPr>
              <a:t>Adaptive</a:t>
            </a:r>
            <a:r>
              <a:rPr b="1" spc="-81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Immunity</a:t>
            </a:r>
          </a:p>
        </p:txBody>
      </p:sp>
      <p:sp>
        <p:nvSpPr>
          <p:cNvPr id="3" name="object 3"/>
          <p:cNvSpPr/>
          <p:nvPr/>
        </p:nvSpPr>
        <p:spPr>
          <a:xfrm>
            <a:off x="3602182" y="3262700"/>
            <a:ext cx="605" cy="1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3699" y="3025589"/>
            <a:ext cx="1568517" cy="224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1446" y="3108292"/>
            <a:ext cx="217320" cy="131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5556" y="3009452"/>
            <a:ext cx="1835727" cy="4195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5556" y="3009451"/>
            <a:ext cx="1835727" cy="419660"/>
          </a:xfrm>
          <a:custGeom>
            <a:avLst/>
            <a:gdLst/>
            <a:ahLst/>
            <a:cxnLst/>
            <a:rect l="l" t="t" r="r" b="b"/>
            <a:pathLst>
              <a:path w="2019300" h="475614">
                <a:moveTo>
                  <a:pt x="1022604" y="38100"/>
                </a:moveTo>
                <a:lnTo>
                  <a:pt x="1022604" y="6096"/>
                </a:lnTo>
                <a:lnTo>
                  <a:pt x="1010412" y="0"/>
                </a:lnTo>
                <a:lnTo>
                  <a:pt x="958596" y="0"/>
                </a:lnTo>
                <a:lnTo>
                  <a:pt x="906780" y="1524"/>
                </a:lnTo>
                <a:lnTo>
                  <a:pt x="809244" y="4572"/>
                </a:lnTo>
                <a:lnTo>
                  <a:pt x="760476" y="7620"/>
                </a:lnTo>
                <a:lnTo>
                  <a:pt x="713232" y="12192"/>
                </a:lnTo>
                <a:lnTo>
                  <a:pt x="621792" y="21336"/>
                </a:lnTo>
                <a:lnTo>
                  <a:pt x="577596" y="25908"/>
                </a:lnTo>
                <a:lnTo>
                  <a:pt x="492252" y="38100"/>
                </a:lnTo>
                <a:lnTo>
                  <a:pt x="413004" y="53340"/>
                </a:lnTo>
                <a:lnTo>
                  <a:pt x="374904" y="60960"/>
                </a:lnTo>
                <a:lnTo>
                  <a:pt x="303276" y="79248"/>
                </a:lnTo>
                <a:lnTo>
                  <a:pt x="239268" y="97536"/>
                </a:lnTo>
                <a:lnTo>
                  <a:pt x="153924" y="129540"/>
                </a:lnTo>
                <a:lnTo>
                  <a:pt x="106680" y="153924"/>
                </a:lnTo>
                <a:lnTo>
                  <a:pt x="67056" y="179832"/>
                </a:lnTo>
                <a:lnTo>
                  <a:pt x="50292" y="192024"/>
                </a:lnTo>
                <a:lnTo>
                  <a:pt x="28956" y="213360"/>
                </a:lnTo>
                <a:lnTo>
                  <a:pt x="24384" y="220980"/>
                </a:lnTo>
                <a:lnTo>
                  <a:pt x="18288" y="228600"/>
                </a:lnTo>
                <a:lnTo>
                  <a:pt x="9144" y="243840"/>
                </a:lnTo>
                <a:lnTo>
                  <a:pt x="6096" y="252984"/>
                </a:lnTo>
                <a:lnTo>
                  <a:pt x="3048" y="260604"/>
                </a:lnTo>
                <a:lnTo>
                  <a:pt x="1524" y="269748"/>
                </a:lnTo>
                <a:lnTo>
                  <a:pt x="0" y="277368"/>
                </a:lnTo>
                <a:lnTo>
                  <a:pt x="0" y="295656"/>
                </a:lnTo>
                <a:lnTo>
                  <a:pt x="1524" y="303276"/>
                </a:lnTo>
                <a:lnTo>
                  <a:pt x="3048" y="312420"/>
                </a:lnTo>
                <a:lnTo>
                  <a:pt x="6096" y="320040"/>
                </a:lnTo>
                <a:lnTo>
                  <a:pt x="10668" y="329184"/>
                </a:lnTo>
                <a:lnTo>
                  <a:pt x="13716" y="336804"/>
                </a:lnTo>
                <a:lnTo>
                  <a:pt x="18288" y="344424"/>
                </a:lnTo>
                <a:lnTo>
                  <a:pt x="24384" y="352044"/>
                </a:lnTo>
                <a:lnTo>
                  <a:pt x="30480" y="358140"/>
                </a:lnTo>
                <a:lnTo>
                  <a:pt x="36576" y="365760"/>
                </a:lnTo>
                <a:lnTo>
                  <a:pt x="38100" y="367284"/>
                </a:lnTo>
                <a:lnTo>
                  <a:pt x="38100" y="278892"/>
                </a:lnTo>
                <a:lnTo>
                  <a:pt x="42672" y="265176"/>
                </a:lnTo>
                <a:lnTo>
                  <a:pt x="44196" y="259080"/>
                </a:lnTo>
                <a:lnTo>
                  <a:pt x="47244" y="254508"/>
                </a:lnTo>
                <a:lnTo>
                  <a:pt x="50292" y="248412"/>
                </a:lnTo>
                <a:lnTo>
                  <a:pt x="54864" y="243840"/>
                </a:lnTo>
                <a:lnTo>
                  <a:pt x="64008" y="231648"/>
                </a:lnTo>
                <a:lnTo>
                  <a:pt x="70104" y="227076"/>
                </a:lnTo>
                <a:lnTo>
                  <a:pt x="76200" y="220980"/>
                </a:lnTo>
                <a:lnTo>
                  <a:pt x="91440" y="208788"/>
                </a:lnTo>
                <a:lnTo>
                  <a:pt x="108204" y="198120"/>
                </a:lnTo>
                <a:lnTo>
                  <a:pt x="126492" y="185928"/>
                </a:lnTo>
                <a:lnTo>
                  <a:pt x="170688" y="164592"/>
                </a:lnTo>
                <a:lnTo>
                  <a:pt x="222504" y="143256"/>
                </a:lnTo>
                <a:lnTo>
                  <a:pt x="281940" y="124968"/>
                </a:lnTo>
                <a:lnTo>
                  <a:pt x="348996" y="106680"/>
                </a:lnTo>
                <a:lnTo>
                  <a:pt x="384048" y="99060"/>
                </a:lnTo>
                <a:lnTo>
                  <a:pt x="420624" y="89916"/>
                </a:lnTo>
                <a:lnTo>
                  <a:pt x="458724" y="83820"/>
                </a:lnTo>
                <a:lnTo>
                  <a:pt x="499872" y="76200"/>
                </a:lnTo>
                <a:lnTo>
                  <a:pt x="582168" y="64008"/>
                </a:lnTo>
                <a:lnTo>
                  <a:pt x="626364" y="59436"/>
                </a:lnTo>
                <a:lnTo>
                  <a:pt x="670560" y="53340"/>
                </a:lnTo>
                <a:lnTo>
                  <a:pt x="716280" y="50292"/>
                </a:lnTo>
                <a:lnTo>
                  <a:pt x="763524" y="45720"/>
                </a:lnTo>
                <a:lnTo>
                  <a:pt x="810768" y="42672"/>
                </a:lnTo>
                <a:lnTo>
                  <a:pt x="908304" y="39624"/>
                </a:lnTo>
                <a:lnTo>
                  <a:pt x="958596" y="38100"/>
                </a:lnTo>
                <a:lnTo>
                  <a:pt x="996696" y="38100"/>
                </a:lnTo>
                <a:lnTo>
                  <a:pt x="996696" y="32004"/>
                </a:lnTo>
                <a:lnTo>
                  <a:pt x="1008888" y="38100"/>
                </a:lnTo>
                <a:lnTo>
                  <a:pt x="1022604" y="38100"/>
                </a:lnTo>
                <a:close/>
              </a:path>
              <a:path w="2019300" h="475614">
                <a:moveTo>
                  <a:pt x="398676" y="475487"/>
                </a:moveTo>
                <a:lnTo>
                  <a:pt x="347472" y="464820"/>
                </a:lnTo>
                <a:lnTo>
                  <a:pt x="281940" y="446532"/>
                </a:lnTo>
                <a:lnTo>
                  <a:pt x="222504" y="426720"/>
                </a:lnTo>
                <a:lnTo>
                  <a:pt x="195072" y="417576"/>
                </a:lnTo>
                <a:lnTo>
                  <a:pt x="146304" y="396240"/>
                </a:lnTo>
                <a:lnTo>
                  <a:pt x="106680" y="373380"/>
                </a:lnTo>
                <a:lnTo>
                  <a:pt x="89916" y="361188"/>
                </a:lnTo>
                <a:lnTo>
                  <a:pt x="74676" y="350520"/>
                </a:lnTo>
                <a:lnTo>
                  <a:pt x="68580" y="344424"/>
                </a:lnTo>
                <a:lnTo>
                  <a:pt x="64008" y="338328"/>
                </a:lnTo>
                <a:lnTo>
                  <a:pt x="57912" y="333756"/>
                </a:lnTo>
                <a:lnTo>
                  <a:pt x="53340" y="327660"/>
                </a:lnTo>
                <a:lnTo>
                  <a:pt x="50292" y="321564"/>
                </a:lnTo>
                <a:lnTo>
                  <a:pt x="47244" y="316992"/>
                </a:lnTo>
                <a:lnTo>
                  <a:pt x="41148" y="304800"/>
                </a:lnTo>
                <a:lnTo>
                  <a:pt x="38100" y="295656"/>
                </a:lnTo>
                <a:lnTo>
                  <a:pt x="38100" y="367284"/>
                </a:lnTo>
                <a:lnTo>
                  <a:pt x="44196" y="373380"/>
                </a:lnTo>
                <a:lnTo>
                  <a:pt x="51816" y="379476"/>
                </a:lnTo>
                <a:lnTo>
                  <a:pt x="68580" y="393192"/>
                </a:lnTo>
                <a:lnTo>
                  <a:pt x="108204" y="417576"/>
                </a:lnTo>
                <a:lnTo>
                  <a:pt x="155448" y="441960"/>
                </a:lnTo>
                <a:lnTo>
                  <a:pt x="239268" y="473964"/>
                </a:lnTo>
                <a:lnTo>
                  <a:pt x="244600" y="475487"/>
                </a:lnTo>
                <a:lnTo>
                  <a:pt x="398676" y="475487"/>
                </a:lnTo>
                <a:close/>
              </a:path>
              <a:path w="2019300" h="475614">
                <a:moveTo>
                  <a:pt x="1008888" y="38100"/>
                </a:moveTo>
                <a:lnTo>
                  <a:pt x="996696" y="32004"/>
                </a:lnTo>
                <a:lnTo>
                  <a:pt x="999744" y="36576"/>
                </a:lnTo>
                <a:lnTo>
                  <a:pt x="1004316" y="38100"/>
                </a:lnTo>
                <a:lnTo>
                  <a:pt x="1008888" y="38100"/>
                </a:lnTo>
                <a:close/>
              </a:path>
              <a:path w="2019300" h="475614">
                <a:moveTo>
                  <a:pt x="1004316" y="38100"/>
                </a:moveTo>
                <a:lnTo>
                  <a:pt x="999744" y="36576"/>
                </a:lnTo>
                <a:lnTo>
                  <a:pt x="996696" y="32004"/>
                </a:lnTo>
                <a:lnTo>
                  <a:pt x="996696" y="38100"/>
                </a:lnTo>
                <a:lnTo>
                  <a:pt x="1004316" y="38100"/>
                </a:lnTo>
                <a:close/>
              </a:path>
              <a:path w="2019300" h="475614">
                <a:moveTo>
                  <a:pt x="1022604" y="6096"/>
                </a:moveTo>
                <a:lnTo>
                  <a:pt x="1019556" y="1524"/>
                </a:lnTo>
                <a:lnTo>
                  <a:pt x="1014984" y="0"/>
                </a:lnTo>
                <a:lnTo>
                  <a:pt x="1010412" y="0"/>
                </a:lnTo>
                <a:lnTo>
                  <a:pt x="1022604" y="6096"/>
                </a:lnTo>
                <a:close/>
              </a:path>
              <a:path w="2019300" h="475614">
                <a:moveTo>
                  <a:pt x="2019300" y="292608"/>
                </a:moveTo>
                <a:lnTo>
                  <a:pt x="2019300" y="275844"/>
                </a:lnTo>
                <a:lnTo>
                  <a:pt x="2017776" y="268224"/>
                </a:lnTo>
                <a:lnTo>
                  <a:pt x="2014728" y="259080"/>
                </a:lnTo>
                <a:lnTo>
                  <a:pt x="2013204" y="251460"/>
                </a:lnTo>
                <a:lnTo>
                  <a:pt x="2008632" y="242316"/>
                </a:lnTo>
                <a:lnTo>
                  <a:pt x="2005584" y="234696"/>
                </a:lnTo>
                <a:lnTo>
                  <a:pt x="1999488" y="227076"/>
                </a:lnTo>
                <a:lnTo>
                  <a:pt x="1994916" y="219456"/>
                </a:lnTo>
                <a:lnTo>
                  <a:pt x="1988820" y="213360"/>
                </a:lnTo>
                <a:lnTo>
                  <a:pt x="1982724" y="205740"/>
                </a:lnTo>
                <a:lnTo>
                  <a:pt x="1975104" y="198120"/>
                </a:lnTo>
                <a:lnTo>
                  <a:pt x="1967484" y="192024"/>
                </a:lnTo>
                <a:lnTo>
                  <a:pt x="1950720" y="178308"/>
                </a:lnTo>
                <a:lnTo>
                  <a:pt x="1911096" y="153924"/>
                </a:lnTo>
                <a:lnTo>
                  <a:pt x="1863852" y="129540"/>
                </a:lnTo>
                <a:lnTo>
                  <a:pt x="1780032" y="97536"/>
                </a:lnTo>
                <a:lnTo>
                  <a:pt x="1714500" y="79248"/>
                </a:lnTo>
                <a:lnTo>
                  <a:pt x="1644396" y="60960"/>
                </a:lnTo>
                <a:lnTo>
                  <a:pt x="1606296" y="53340"/>
                </a:lnTo>
                <a:lnTo>
                  <a:pt x="1566672" y="45720"/>
                </a:lnTo>
                <a:lnTo>
                  <a:pt x="1525524" y="38100"/>
                </a:lnTo>
                <a:lnTo>
                  <a:pt x="1484376" y="32004"/>
                </a:lnTo>
                <a:lnTo>
                  <a:pt x="1441704" y="25908"/>
                </a:lnTo>
                <a:lnTo>
                  <a:pt x="1397508" y="21336"/>
                </a:lnTo>
                <a:lnTo>
                  <a:pt x="1306068" y="12192"/>
                </a:lnTo>
                <a:lnTo>
                  <a:pt x="1258824" y="7620"/>
                </a:lnTo>
                <a:lnTo>
                  <a:pt x="1210056" y="6096"/>
                </a:lnTo>
                <a:lnTo>
                  <a:pt x="1161288" y="3048"/>
                </a:lnTo>
                <a:lnTo>
                  <a:pt x="1060704" y="0"/>
                </a:lnTo>
                <a:lnTo>
                  <a:pt x="1014984" y="0"/>
                </a:lnTo>
                <a:lnTo>
                  <a:pt x="1019556" y="1524"/>
                </a:lnTo>
                <a:lnTo>
                  <a:pt x="1022604" y="6096"/>
                </a:lnTo>
                <a:lnTo>
                  <a:pt x="1022604" y="38100"/>
                </a:lnTo>
                <a:lnTo>
                  <a:pt x="1060704" y="38100"/>
                </a:lnTo>
                <a:lnTo>
                  <a:pt x="1110996" y="39624"/>
                </a:lnTo>
                <a:lnTo>
                  <a:pt x="1159764" y="41148"/>
                </a:lnTo>
                <a:lnTo>
                  <a:pt x="1208532" y="44196"/>
                </a:lnTo>
                <a:lnTo>
                  <a:pt x="1255776" y="45720"/>
                </a:lnTo>
                <a:lnTo>
                  <a:pt x="1303020" y="50292"/>
                </a:lnTo>
                <a:lnTo>
                  <a:pt x="1348740" y="54864"/>
                </a:lnTo>
                <a:lnTo>
                  <a:pt x="1437132" y="64008"/>
                </a:lnTo>
                <a:lnTo>
                  <a:pt x="1479804" y="70104"/>
                </a:lnTo>
                <a:lnTo>
                  <a:pt x="1520952" y="76200"/>
                </a:lnTo>
                <a:lnTo>
                  <a:pt x="1560576" y="83820"/>
                </a:lnTo>
                <a:lnTo>
                  <a:pt x="1598676" y="89916"/>
                </a:lnTo>
                <a:lnTo>
                  <a:pt x="1635252" y="99060"/>
                </a:lnTo>
                <a:lnTo>
                  <a:pt x="1671828" y="106680"/>
                </a:lnTo>
                <a:lnTo>
                  <a:pt x="1705356" y="115824"/>
                </a:lnTo>
                <a:lnTo>
                  <a:pt x="1737360" y="124968"/>
                </a:lnTo>
                <a:lnTo>
                  <a:pt x="1767840" y="134112"/>
                </a:lnTo>
                <a:lnTo>
                  <a:pt x="1796796" y="144780"/>
                </a:lnTo>
                <a:lnTo>
                  <a:pt x="1824228" y="153924"/>
                </a:lnTo>
                <a:lnTo>
                  <a:pt x="1872996" y="175260"/>
                </a:lnTo>
                <a:lnTo>
                  <a:pt x="1912620" y="198120"/>
                </a:lnTo>
                <a:lnTo>
                  <a:pt x="1943100" y="220980"/>
                </a:lnTo>
                <a:lnTo>
                  <a:pt x="1955292" y="233172"/>
                </a:lnTo>
                <a:lnTo>
                  <a:pt x="1961388" y="237744"/>
                </a:lnTo>
                <a:lnTo>
                  <a:pt x="1965960" y="243840"/>
                </a:lnTo>
                <a:lnTo>
                  <a:pt x="1969008" y="249936"/>
                </a:lnTo>
                <a:lnTo>
                  <a:pt x="1972056" y="254508"/>
                </a:lnTo>
                <a:lnTo>
                  <a:pt x="1975104" y="260604"/>
                </a:lnTo>
                <a:lnTo>
                  <a:pt x="1978152" y="265176"/>
                </a:lnTo>
                <a:lnTo>
                  <a:pt x="1979676" y="271272"/>
                </a:lnTo>
                <a:lnTo>
                  <a:pt x="1979676" y="275844"/>
                </a:lnTo>
                <a:lnTo>
                  <a:pt x="1981200" y="281940"/>
                </a:lnTo>
                <a:lnTo>
                  <a:pt x="1981200" y="367284"/>
                </a:lnTo>
                <a:lnTo>
                  <a:pt x="1990344" y="358140"/>
                </a:lnTo>
                <a:lnTo>
                  <a:pt x="1994916" y="350520"/>
                </a:lnTo>
                <a:lnTo>
                  <a:pt x="2001012" y="342900"/>
                </a:lnTo>
                <a:lnTo>
                  <a:pt x="2010156" y="327660"/>
                </a:lnTo>
                <a:lnTo>
                  <a:pt x="2013204" y="318516"/>
                </a:lnTo>
                <a:lnTo>
                  <a:pt x="2016252" y="310896"/>
                </a:lnTo>
                <a:lnTo>
                  <a:pt x="2019300" y="292608"/>
                </a:lnTo>
                <a:close/>
              </a:path>
              <a:path w="2019300" h="475614">
                <a:moveTo>
                  <a:pt x="1981200" y="367284"/>
                </a:moveTo>
                <a:lnTo>
                  <a:pt x="1981200" y="291084"/>
                </a:lnTo>
                <a:lnTo>
                  <a:pt x="1979676" y="297180"/>
                </a:lnTo>
                <a:lnTo>
                  <a:pt x="1976628" y="306324"/>
                </a:lnTo>
                <a:lnTo>
                  <a:pt x="1975104" y="312420"/>
                </a:lnTo>
                <a:lnTo>
                  <a:pt x="1972056" y="316992"/>
                </a:lnTo>
                <a:lnTo>
                  <a:pt x="1969008" y="323088"/>
                </a:lnTo>
                <a:lnTo>
                  <a:pt x="1964436" y="327660"/>
                </a:lnTo>
                <a:lnTo>
                  <a:pt x="1955292" y="339852"/>
                </a:lnTo>
                <a:lnTo>
                  <a:pt x="1949196" y="345948"/>
                </a:lnTo>
                <a:lnTo>
                  <a:pt x="1943100" y="350520"/>
                </a:lnTo>
                <a:lnTo>
                  <a:pt x="1927860" y="362712"/>
                </a:lnTo>
                <a:lnTo>
                  <a:pt x="1911096" y="373380"/>
                </a:lnTo>
                <a:lnTo>
                  <a:pt x="1871472" y="396240"/>
                </a:lnTo>
                <a:lnTo>
                  <a:pt x="1824228" y="417576"/>
                </a:lnTo>
                <a:lnTo>
                  <a:pt x="1796796" y="426720"/>
                </a:lnTo>
                <a:lnTo>
                  <a:pt x="1767840" y="437388"/>
                </a:lnTo>
                <a:lnTo>
                  <a:pt x="1705356" y="455676"/>
                </a:lnTo>
                <a:lnTo>
                  <a:pt x="1635252" y="472440"/>
                </a:lnTo>
                <a:lnTo>
                  <a:pt x="1620623" y="475487"/>
                </a:lnTo>
                <a:lnTo>
                  <a:pt x="1774699" y="475487"/>
                </a:lnTo>
                <a:lnTo>
                  <a:pt x="1865376" y="441960"/>
                </a:lnTo>
                <a:lnTo>
                  <a:pt x="1912620" y="417576"/>
                </a:lnTo>
                <a:lnTo>
                  <a:pt x="1952244" y="391668"/>
                </a:lnTo>
                <a:lnTo>
                  <a:pt x="1969008" y="379476"/>
                </a:lnTo>
                <a:lnTo>
                  <a:pt x="1981200" y="3672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57036" y="1314673"/>
            <a:ext cx="6992505" cy="2138883"/>
          </a:xfrm>
          <a:prstGeom prst="rect">
            <a:avLst/>
          </a:prstGeom>
        </p:spPr>
        <p:txBody>
          <a:bodyPr vert="horz" wrap="square" lIns="0" tIns="12537" rIns="0" bIns="0" rtlCol="0">
            <a:spAutoFit/>
          </a:bodyPr>
          <a:lstStyle/>
          <a:p>
            <a:pPr marL="319115" marR="4559" indent="-307718" algn="just">
              <a:lnSpc>
                <a:spcPct val="149600"/>
              </a:lnSpc>
              <a:spcBef>
                <a:spcPts val="99"/>
              </a:spcBef>
              <a:buFont typeface="Wingdings"/>
              <a:buChar char=""/>
              <a:tabLst>
                <a:tab pos="319115" algn="l"/>
              </a:tabLst>
            </a:pPr>
            <a:r>
              <a:rPr sz="1900" spc="-4" dirty="0">
                <a:latin typeface="Arial"/>
                <a:cs typeface="Arial"/>
              </a:rPr>
              <a:t>Functionally, an immune response </a:t>
            </a:r>
            <a:r>
              <a:rPr sz="1900" spc="-9" dirty="0">
                <a:latin typeface="Arial"/>
                <a:cs typeface="Arial"/>
              </a:rPr>
              <a:t>consist </a:t>
            </a:r>
            <a:r>
              <a:rPr sz="1900" spc="-4" dirty="0">
                <a:latin typeface="Arial"/>
                <a:cs typeface="Arial"/>
              </a:rPr>
              <a:t>of two interrelated  events </a:t>
            </a:r>
            <a:r>
              <a:rPr sz="1900" dirty="0">
                <a:latin typeface="Arial"/>
                <a:cs typeface="Arial"/>
              </a:rPr>
              <a:t>: </a:t>
            </a:r>
            <a:r>
              <a:rPr sz="1900" spc="-9" dirty="0">
                <a:latin typeface="Arial"/>
                <a:cs typeface="Arial"/>
              </a:rPr>
              <a:t>recognition </a:t>
            </a:r>
            <a:r>
              <a:rPr sz="1900" spc="-4" dirty="0">
                <a:latin typeface="Arial"/>
                <a:cs typeface="Arial"/>
              </a:rPr>
              <a:t>of </a:t>
            </a:r>
            <a:r>
              <a:rPr sz="1900" spc="-9" dirty="0">
                <a:latin typeface="Arial"/>
                <a:cs typeface="Arial"/>
              </a:rPr>
              <a:t>antigen </a:t>
            </a:r>
            <a:r>
              <a:rPr sz="1900" spc="-4" dirty="0">
                <a:latin typeface="Arial"/>
                <a:cs typeface="Arial"/>
              </a:rPr>
              <a:t>and </a:t>
            </a:r>
            <a:r>
              <a:rPr sz="1900" spc="-9" dirty="0">
                <a:latin typeface="Arial"/>
                <a:cs typeface="Arial"/>
              </a:rPr>
              <a:t>response </a:t>
            </a:r>
            <a:r>
              <a:rPr sz="1900" dirty="0">
                <a:latin typeface="Arial"/>
                <a:cs typeface="Arial"/>
              </a:rPr>
              <a:t>to </a:t>
            </a:r>
            <a:r>
              <a:rPr sz="1900" spc="-4" dirty="0">
                <a:latin typeface="Arial"/>
                <a:cs typeface="Arial"/>
              </a:rPr>
              <a:t>that antigen.  </a:t>
            </a:r>
            <a:r>
              <a:rPr dirty="0">
                <a:latin typeface="Arial"/>
                <a:cs typeface="Arial"/>
              </a:rPr>
              <a:t>These </a:t>
            </a:r>
            <a:r>
              <a:rPr spc="-4" dirty="0">
                <a:latin typeface="Arial"/>
                <a:cs typeface="Arial"/>
              </a:rPr>
              <a:t>different type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immune response falls into two  </a:t>
            </a:r>
            <a:r>
              <a:rPr dirty="0">
                <a:latin typeface="Arial"/>
                <a:cs typeface="Arial"/>
              </a:rPr>
              <a:t>categories:</a:t>
            </a:r>
          </a:p>
          <a:p>
            <a:pPr marL="2187080">
              <a:spcBef>
                <a:spcPts val="1019"/>
              </a:spcBef>
            </a:pPr>
            <a:r>
              <a:rPr sz="1600" spc="-4" dirty="0">
                <a:latin typeface="Arial"/>
                <a:cs typeface="Arial"/>
              </a:rPr>
              <a:t>Immune</a:t>
            </a:r>
            <a:r>
              <a:rPr sz="1600" spc="-1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response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5637" y="403412"/>
            <a:ext cx="831272" cy="6051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93653" y="4988409"/>
            <a:ext cx="878032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537368" algn="l"/>
              </a:tabLst>
            </a:pPr>
            <a:r>
              <a:rPr spc="-9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ou	</a:t>
            </a:r>
            <a:r>
              <a:rPr spc="4" dirty="0">
                <a:latin typeface="Arial"/>
                <a:cs typeface="Arial"/>
              </a:rPr>
              <a:t>w</a:t>
            </a:r>
            <a:r>
              <a:rPr spc="-4" dirty="0">
                <a:latin typeface="Arial"/>
                <a:cs typeface="Arial"/>
              </a:rPr>
              <a:t>il</a:t>
            </a:r>
            <a:r>
              <a:rPr dirty="0">
                <a:latin typeface="Arial"/>
                <a:cs typeface="Arial"/>
              </a:rPr>
              <a:t>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09191" y="4988409"/>
            <a:ext cx="782205" cy="29191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>
                <a:latin typeface="Arial"/>
                <a:cs typeface="Arial"/>
              </a:rPr>
              <a:t>explore</a:t>
            </a:r>
            <a:endParaRPr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27747" y="4988409"/>
            <a:ext cx="1609436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484372" algn="l"/>
              </a:tabLst>
            </a:pPr>
            <a:r>
              <a:rPr spc="-9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	</a:t>
            </a:r>
            <a:r>
              <a:rPr spc="4" dirty="0">
                <a:latin typeface="Arial"/>
                <a:cs typeface="Arial"/>
              </a:rPr>
              <a:t>k</a:t>
            </a:r>
            <a:r>
              <a:rPr dirty="0">
                <a:latin typeface="Arial"/>
                <a:cs typeface="Arial"/>
              </a:rPr>
              <a:t>no</a:t>
            </a:r>
            <a:r>
              <a:rPr spc="4" dirty="0">
                <a:latin typeface="Arial"/>
                <a:cs typeface="Arial"/>
              </a:rPr>
              <a:t>w</a:t>
            </a:r>
            <a:r>
              <a:rPr spc="-4" dirty="0">
                <a:latin typeface="Arial"/>
                <a:cs typeface="Arial"/>
              </a:rPr>
              <a:t>l</a:t>
            </a:r>
            <a:r>
              <a:rPr spc="-13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dge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73418" y="4988409"/>
            <a:ext cx="1274041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358435" algn="l"/>
              </a:tabLst>
            </a:pPr>
            <a:r>
              <a:rPr spc="-9" dirty="0">
                <a:latin typeface="Arial"/>
                <a:cs typeface="Arial"/>
              </a:rPr>
              <a:t>of	</a:t>
            </a:r>
            <a:r>
              <a:rPr spc="-4" dirty="0">
                <a:latin typeface="Arial"/>
                <a:cs typeface="Arial"/>
              </a:rPr>
              <a:t>Adaptive</a:t>
            </a:r>
            <a:endParaRPr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7036" y="4854476"/>
            <a:ext cx="1899227" cy="84250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9115" marR="4559" indent="-307718">
              <a:lnSpc>
                <a:spcPct val="150000"/>
              </a:lnSpc>
              <a:spcBef>
                <a:spcPts val="90"/>
              </a:spcBef>
              <a:buFont typeface="Wingdings"/>
              <a:buChar char=""/>
              <a:tabLst>
                <a:tab pos="318546" algn="l"/>
                <a:tab pos="319115" algn="l"/>
                <a:tab pos="667293" algn="l"/>
                <a:tab pos="1180157" algn="l"/>
              </a:tabLst>
            </a:pPr>
            <a:r>
              <a:rPr spc="-9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n	</a:t>
            </a:r>
            <a:r>
              <a:rPr spc="-9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s	</a:t>
            </a:r>
            <a:r>
              <a:rPr spc="-9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u</a:t>
            </a:r>
            <a:r>
              <a:rPr spc="-18" dirty="0">
                <a:latin typeface="Arial"/>
                <a:cs typeface="Arial"/>
              </a:rPr>
              <a:t>t</a:t>
            </a:r>
            <a:r>
              <a:rPr spc="-13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al  </a:t>
            </a:r>
            <a:r>
              <a:rPr spc="-4" dirty="0">
                <a:latin typeface="Arial"/>
                <a:cs typeface="Arial"/>
              </a:rPr>
              <a:t>Immunity.</a:t>
            </a:r>
            <a:endParaRPr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28993" y="3442754"/>
            <a:ext cx="211324" cy="338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26348" y="3429333"/>
            <a:ext cx="5388" cy="14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82063" y="3451536"/>
            <a:ext cx="49135" cy="86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13953" y="3467858"/>
            <a:ext cx="17875" cy="24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66243" y="3475800"/>
            <a:ext cx="4424" cy="5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02942" y="3482010"/>
            <a:ext cx="9251" cy="8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60743" y="3486272"/>
            <a:ext cx="301507" cy="99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7920" y="3428999"/>
            <a:ext cx="1391227" cy="85165"/>
          </a:xfrm>
          <a:custGeom>
            <a:avLst/>
            <a:gdLst/>
            <a:ahLst/>
            <a:cxnLst/>
            <a:rect l="l" t="t" r="r" b="b"/>
            <a:pathLst>
              <a:path w="1530350" h="96520">
                <a:moveTo>
                  <a:pt x="1137670" y="76199"/>
                </a:moveTo>
                <a:lnTo>
                  <a:pt x="657606" y="76199"/>
                </a:lnTo>
                <a:lnTo>
                  <a:pt x="657606" y="74675"/>
                </a:lnTo>
                <a:lnTo>
                  <a:pt x="613410" y="73151"/>
                </a:lnTo>
                <a:lnTo>
                  <a:pt x="553974" y="70103"/>
                </a:lnTo>
                <a:lnTo>
                  <a:pt x="506730" y="67055"/>
                </a:lnTo>
                <a:lnTo>
                  <a:pt x="467106" y="64007"/>
                </a:lnTo>
                <a:lnTo>
                  <a:pt x="418338" y="59435"/>
                </a:lnTo>
                <a:lnTo>
                  <a:pt x="404622" y="57911"/>
                </a:lnTo>
                <a:lnTo>
                  <a:pt x="389382" y="56387"/>
                </a:lnTo>
                <a:lnTo>
                  <a:pt x="375666" y="54863"/>
                </a:lnTo>
                <a:lnTo>
                  <a:pt x="326898" y="48767"/>
                </a:lnTo>
                <a:lnTo>
                  <a:pt x="316230" y="47243"/>
                </a:lnTo>
                <a:lnTo>
                  <a:pt x="304038" y="45719"/>
                </a:lnTo>
                <a:lnTo>
                  <a:pt x="293370" y="44195"/>
                </a:lnTo>
                <a:lnTo>
                  <a:pt x="284226" y="42671"/>
                </a:lnTo>
                <a:lnTo>
                  <a:pt x="273558" y="41147"/>
                </a:lnTo>
                <a:lnTo>
                  <a:pt x="264414" y="39623"/>
                </a:lnTo>
                <a:lnTo>
                  <a:pt x="253746" y="38099"/>
                </a:lnTo>
                <a:lnTo>
                  <a:pt x="246126" y="36575"/>
                </a:lnTo>
                <a:lnTo>
                  <a:pt x="209550" y="30479"/>
                </a:lnTo>
                <a:lnTo>
                  <a:pt x="179070" y="24383"/>
                </a:lnTo>
                <a:lnTo>
                  <a:pt x="169926" y="22859"/>
                </a:lnTo>
                <a:lnTo>
                  <a:pt x="163830" y="21335"/>
                </a:lnTo>
                <a:lnTo>
                  <a:pt x="148590" y="18287"/>
                </a:lnTo>
                <a:lnTo>
                  <a:pt x="142494" y="16763"/>
                </a:lnTo>
                <a:lnTo>
                  <a:pt x="134874" y="15239"/>
                </a:lnTo>
                <a:lnTo>
                  <a:pt x="128778" y="13715"/>
                </a:lnTo>
                <a:lnTo>
                  <a:pt x="121158" y="12191"/>
                </a:lnTo>
                <a:lnTo>
                  <a:pt x="108966" y="9143"/>
                </a:lnTo>
                <a:lnTo>
                  <a:pt x="101346" y="7619"/>
                </a:lnTo>
                <a:lnTo>
                  <a:pt x="76962" y="1523"/>
                </a:lnTo>
                <a:lnTo>
                  <a:pt x="72390" y="0"/>
                </a:lnTo>
                <a:lnTo>
                  <a:pt x="0" y="0"/>
                </a:lnTo>
                <a:lnTo>
                  <a:pt x="60199" y="16764"/>
                </a:lnTo>
                <a:lnTo>
                  <a:pt x="130303" y="35052"/>
                </a:lnTo>
                <a:lnTo>
                  <a:pt x="168403" y="42672"/>
                </a:lnTo>
                <a:lnTo>
                  <a:pt x="208027" y="50292"/>
                </a:lnTo>
                <a:lnTo>
                  <a:pt x="249175" y="57912"/>
                </a:lnTo>
                <a:lnTo>
                  <a:pt x="290323" y="64008"/>
                </a:lnTo>
                <a:lnTo>
                  <a:pt x="332995" y="70104"/>
                </a:lnTo>
                <a:lnTo>
                  <a:pt x="377191" y="74676"/>
                </a:lnTo>
                <a:lnTo>
                  <a:pt x="468631" y="83820"/>
                </a:lnTo>
                <a:lnTo>
                  <a:pt x="515875" y="86868"/>
                </a:lnTo>
                <a:lnTo>
                  <a:pt x="613411" y="92964"/>
                </a:lnTo>
                <a:lnTo>
                  <a:pt x="713995" y="96012"/>
                </a:lnTo>
                <a:lnTo>
                  <a:pt x="765811" y="96012"/>
                </a:lnTo>
                <a:lnTo>
                  <a:pt x="784099" y="76200"/>
                </a:lnTo>
                <a:lnTo>
                  <a:pt x="784099" y="96012"/>
                </a:lnTo>
                <a:lnTo>
                  <a:pt x="816103" y="96012"/>
                </a:lnTo>
                <a:lnTo>
                  <a:pt x="916687" y="92964"/>
                </a:lnTo>
                <a:lnTo>
                  <a:pt x="1014223" y="86868"/>
                </a:lnTo>
                <a:lnTo>
                  <a:pt x="1061467" y="83820"/>
                </a:lnTo>
                <a:lnTo>
                  <a:pt x="1137670" y="76199"/>
                </a:lnTo>
                <a:close/>
              </a:path>
              <a:path w="1530350" h="96520">
                <a:moveTo>
                  <a:pt x="746148" y="75563"/>
                </a:moveTo>
                <a:lnTo>
                  <a:pt x="657606" y="76199"/>
                </a:lnTo>
                <a:lnTo>
                  <a:pt x="745999" y="76198"/>
                </a:lnTo>
                <a:lnTo>
                  <a:pt x="746148" y="75563"/>
                </a:lnTo>
                <a:close/>
              </a:path>
              <a:path w="1530350" h="96520">
                <a:moveTo>
                  <a:pt x="746693" y="75559"/>
                </a:moveTo>
                <a:lnTo>
                  <a:pt x="746148" y="75563"/>
                </a:lnTo>
                <a:lnTo>
                  <a:pt x="745999" y="76199"/>
                </a:lnTo>
                <a:lnTo>
                  <a:pt x="746693" y="75559"/>
                </a:lnTo>
                <a:close/>
              </a:path>
              <a:path w="1530350" h="96520">
                <a:moveTo>
                  <a:pt x="1530098" y="0"/>
                </a:moveTo>
                <a:lnTo>
                  <a:pt x="1457706" y="0"/>
                </a:lnTo>
                <a:lnTo>
                  <a:pt x="1451610" y="1523"/>
                </a:lnTo>
                <a:lnTo>
                  <a:pt x="1447038" y="3047"/>
                </a:lnTo>
                <a:lnTo>
                  <a:pt x="1428750" y="7619"/>
                </a:lnTo>
                <a:lnTo>
                  <a:pt x="1421130" y="9143"/>
                </a:lnTo>
                <a:lnTo>
                  <a:pt x="1402842" y="13715"/>
                </a:lnTo>
                <a:lnTo>
                  <a:pt x="1395222" y="15239"/>
                </a:lnTo>
                <a:lnTo>
                  <a:pt x="1389126" y="16763"/>
                </a:lnTo>
                <a:lnTo>
                  <a:pt x="1366266" y="21335"/>
                </a:lnTo>
                <a:lnTo>
                  <a:pt x="1360170" y="22859"/>
                </a:lnTo>
                <a:lnTo>
                  <a:pt x="1352550" y="24383"/>
                </a:lnTo>
                <a:lnTo>
                  <a:pt x="1343406" y="25907"/>
                </a:lnTo>
                <a:lnTo>
                  <a:pt x="1320546" y="30479"/>
                </a:lnTo>
                <a:lnTo>
                  <a:pt x="1293114" y="35051"/>
                </a:lnTo>
                <a:lnTo>
                  <a:pt x="1285494" y="36575"/>
                </a:lnTo>
                <a:lnTo>
                  <a:pt x="1276350" y="38099"/>
                </a:lnTo>
                <a:lnTo>
                  <a:pt x="1265682" y="39623"/>
                </a:lnTo>
                <a:lnTo>
                  <a:pt x="1256538" y="41147"/>
                </a:lnTo>
                <a:lnTo>
                  <a:pt x="1203198" y="48767"/>
                </a:lnTo>
                <a:lnTo>
                  <a:pt x="1154430" y="54863"/>
                </a:lnTo>
                <a:lnTo>
                  <a:pt x="1139190" y="56387"/>
                </a:lnTo>
                <a:lnTo>
                  <a:pt x="1111758" y="59435"/>
                </a:lnTo>
                <a:lnTo>
                  <a:pt x="1061466" y="64007"/>
                </a:lnTo>
                <a:lnTo>
                  <a:pt x="1021842" y="67055"/>
                </a:lnTo>
                <a:lnTo>
                  <a:pt x="974598" y="70103"/>
                </a:lnTo>
                <a:lnTo>
                  <a:pt x="913638" y="73151"/>
                </a:lnTo>
                <a:lnTo>
                  <a:pt x="869442" y="74675"/>
                </a:lnTo>
                <a:lnTo>
                  <a:pt x="746693" y="75559"/>
                </a:lnTo>
                <a:lnTo>
                  <a:pt x="745999" y="76199"/>
                </a:lnTo>
                <a:lnTo>
                  <a:pt x="1137670" y="76199"/>
                </a:lnTo>
                <a:lnTo>
                  <a:pt x="1152907" y="74676"/>
                </a:lnTo>
                <a:lnTo>
                  <a:pt x="1197103" y="70104"/>
                </a:lnTo>
                <a:lnTo>
                  <a:pt x="1239775" y="64008"/>
                </a:lnTo>
                <a:lnTo>
                  <a:pt x="1282447" y="56388"/>
                </a:lnTo>
                <a:lnTo>
                  <a:pt x="1322071" y="50292"/>
                </a:lnTo>
                <a:lnTo>
                  <a:pt x="1361695" y="42672"/>
                </a:lnTo>
                <a:lnTo>
                  <a:pt x="1399795" y="35052"/>
                </a:lnTo>
                <a:lnTo>
                  <a:pt x="1436371" y="25908"/>
                </a:lnTo>
                <a:lnTo>
                  <a:pt x="1503427" y="7620"/>
                </a:lnTo>
                <a:lnTo>
                  <a:pt x="1530098" y="0"/>
                </a:lnTo>
                <a:close/>
              </a:path>
              <a:path w="1530350" h="96520">
                <a:moveTo>
                  <a:pt x="784099" y="82296"/>
                </a:moveTo>
                <a:lnTo>
                  <a:pt x="784099" y="76200"/>
                </a:lnTo>
                <a:lnTo>
                  <a:pt x="765811" y="96012"/>
                </a:lnTo>
                <a:lnTo>
                  <a:pt x="770383" y="96012"/>
                </a:lnTo>
                <a:lnTo>
                  <a:pt x="774955" y="94488"/>
                </a:lnTo>
                <a:lnTo>
                  <a:pt x="778003" y="89916"/>
                </a:lnTo>
                <a:lnTo>
                  <a:pt x="782575" y="86868"/>
                </a:lnTo>
                <a:lnTo>
                  <a:pt x="784099" y="82296"/>
                </a:lnTo>
                <a:close/>
              </a:path>
              <a:path w="1530350" h="96520">
                <a:moveTo>
                  <a:pt x="784099" y="96012"/>
                </a:moveTo>
                <a:lnTo>
                  <a:pt x="784099" y="82296"/>
                </a:lnTo>
                <a:lnTo>
                  <a:pt x="782575" y="86868"/>
                </a:lnTo>
                <a:lnTo>
                  <a:pt x="778003" y="89916"/>
                </a:lnTo>
                <a:lnTo>
                  <a:pt x="774955" y="94488"/>
                </a:lnTo>
                <a:lnTo>
                  <a:pt x="770383" y="96012"/>
                </a:lnTo>
                <a:lnTo>
                  <a:pt x="784099" y="96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72441" y="3429001"/>
            <a:ext cx="1260571" cy="6723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07920" y="3428999"/>
            <a:ext cx="1391227" cy="85165"/>
          </a:xfrm>
          <a:custGeom>
            <a:avLst/>
            <a:gdLst/>
            <a:ahLst/>
            <a:cxnLst/>
            <a:rect l="l" t="t" r="r" b="b"/>
            <a:pathLst>
              <a:path w="1530350" h="96520">
                <a:moveTo>
                  <a:pt x="764287" y="57912"/>
                </a:moveTo>
                <a:lnTo>
                  <a:pt x="713995" y="57912"/>
                </a:lnTo>
                <a:lnTo>
                  <a:pt x="663703" y="56388"/>
                </a:lnTo>
                <a:lnTo>
                  <a:pt x="614935" y="54864"/>
                </a:lnTo>
                <a:lnTo>
                  <a:pt x="566167" y="51816"/>
                </a:lnTo>
                <a:lnTo>
                  <a:pt x="471679" y="45720"/>
                </a:lnTo>
                <a:lnTo>
                  <a:pt x="425959" y="41148"/>
                </a:lnTo>
                <a:lnTo>
                  <a:pt x="337567" y="32004"/>
                </a:lnTo>
                <a:lnTo>
                  <a:pt x="294895" y="25908"/>
                </a:lnTo>
                <a:lnTo>
                  <a:pt x="253747" y="19812"/>
                </a:lnTo>
                <a:lnTo>
                  <a:pt x="214123" y="12192"/>
                </a:lnTo>
                <a:lnTo>
                  <a:pt x="176023" y="4572"/>
                </a:lnTo>
                <a:lnTo>
                  <a:pt x="154075" y="0"/>
                </a:lnTo>
                <a:lnTo>
                  <a:pt x="0" y="0"/>
                </a:lnTo>
                <a:lnTo>
                  <a:pt x="60199" y="16764"/>
                </a:lnTo>
                <a:lnTo>
                  <a:pt x="130303" y="35052"/>
                </a:lnTo>
                <a:lnTo>
                  <a:pt x="168403" y="42672"/>
                </a:lnTo>
                <a:lnTo>
                  <a:pt x="208027" y="50292"/>
                </a:lnTo>
                <a:lnTo>
                  <a:pt x="249175" y="57912"/>
                </a:lnTo>
                <a:lnTo>
                  <a:pt x="290323" y="64008"/>
                </a:lnTo>
                <a:lnTo>
                  <a:pt x="332995" y="70104"/>
                </a:lnTo>
                <a:lnTo>
                  <a:pt x="377191" y="74676"/>
                </a:lnTo>
                <a:lnTo>
                  <a:pt x="468631" y="83820"/>
                </a:lnTo>
                <a:lnTo>
                  <a:pt x="515875" y="86868"/>
                </a:lnTo>
                <a:lnTo>
                  <a:pt x="613411" y="92964"/>
                </a:lnTo>
                <a:lnTo>
                  <a:pt x="713995" y="96012"/>
                </a:lnTo>
                <a:lnTo>
                  <a:pt x="745999" y="96012"/>
                </a:lnTo>
                <a:lnTo>
                  <a:pt x="745999" y="76200"/>
                </a:lnTo>
                <a:lnTo>
                  <a:pt x="747570" y="69485"/>
                </a:lnTo>
                <a:lnTo>
                  <a:pt x="751714" y="63627"/>
                </a:lnTo>
                <a:lnTo>
                  <a:pt x="757572" y="59483"/>
                </a:lnTo>
                <a:lnTo>
                  <a:pt x="764287" y="57912"/>
                </a:lnTo>
                <a:close/>
              </a:path>
              <a:path w="1530350" h="96520">
                <a:moveTo>
                  <a:pt x="765811" y="57912"/>
                </a:moveTo>
                <a:lnTo>
                  <a:pt x="764287" y="57912"/>
                </a:lnTo>
                <a:lnTo>
                  <a:pt x="757572" y="59483"/>
                </a:lnTo>
                <a:lnTo>
                  <a:pt x="751714" y="63627"/>
                </a:lnTo>
                <a:lnTo>
                  <a:pt x="747570" y="69485"/>
                </a:lnTo>
                <a:lnTo>
                  <a:pt x="745999" y="76200"/>
                </a:lnTo>
                <a:lnTo>
                  <a:pt x="765811" y="57912"/>
                </a:lnTo>
                <a:close/>
              </a:path>
              <a:path w="1530350" h="96520">
                <a:moveTo>
                  <a:pt x="1530098" y="0"/>
                </a:moveTo>
                <a:lnTo>
                  <a:pt x="1376022" y="0"/>
                </a:lnTo>
                <a:lnTo>
                  <a:pt x="1354075" y="4572"/>
                </a:lnTo>
                <a:lnTo>
                  <a:pt x="1315975" y="12192"/>
                </a:lnTo>
                <a:lnTo>
                  <a:pt x="1274827" y="19812"/>
                </a:lnTo>
                <a:lnTo>
                  <a:pt x="1192531" y="32004"/>
                </a:lnTo>
                <a:lnTo>
                  <a:pt x="1104139" y="41148"/>
                </a:lnTo>
                <a:lnTo>
                  <a:pt x="1058419" y="45720"/>
                </a:lnTo>
                <a:lnTo>
                  <a:pt x="963931" y="51816"/>
                </a:lnTo>
                <a:lnTo>
                  <a:pt x="915163" y="54864"/>
                </a:lnTo>
                <a:lnTo>
                  <a:pt x="864871" y="56388"/>
                </a:lnTo>
                <a:lnTo>
                  <a:pt x="816103" y="57912"/>
                </a:lnTo>
                <a:lnTo>
                  <a:pt x="765811" y="57912"/>
                </a:lnTo>
                <a:lnTo>
                  <a:pt x="745999" y="76200"/>
                </a:lnTo>
                <a:lnTo>
                  <a:pt x="745999" y="96012"/>
                </a:lnTo>
                <a:lnTo>
                  <a:pt x="765811" y="96012"/>
                </a:lnTo>
                <a:lnTo>
                  <a:pt x="784099" y="76200"/>
                </a:lnTo>
                <a:lnTo>
                  <a:pt x="784099" y="96012"/>
                </a:lnTo>
                <a:lnTo>
                  <a:pt x="816103" y="96012"/>
                </a:lnTo>
                <a:lnTo>
                  <a:pt x="916687" y="92964"/>
                </a:lnTo>
                <a:lnTo>
                  <a:pt x="1014223" y="86868"/>
                </a:lnTo>
                <a:lnTo>
                  <a:pt x="1061467" y="83820"/>
                </a:lnTo>
                <a:lnTo>
                  <a:pt x="1152907" y="74676"/>
                </a:lnTo>
                <a:lnTo>
                  <a:pt x="1197103" y="70104"/>
                </a:lnTo>
                <a:lnTo>
                  <a:pt x="1239775" y="64008"/>
                </a:lnTo>
                <a:lnTo>
                  <a:pt x="1282447" y="56388"/>
                </a:lnTo>
                <a:lnTo>
                  <a:pt x="1322071" y="50292"/>
                </a:lnTo>
                <a:lnTo>
                  <a:pt x="1361695" y="42672"/>
                </a:lnTo>
                <a:lnTo>
                  <a:pt x="1399795" y="35052"/>
                </a:lnTo>
                <a:lnTo>
                  <a:pt x="1436371" y="25908"/>
                </a:lnTo>
                <a:lnTo>
                  <a:pt x="1503427" y="7620"/>
                </a:lnTo>
                <a:lnTo>
                  <a:pt x="1530098" y="0"/>
                </a:lnTo>
                <a:close/>
              </a:path>
              <a:path w="1530350" h="96520">
                <a:moveTo>
                  <a:pt x="784099" y="82296"/>
                </a:moveTo>
                <a:lnTo>
                  <a:pt x="784099" y="76200"/>
                </a:lnTo>
                <a:lnTo>
                  <a:pt x="765811" y="96012"/>
                </a:lnTo>
                <a:lnTo>
                  <a:pt x="770383" y="96012"/>
                </a:lnTo>
                <a:lnTo>
                  <a:pt x="774955" y="94488"/>
                </a:lnTo>
                <a:lnTo>
                  <a:pt x="778003" y="89916"/>
                </a:lnTo>
                <a:lnTo>
                  <a:pt x="782575" y="86868"/>
                </a:lnTo>
                <a:lnTo>
                  <a:pt x="784099" y="82296"/>
                </a:lnTo>
                <a:close/>
              </a:path>
              <a:path w="1530350" h="96520">
                <a:moveTo>
                  <a:pt x="784099" y="96012"/>
                </a:moveTo>
                <a:lnTo>
                  <a:pt x="784099" y="82296"/>
                </a:lnTo>
                <a:lnTo>
                  <a:pt x="782575" y="86868"/>
                </a:lnTo>
                <a:lnTo>
                  <a:pt x="778003" y="89916"/>
                </a:lnTo>
                <a:lnTo>
                  <a:pt x="774955" y="94488"/>
                </a:lnTo>
                <a:lnTo>
                  <a:pt x="770383" y="96012"/>
                </a:lnTo>
                <a:lnTo>
                  <a:pt x="784099" y="96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78727" y="3765848"/>
            <a:ext cx="3117273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692" y="3496235"/>
            <a:ext cx="0" cy="268941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19153" y="3765177"/>
            <a:ext cx="120650" cy="337857"/>
          </a:xfrm>
          <a:custGeom>
            <a:avLst/>
            <a:gdLst/>
            <a:ahLst/>
            <a:cxnLst/>
            <a:rect l="l" t="t" r="r" b="b"/>
            <a:pathLst>
              <a:path w="132714" h="382904">
                <a:moveTo>
                  <a:pt x="66294" y="323965"/>
                </a:moveTo>
                <a:lnTo>
                  <a:pt x="28956" y="260604"/>
                </a:lnTo>
                <a:lnTo>
                  <a:pt x="24384" y="252984"/>
                </a:lnTo>
                <a:lnTo>
                  <a:pt x="15240" y="251460"/>
                </a:lnTo>
                <a:lnTo>
                  <a:pt x="9144" y="256032"/>
                </a:lnTo>
                <a:lnTo>
                  <a:pt x="1524" y="259080"/>
                </a:lnTo>
                <a:lnTo>
                  <a:pt x="0" y="268224"/>
                </a:lnTo>
                <a:lnTo>
                  <a:pt x="4572" y="274320"/>
                </a:lnTo>
                <a:lnTo>
                  <a:pt x="51816" y="358178"/>
                </a:lnTo>
                <a:lnTo>
                  <a:pt x="51816" y="353568"/>
                </a:lnTo>
                <a:lnTo>
                  <a:pt x="53340" y="353568"/>
                </a:lnTo>
                <a:lnTo>
                  <a:pt x="53340" y="345948"/>
                </a:lnTo>
                <a:lnTo>
                  <a:pt x="66294" y="323965"/>
                </a:lnTo>
                <a:close/>
              </a:path>
              <a:path w="132714" h="382904">
                <a:moveTo>
                  <a:pt x="80772" y="299396"/>
                </a:moveTo>
                <a:lnTo>
                  <a:pt x="80772" y="0"/>
                </a:lnTo>
                <a:lnTo>
                  <a:pt x="51816" y="0"/>
                </a:lnTo>
                <a:lnTo>
                  <a:pt x="51816" y="299396"/>
                </a:lnTo>
                <a:lnTo>
                  <a:pt x="66294" y="323965"/>
                </a:lnTo>
                <a:lnTo>
                  <a:pt x="80772" y="299396"/>
                </a:lnTo>
                <a:close/>
              </a:path>
              <a:path w="132714" h="382904">
                <a:moveTo>
                  <a:pt x="80772" y="356132"/>
                </a:moveTo>
                <a:lnTo>
                  <a:pt x="80772" y="353568"/>
                </a:lnTo>
                <a:lnTo>
                  <a:pt x="51816" y="353568"/>
                </a:lnTo>
                <a:lnTo>
                  <a:pt x="51816" y="358178"/>
                </a:lnTo>
                <a:lnTo>
                  <a:pt x="65532" y="382524"/>
                </a:lnTo>
                <a:lnTo>
                  <a:pt x="80772" y="356132"/>
                </a:lnTo>
                <a:close/>
              </a:path>
              <a:path w="132714" h="382904">
                <a:moveTo>
                  <a:pt x="79248" y="345948"/>
                </a:moveTo>
                <a:lnTo>
                  <a:pt x="66294" y="323965"/>
                </a:lnTo>
                <a:lnTo>
                  <a:pt x="53340" y="345948"/>
                </a:lnTo>
                <a:lnTo>
                  <a:pt x="79248" y="345948"/>
                </a:lnTo>
                <a:close/>
              </a:path>
              <a:path w="132714" h="382904">
                <a:moveTo>
                  <a:pt x="79248" y="353568"/>
                </a:moveTo>
                <a:lnTo>
                  <a:pt x="79248" y="345948"/>
                </a:lnTo>
                <a:lnTo>
                  <a:pt x="53340" y="345948"/>
                </a:lnTo>
                <a:lnTo>
                  <a:pt x="53340" y="353568"/>
                </a:lnTo>
                <a:lnTo>
                  <a:pt x="79248" y="353568"/>
                </a:lnTo>
                <a:close/>
              </a:path>
              <a:path w="132714" h="382904">
                <a:moveTo>
                  <a:pt x="132588" y="268224"/>
                </a:moveTo>
                <a:lnTo>
                  <a:pt x="129540" y="259080"/>
                </a:lnTo>
                <a:lnTo>
                  <a:pt x="123444" y="256032"/>
                </a:lnTo>
                <a:lnTo>
                  <a:pt x="117348" y="251460"/>
                </a:lnTo>
                <a:lnTo>
                  <a:pt x="108204" y="252984"/>
                </a:lnTo>
                <a:lnTo>
                  <a:pt x="103632" y="260604"/>
                </a:lnTo>
                <a:lnTo>
                  <a:pt x="66294" y="323965"/>
                </a:lnTo>
                <a:lnTo>
                  <a:pt x="79248" y="345948"/>
                </a:lnTo>
                <a:lnTo>
                  <a:pt x="79248" y="353568"/>
                </a:lnTo>
                <a:lnTo>
                  <a:pt x="80772" y="353568"/>
                </a:lnTo>
                <a:lnTo>
                  <a:pt x="80772" y="356132"/>
                </a:lnTo>
                <a:lnTo>
                  <a:pt x="128016" y="274320"/>
                </a:lnTo>
                <a:lnTo>
                  <a:pt x="132588" y="268224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95455" y="4338465"/>
            <a:ext cx="605" cy="1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96972" y="4101353"/>
            <a:ext cx="1568517" cy="224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74718" y="4184056"/>
            <a:ext cx="217320" cy="131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78829" y="4085216"/>
            <a:ext cx="1824182" cy="4979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78829" y="4085215"/>
            <a:ext cx="1824182" cy="504265"/>
          </a:xfrm>
          <a:custGeom>
            <a:avLst/>
            <a:gdLst/>
            <a:ahLst/>
            <a:cxnLst/>
            <a:rect l="l" t="t" r="r" b="b"/>
            <a:pathLst>
              <a:path w="2006600" h="571500">
                <a:moveTo>
                  <a:pt x="12700" y="336804"/>
                </a:moveTo>
                <a:lnTo>
                  <a:pt x="12700" y="228600"/>
                </a:lnTo>
                <a:lnTo>
                  <a:pt x="0" y="243840"/>
                </a:lnTo>
                <a:lnTo>
                  <a:pt x="0" y="329184"/>
                </a:lnTo>
                <a:lnTo>
                  <a:pt x="12700" y="336804"/>
                </a:lnTo>
                <a:close/>
              </a:path>
              <a:path w="2006600" h="571500">
                <a:moveTo>
                  <a:pt x="1016000" y="38100"/>
                </a:moveTo>
                <a:lnTo>
                  <a:pt x="1016000" y="6096"/>
                </a:lnTo>
                <a:lnTo>
                  <a:pt x="1003300" y="0"/>
                </a:lnTo>
                <a:lnTo>
                  <a:pt x="952500" y="0"/>
                </a:lnTo>
                <a:lnTo>
                  <a:pt x="800100" y="4572"/>
                </a:lnTo>
                <a:lnTo>
                  <a:pt x="749300" y="7620"/>
                </a:lnTo>
                <a:lnTo>
                  <a:pt x="711200" y="12192"/>
                </a:lnTo>
                <a:lnTo>
                  <a:pt x="609600" y="21336"/>
                </a:lnTo>
                <a:lnTo>
                  <a:pt x="571500" y="25908"/>
                </a:lnTo>
                <a:lnTo>
                  <a:pt x="482600" y="38100"/>
                </a:lnTo>
                <a:lnTo>
                  <a:pt x="368300" y="60960"/>
                </a:lnTo>
                <a:lnTo>
                  <a:pt x="292100" y="79248"/>
                </a:lnTo>
                <a:lnTo>
                  <a:pt x="228600" y="97536"/>
                </a:lnTo>
                <a:lnTo>
                  <a:pt x="152400" y="129540"/>
                </a:lnTo>
                <a:lnTo>
                  <a:pt x="76200" y="166116"/>
                </a:lnTo>
                <a:lnTo>
                  <a:pt x="63500" y="179832"/>
                </a:lnTo>
                <a:lnTo>
                  <a:pt x="38100" y="192024"/>
                </a:lnTo>
                <a:lnTo>
                  <a:pt x="25400" y="213360"/>
                </a:lnTo>
                <a:lnTo>
                  <a:pt x="12700" y="220980"/>
                </a:lnTo>
                <a:lnTo>
                  <a:pt x="12700" y="352044"/>
                </a:lnTo>
                <a:lnTo>
                  <a:pt x="25400" y="358140"/>
                </a:lnTo>
                <a:lnTo>
                  <a:pt x="25400" y="278892"/>
                </a:lnTo>
                <a:lnTo>
                  <a:pt x="38100" y="265176"/>
                </a:lnTo>
                <a:lnTo>
                  <a:pt x="38100" y="248412"/>
                </a:lnTo>
                <a:lnTo>
                  <a:pt x="50800" y="243840"/>
                </a:lnTo>
                <a:lnTo>
                  <a:pt x="63500" y="231648"/>
                </a:lnTo>
                <a:lnTo>
                  <a:pt x="63500" y="220980"/>
                </a:lnTo>
                <a:lnTo>
                  <a:pt x="88900" y="208788"/>
                </a:lnTo>
                <a:lnTo>
                  <a:pt x="101600" y="198120"/>
                </a:lnTo>
                <a:lnTo>
                  <a:pt x="114300" y="185928"/>
                </a:lnTo>
                <a:lnTo>
                  <a:pt x="215900" y="143256"/>
                </a:lnTo>
                <a:lnTo>
                  <a:pt x="241300" y="134112"/>
                </a:lnTo>
                <a:lnTo>
                  <a:pt x="279400" y="124968"/>
                </a:lnTo>
                <a:lnTo>
                  <a:pt x="304800" y="115824"/>
                </a:lnTo>
                <a:lnTo>
                  <a:pt x="342900" y="106680"/>
                </a:lnTo>
                <a:lnTo>
                  <a:pt x="381000" y="99060"/>
                </a:lnTo>
                <a:lnTo>
                  <a:pt x="419100" y="89916"/>
                </a:lnTo>
                <a:lnTo>
                  <a:pt x="457200" y="83820"/>
                </a:lnTo>
                <a:lnTo>
                  <a:pt x="495300" y="76200"/>
                </a:lnTo>
                <a:lnTo>
                  <a:pt x="571500" y="64008"/>
                </a:lnTo>
                <a:lnTo>
                  <a:pt x="622300" y="59436"/>
                </a:lnTo>
                <a:lnTo>
                  <a:pt x="660400" y="53340"/>
                </a:lnTo>
                <a:lnTo>
                  <a:pt x="711200" y="50292"/>
                </a:lnTo>
                <a:lnTo>
                  <a:pt x="762000" y="45720"/>
                </a:lnTo>
                <a:lnTo>
                  <a:pt x="800100" y="42672"/>
                </a:lnTo>
                <a:lnTo>
                  <a:pt x="952500" y="38100"/>
                </a:lnTo>
                <a:lnTo>
                  <a:pt x="990600" y="38100"/>
                </a:lnTo>
                <a:lnTo>
                  <a:pt x="990600" y="32004"/>
                </a:lnTo>
                <a:lnTo>
                  <a:pt x="1003300" y="38100"/>
                </a:lnTo>
                <a:lnTo>
                  <a:pt x="1016000" y="38100"/>
                </a:lnTo>
                <a:close/>
              </a:path>
              <a:path w="2006600" h="571500">
                <a:moveTo>
                  <a:pt x="1003300" y="533400"/>
                </a:moveTo>
                <a:lnTo>
                  <a:pt x="952500" y="533400"/>
                </a:lnTo>
                <a:lnTo>
                  <a:pt x="850900" y="530352"/>
                </a:lnTo>
                <a:lnTo>
                  <a:pt x="800100" y="527304"/>
                </a:lnTo>
                <a:lnTo>
                  <a:pt x="762000" y="525780"/>
                </a:lnTo>
                <a:lnTo>
                  <a:pt x="660400" y="516636"/>
                </a:lnTo>
                <a:lnTo>
                  <a:pt x="571500" y="507492"/>
                </a:lnTo>
                <a:lnTo>
                  <a:pt x="495300" y="495300"/>
                </a:lnTo>
                <a:lnTo>
                  <a:pt x="457200" y="487680"/>
                </a:lnTo>
                <a:lnTo>
                  <a:pt x="419100" y="481584"/>
                </a:lnTo>
                <a:lnTo>
                  <a:pt x="381000" y="472440"/>
                </a:lnTo>
                <a:lnTo>
                  <a:pt x="342900" y="464820"/>
                </a:lnTo>
                <a:lnTo>
                  <a:pt x="304800" y="455676"/>
                </a:lnTo>
                <a:lnTo>
                  <a:pt x="279400" y="446532"/>
                </a:lnTo>
                <a:lnTo>
                  <a:pt x="241300" y="437388"/>
                </a:lnTo>
                <a:lnTo>
                  <a:pt x="215900" y="426720"/>
                </a:lnTo>
                <a:lnTo>
                  <a:pt x="139700" y="396240"/>
                </a:lnTo>
                <a:lnTo>
                  <a:pt x="101600" y="373380"/>
                </a:lnTo>
                <a:lnTo>
                  <a:pt x="88900" y="361188"/>
                </a:lnTo>
                <a:lnTo>
                  <a:pt x="63500" y="350520"/>
                </a:lnTo>
                <a:lnTo>
                  <a:pt x="63500" y="338328"/>
                </a:lnTo>
                <a:lnTo>
                  <a:pt x="50800" y="333756"/>
                </a:lnTo>
                <a:lnTo>
                  <a:pt x="50800" y="327660"/>
                </a:lnTo>
                <a:lnTo>
                  <a:pt x="38100" y="321564"/>
                </a:lnTo>
                <a:lnTo>
                  <a:pt x="38100" y="300228"/>
                </a:lnTo>
                <a:lnTo>
                  <a:pt x="25400" y="295656"/>
                </a:lnTo>
                <a:lnTo>
                  <a:pt x="25400" y="365760"/>
                </a:lnTo>
                <a:lnTo>
                  <a:pt x="38100" y="373380"/>
                </a:lnTo>
                <a:lnTo>
                  <a:pt x="50800" y="379476"/>
                </a:lnTo>
                <a:lnTo>
                  <a:pt x="63500" y="393192"/>
                </a:lnTo>
                <a:lnTo>
                  <a:pt x="76200" y="405384"/>
                </a:lnTo>
                <a:lnTo>
                  <a:pt x="152400" y="441960"/>
                </a:lnTo>
                <a:lnTo>
                  <a:pt x="228600" y="473964"/>
                </a:lnTo>
                <a:lnTo>
                  <a:pt x="266700" y="483108"/>
                </a:lnTo>
                <a:lnTo>
                  <a:pt x="292100" y="492252"/>
                </a:lnTo>
                <a:lnTo>
                  <a:pt x="368300" y="510540"/>
                </a:lnTo>
                <a:lnTo>
                  <a:pt x="482600" y="533400"/>
                </a:lnTo>
                <a:lnTo>
                  <a:pt x="533400" y="539496"/>
                </a:lnTo>
                <a:lnTo>
                  <a:pt x="571500" y="545592"/>
                </a:lnTo>
                <a:lnTo>
                  <a:pt x="609600" y="550164"/>
                </a:lnTo>
                <a:lnTo>
                  <a:pt x="711200" y="559308"/>
                </a:lnTo>
                <a:lnTo>
                  <a:pt x="749300" y="563880"/>
                </a:lnTo>
                <a:lnTo>
                  <a:pt x="800100" y="565404"/>
                </a:lnTo>
                <a:lnTo>
                  <a:pt x="850900" y="568452"/>
                </a:lnTo>
                <a:lnTo>
                  <a:pt x="952500" y="571500"/>
                </a:lnTo>
                <a:lnTo>
                  <a:pt x="977900" y="571500"/>
                </a:lnTo>
                <a:lnTo>
                  <a:pt x="977900" y="551688"/>
                </a:lnTo>
                <a:lnTo>
                  <a:pt x="985496" y="547286"/>
                </a:lnTo>
                <a:lnTo>
                  <a:pt x="990600" y="543306"/>
                </a:lnTo>
                <a:lnTo>
                  <a:pt x="990600" y="534757"/>
                </a:lnTo>
                <a:lnTo>
                  <a:pt x="1003300" y="533400"/>
                </a:lnTo>
                <a:close/>
              </a:path>
              <a:path w="2006600" h="571500">
                <a:moveTo>
                  <a:pt x="985496" y="547286"/>
                </a:moveTo>
                <a:lnTo>
                  <a:pt x="977900" y="551688"/>
                </a:lnTo>
                <a:lnTo>
                  <a:pt x="977900" y="553212"/>
                </a:lnTo>
                <a:lnTo>
                  <a:pt x="985496" y="547286"/>
                </a:lnTo>
                <a:close/>
              </a:path>
              <a:path w="2006600" h="571500">
                <a:moveTo>
                  <a:pt x="1968500" y="379476"/>
                </a:moveTo>
                <a:lnTo>
                  <a:pt x="1968500" y="323088"/>
                </a:lnTo>
                <a:lnTo>
                  <a:pt x="1955800" y="327660"/>
                </a:lnTo>
                <a:lnTo>
                  <a:pt x="1943100" y="339852"/>
                </a:lnTo>
                <a:lnTo>
                  <a:pt x="1943100" y="344424"/>
                </a:lnTo>
                <a:lnTo>
                  <a:pt x="1930400" y="350520"/>
                </a:lnTo>
                <a:lnTo>
                  <a:pt x="1917700" y="362712"/>
                </a:lnTo>
                <a:lnTo>
                  <a:pt x="1905000" y="373380"/>
                </a:lnTo>
                <a:lnTo>
                  <a:pt x="1892300" y="385572"/>
                </a:lnTo>
                <a:lnTo>
                  <a:pt x="1790700" y="428244"/>
                </a:lnTo>
                <a:lnTo>
                  <a:pt x="1765300" y="437388"/>
                </a:lnTo>
                <a:lnTo>
                  <a:pt x="1727200" y="446532"/>
                </a:lnTo>
                <a:lnTo>
                  <a:pt x="1701800" y="455676"/>
                </a:lnTo>
                <a:lnTo>
                  <a:pt x="1663700" y="464820"/>
                </a:lnTo>
                <a:lnTo>
                  <a:pt x="1511300" y="495300"/>
                </a:lnTo>
                <a:lnTo>
                  <a:pt x="1435100" y="507492"/>
                </a:lnTo>
                <a:lnTo>
                  <a:pt x="1346200" y="516636"/>
                </a:lnTo>
                <a:lnTo>
                  <a:pt x="1295400" y="521208"/>
                </a:lnTo>
                <a:lnTo>
                  <a:pt x="1206500" y="527304"/>
                </a:lnTo>
                <a:lnTo>
                  <a:pt x="1155700" y="530352"/>
                </a:lnTo>
                <a:lnTo>
                  <a:pt x="1054100" y="533400"/>
                </a:lnTo>
                <a:lnTo>
                  <a:pt x="1003300" y="533400"/>
                </a:lnTo>
                <a:lnTo>
                  <a:pt x="990600" y="543306"/>
                </a:lnTo>
                <a:lnTo>
                  <a:pt x="990600" y="544329"/>
                </a:lnTo>
                <a:lnTo>
                  <a:pt x="985496" y="547286"/>
                </a:lnTo>
                <a:lnTo>
                  <a:pt x="977900" y="553212"/>
                </a:lnTo>
                <a:lnTo>
                  <a:pt x="977900" y="571500"/>
                </a:lnTo>
                <a:lnTo>
                  <a:pt x="1003300" y="571500"/>
                </a:lnTo>
                <a:lnTo>
                  <a:pt x="1016000" y="551688"/>
                </a:lnTo>
                <a:lnTo>
                  <a:pt x="1016000" y="571500"/>
                </a:lnTo>
                <a:lnTo>
                  <a:pt x="1054100" y="571500"/>
                </a:lnTo>
                <a:lnTo>
                  <a:pt x="1155700" y="568452"/>
                </a:lnTo>
                <a:lnTo>
                  <a:pt x="1257300" y="562356"/>
                </a:lnTo>
                <a:lnTo>
                  <a:pt x="1295400" y="559308"/>
                </a:lnTo>
                <a:lnTo>
                  <a:pt x="1397000" y="550164"/>
                </a:lnTo>
                <a:lnTo>
                  <a:pt x="1435100" y="545592"/>
                </a:lnTo>
                <a:lnTo>
                  <a:pt x="1473200" y="539496"/>
                </a:lnTo>
                <a:lnTo>
                  <a:pt x="1524000" y="531876"/>
                </a:lnTo>
                <a:lnTo>
                  <a:pt x="1562100" y="525780"/>
                </a:lnTo>
                <a:lnTo>
                  <a:pt x="1638300" y="510540"/>
                </a:lnTo>
                <a:lnTo>
                  <a:pt x="1676400" y="501396"/>
                </a:lnTo>
                <a:lnTo>
                  <a:pt x="1739900" y="483108"/>
                </a:lnTo>
                <a:lnTo>
                  <a:pt x="1778000" y="473964"/>
                </a:lnTo>
                <a:lnTo>
                  <a:pt x="1854200" y="441960"/>
                </a:lnTo>
                <a:lnTo>
                  <a:pt x="1930400" y="405384"/>
                </a:lnTo>
                <a:lnTo>
                  <a:pt x="1943100" y="391668"/>
                </a:lnTo>
                <a:lnTo>
                  <a:pt x="1968500" y="379476"/>
                </a:lnTo>
                <a:close/>
              </a:path>
              <a:path w="2006600" h="571500">
                <a:moveTo>
                  <a:pt x="1003300" y="38100"/>
                </a:moveTo>
                <a:lnTo>
                  <a:pt x="990600" y="32004"/>
                </a:lnTo>
                <a:lnTo>
                  <a:pt x="990600" y="36576"/>
                </a:lnTo>
                <a:lnTo>
                  <a:pt x="1003300" y="38100"/>
                </a:lnTo>
                <a:close/>
              </a:path>
              <a:path w="2006600" h="571500">
                <a:moveTo>
                  <a:pt x="1003300" y="38100"/>
                </a:moveTo>
                <a:lnTo>
                  <a:pt x="990600" y="36576"/>
                </a:lnTo>
                <a:lnTo>
                  <a:pt x="990600" y="38100"/>
                </a:lnTo>
                <a:lnTo>
                  <a:pt x="1003300" y="38100"/>
                </a:lnTo>
                <a:close/>
              </a:path>
              <a:path w="2006600" h="571500">
                <a:moveTo>
                  <a:pt x="1003300" y="533400"/>
                </a:moveTo>
                <a:lnTo>
                  <a:pt x="990600" y="534757"/>
                </a:lnTo>
                <a:lnTo>
                  <a:pt x="990600" y="543306"/>
                </a:lnTo>
                <a:lnTo>
                  <a:pt x="1003300" y="533400"/>
                </a:lnTo>
                <a:close/>
              </a:path>
              <a:path w="2006600" h="571500">
                <a:moveTo>
                  <a:pt x="1981200" y="365760"/>
                </a:moveTo>
                <a:lnTo>
                  <a:pt x="1981200" y="205740"/>
                </a:lnTo>
                <a:lnTo>
                  <a:pt x="1968500" y="198120"/>
                </a:lnTo>
                <a:lnTo>
                  <a:pt x="1955800" y="192024"/>
                </a:lnTo>
                <a:lnTo>
                  <a:pt x="1943100" y="178308"/>
                </a:lnTo>
                <a:lnTo>
                  <a:pt x="1930400" y="166116"/>
                </a:lnTo>
                <a:lnTo>
                  <a:pt x="1854200" y="129540"/>
                </a:lnTo>
                <a:lnTo>
                  <a:pt x="1778000" y="97536"/>
                </a:lnTo>
                <a:lnTo>
                  <a:pt x="1701800" y="79248"/>
                </a:lnTo>
                <a:lnTo>
                  <a:pt x="1638300" y="60960"/>
                </a:lnTo>
                <a:lnTo>
                  <a:pt x="1524000" y="38100"/>
                </a:lnTo>
                <a:lnTo>
                  <a:pt x="1473200" y="32004"/>
                </a:lnTo>
                <a:lnTo>
                  <a:pt x="1435100" y="25908"/>
                </a:lnTo>
                <a:lnTo>
                  <a:pt x="1397000" y="21336"/>
                </a:lnTo>
                <a:lnTo>
                  <a:pt x="1295400" y="12192"/>
                </a:lnTo>
                <a:lnTo>
                  <a:pt x="1257300" y="7620"/>
                </a:lnTo>
                <a:lnTo>
                  <a:pt x="1206500" y="6096"/>
                </a:lnTo>
                <a:lnTo>
                  <a:pt x="1155700" y="3048"/>
                </a:lnTo>
                <a:lnTo>
                  <a:pt x="1054100" y="0"/>
                </a:lnTo>
                <a:lnTo>
                  <a:pt x="1003300" y="0"/>
                </a:lnTo>
                <a:lnTo>
                  <a:pt x="1016000" y="1524"/>
                </a:lnTo>
                <a:lnTo>
                  <a:pt x="1016000" y="38100"/>
                </a:lnTo>
                <a:lnTo>
                  <a:pt x="1054100" y="38100"/>
                </a:lnTo>
                <a:lnTo>
                  <a:pt x="1155700" y="41148"/>
                </a:lnTo>
                <a:lnTo>
                  <a:pt x="1206500" y="44196"/>
                </a:lnTo>
                <a:lnTo>
                  <a:pt x="1244600" y="45720"/>
                </a:lnTo>
                <a:lnTo>
                  <a:pt x="1346200" y="54864"/>
                </a:lnTo>
                <a:lnTo>
                  <a:pt x="1435100" y="64008"/>
                </a:lnTo>
                <a:lnTo>
                  <a:pt x="1511300" y="76200"/>
                </a:lnTo>
                <a:lnTo>
                  <a:pt x="1549400" y="83820"/>
                </a:lnTo>
                <a:lnTo>
                  <a:pt x="1587500" y="89916"/>
                </a:lnTo>
                <a:lnTo>
                  <a:pt x="1625600" y="99060"/>
                </a:lnTo>
                <a:lnTo>
                  <a:pt x="1663700" y="106680"/>
                </a:lnTo>
                <a:lnTo>
                  <a:pt x="1701800" y="115824"/>
                </a:lnTo>
                <a:lnTo>
                  <a:pt x="1727200" y="124968"/>
                </a:lnTo>
                <a:lnTo>
                  <a:pt x="1765300" y="134112"/>
                </a:lnTo>
                <a:lnTo>
                  <a:pt x="1790700" y="144780"/>
                </a:lnTo>
                <a:lnTo>
                  <a:pt x="1866900" y="175260"/>
                </a:lnTo>
                <a:lnTo>
                  <a:pt x="1905000" y="198120"/>
                </a:lnTo>
                <a:lnTo>
                  <a:pt x="1917700" y="210312"/>
                </a:lnTo>
                <a:lnTo>
                  <a:pt x="1930400" y="220980"/>
                </a:lnTo>
                <a:lnTo>
                  <a:pt x="1943100" y="233172"/>
                </a:lnTo>
                <a:lnTo>
                  <a:pt x="1955800" y="237744"/>
                </a:lnTo>
                <a:lnTo>
                  <a:pt x="1955800" y="243840"/>
                </a:lnTo>
                <a:lnTo>
                  <a:pt x="1968500" y="249936"/>
                </a:lnTo>
                <a:lnTo>
                  <a:pt x="1968500" y="371856"/>
                </a:lnTo>
                <a:lnTo>
                  <a:pt x="1981200" y="365760"/>
                </a:lnTo>
                <a:close/>
              </a:path>
              <a:path w="2006600" h="571500">
                <a:moveTo>
                  <a:pt x="1016000" y="6096"/>
                </a:moveTo>
                <a:lnTo>
                  <a:pt x="1016000" y="1524"/>
                </a:lnTo>
                <a:lnTo>
                  <a:pt x="1003300" y="0"/>
                </a:lnTo>
                <a:lnTo>
                  <a:pt x="1016000" y="6096"/>
                </a:lnTo>
                <a:close/>
              </a:path>
              <a:path w="2006600" h="571500">
                <a:moveTo>
                  <a:pt x="1016000" y="569976"/>
                </a:moveTo>
                <a:lnTo>
                  <a:pt x="1016000" y="551688"/>
                </a:lnTo>
                <a:lnTo>
                  <a:pt x="1003300" y="571500"/>
                </a:lnTo>
                <a:lnTo>
                  <a:pt x="1016000" y="569976"/>
                </a:lnTo>
                <a:close/>
              </a:path>
              <a:path w="2006600" h="571500">
                <a:moveTo>
                  <a:pt x="1016000" y="571500"/>
                </a:moveTo>
                <a:lnTo>
                  <a:pt x="1016000" y="569976"/>
                </a:lnTo>
                <a:lnTo>
                  <a:pt x="1003300" y="571500"/>
                </a:lnTo>
                <a:lnTo>
                  <a:pt x="1016000" y="571500"/>
                </a:lnTo>
                <a:close/>
              </a:path>
              <a:path w="2006600" h="571500">
                <a:moveTo>
                  <a:pt x="1993900" y="350520"/>
                </a:moveTo>
                <a:lnTo>
                  <a:pt x="1993900" y="219456"/>
                </a:lnTo>
                <a:lnTo>
                  <a:pt x="1981200" y="213360"/>
                </a:lnTo>
                <a:lnTo>
                  <a:pt x="1981200" y="358140"/>
                </a:lnTo>
                <a:lnTo>
                  <a:pt x="1993900" y="350520"/>
                </a:lnTo>
                <a:close/>
              </a:path>
              <a:path w="2006600" h="571500">
                <a:moveTo>
                  <a:pt x="2006600" y="327660"/>
                </a:moveTo>
                <a:lnTo>
                  <a:pt x="2006600" y="242316"/>
                </a:lnTo>
                <a:lnTo>
                  <a:pt x="1993900" y="234696"/>
                </a:lnTo>
                <a:lnTo>
                  <a:pt x="1993900" y="342900"/>
                </a:lnTo>
                <a:lnTo>
                  <a:pt x="2006600" y="327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264263" y="4213858"/>
            <a:ext cx="1664854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b="1" spc="-9" dirty="0">
                <a:latin typeface="Arial"/>
                <a:cs typeface="Arial"/>
              </a:rPr>
              <a:t>Adaptive</a:t>
            </a:r>
            <a:r>
              <a:rPr sz="1400" b="1" spc="-76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Immunity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36426" y="3765177"/>
            <a:ext cx="120650" cy="337857"/>
          </a:xfrm>
          <a:custGeom>
            <a:avLst/>
            <a:gdLst/>
            <a:ahLst/>
            <a:cxnLst/>
            <a:rect l="l" t="t" r="r" b="b"/>
            <a:pathLst>
              <a:path w="132715" h="382904">
                <a:moveTo>
                  <a:pt x="66294" y="323965"/>
                </a:moveTo>
                <a:lnTo>
                  <a:pt x="28956" y="260604"/>
                </a:lnTo>
                <a:lnTo>
                  <a:pt x="24384" y="252984"/>
                </a:lnTo>
                <a:lnTo>
                  <a:pt x="15240" y="251460"/>
                </a:lnTo>
                <a:lnTo>
                  <a:pt x="9144" y="256032"/>
                </a:lnTo>
                <a:lnTo>
                  <a:pt x="1524" y="259080"/>
                </a:lnTo>
                <a:lnTo>
                  <a:pt x="0" y="268224"/>
                </a:lnTo>
                <a:lnTo>
                  <a:pt x="4572" y="274320"/>
                </a:lnTo>
                <a:lnTo>
                  <a:pt x="51816" y="358178"/>
                </a:lnTo>
                <a:lnTo>
                  <a:pt x="51816" y="353568"/>
                </a:lnTo>
                <a:lnTo>
                  <a:pt x="53340" y="353568"/>
                </a:lnTo>
                <a:lnTo>
                  <a:pt x="53340" y="345948"/>
                </a:lnTo>
                <a:lnTo>
                  <a:pt x="66294" y="323965"/>
                </a:lnTo>
                <a:close/>
              </a:path>
              <a:path w="132715" h="382904">
                <a:moveTo>
                  <a:pt x="80772" y="299396"/>
                </a:moveTo>
                <a:lnTo>
                  <a:pt x="80772" y="0"/>
                </a:lnTo>
                <a:lnTo>
                  <a:pt x="51816" y="0"/>
                </a:lnTo>
                <a:lnTo>
                  <a:pt x="51816" y="299396"/>
                </a:lnTo>
                <a:lnTo>
                  <a:pt x="66294" y="323965"/>
                </a:lnTo>
                <a:lnTo>
                  <a:pt x="80772" y="299396"/>
                </a:lnTo>
                <a:close/>
              </a:path>
              <a:path w="132715" h="382904">
                <a:moveTo>
                  <a:pt x="80772" y="356132"/>
                </a:moveTo>
                <a:lnTo>
                  <a:pt x="80772" y="353568"/>
                </a:lnTo>
                <a:lnTo>
                  <a:pt x="51816" y="353568"/>
                </a:lnTo>
                <a:lnTo>
                  <a:pt x="51816" y="358178"/>
                </a:lnTo>
                <a:lnTo>
                  <a:pt x="65532" y="382524"/>
                </a:lnTo>
                <a:lnTo>
                  <a:pt x="80772" y="356132"/>
                </a:lnTo>
                <a:close/>
              </a:path>
              <a:path w="132715" h="382904">
                <a:moveTo>
                  <a:pt x="79248" y="345948"/>
                </a:moveTo>
                <a:lnTo>
                  <a:pt x="66294" y="323965"/>
                </a:lnTo>
                <a:lnTo>
                  <a:pt x="53340" y="345948"/>
                </a:lnTo>
                <a:lnTo>
                  <a:pt x="79248" y="345948"/>
                </a:lnTo>
                <a:close/>
              </a:path>
              <a:path w="132715" h="382904">
                <a:moveTo>
                  <a:pt x="79248" y="353568"/>
                </a:moveTo>
                <a:lnTo>
                  <a:pt x="79248" y="345948"/>
                </a:lnTo>
                <a:lnTo>
                  <a:pt x="53340" y="345948"/>
                </a:lnTo>
                <a:lnTo>
                  <a:pt x="53340" y="353568"/>
                </a:lnTo>
                <a:lnTo>
                  <a:pt x="79248" y="353568"/>
                </a:lnTo>
                <a:close/>
              </a:path>
              <a:path w="132715" h="382904">
                <a:moveTo>
                  <a:pt x="132588" y="268224"/>
                </a:moveTo>
                <a:lnTo>
                  <a:pt x="129540" y="259080"/>
                </a:lnTo>
                <a:lnTo>
                  <a:pt x="123444" y="256032"/>
                </a:lnTo>
                <a:lnTo>
                  <a:pt x="117348" y="251460"/>
                </a:lnTo>
                <a:lnTo>
                  <a:pt x="108204" y="252984"/>
                </a:lnTo>
                <a:lnTo>
                  <a:pt x="103632" y="260604"/>
                </a:lnTo>
                <a:lnTo>
                  <a:pt x="66294" y="323965"/>
                </a:lnTo>
                <a:lnTo>
                  <a:pt x="79248" y="345948"/>
                </a:lnTo>
                <a:lnTo>
                  <a:pt x="79248" y="353568"/>
                </a:lnTo>
                <a:lnTo>
                  <a:pt x="80772" y="353568"/>
                </a:lnTo>
                <a:lnTo>
                  <a:pt x="80772" y="356132"/>
                </a:lnTo>
                <a:lnTo>
                  <a:pt x="128016" y="274320"/>
                </a:lnTo>
                <a:lnTo>
                  <a:pt x="132588" y="268224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81724" y="4392706"/>
            <a:ext cx="10312" cy="232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78182" y="4101353"/>
            <a:ext cx="1866791" cy="2735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61556" y="4085216"/>
            <a:ext cx="1893455" cy="5652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61556" y="4085216"/>
            <a:ext cx="1893455" cy="571500"/>
          </a:xfrm>
          <a:custGeom>
            <a:avLst/>
            <a:gdLst/>
            <a:ahLst/>
            <a:cxnLst/>
            <a:rect l="l" t="t" r="r" b="b"/>
            <a:pathLst>
              <a:path w="2082800" h="647700">
                <a:moveTo>
                  <a:pt x="12700" y="379476"/>
                </a:moveTo>
                <a:lnTo>
                  <a:pt x="12700" y="260604"/>
                </a:lnTo>
                <a:lnTo>
                  <a:pt x="0" y="278892"/>
                </a:lnTo>
                <a:lnTo>
                  <a:pt x="0" y="370332"/>
                </a:lnTo>
                <a:lnTo>
                  <a:pt x="12700" y="379476"/>
                </a:lnTo>
                <a:close/>
              </a:path>
              <a:path w="2082800" h="647700">
                <a:moveTo>
                  <a:pt x="2032000" y="266700"/>
                </a:moveTo>
                <a:lnTo>
                  <a:pt x="2032000" y="211836"/>
                </a:lnTo>
                <a:lnTo>
                  <a:pt x="1993900" y="188976"/>
                </a:lnTo>
                <a:lnTo>
                  <a:pt x="1981200" y="175260"/>
                </a:lnTo>
                <a:lnTo>
                  <a:pt x="1930400" y="147828"/>
                </a:lnTo>
                <a:lnTo>
                  <a:pt x="1905000" y="135636"/>
                </a:lnTo>
                <a:lnTo>
                  <a:pt x="1866900" y="123444"/>
                </a:lnTo>
                <a:lnTo>
                  <a:pt x="1841500" y="111252"/>
                </a:lnTo>
                <a:lnTo>
                  <a:pt x="1803400" y="100584"/>
                </a:lnTo>
                <a:lnTo>
                  <a:pt x="1778000" y="89916"/>
                </a:lnTo>
                <a:lnTo>
                  <a:pt x="1739900" y="79248"/>
                </a:lnTo>
                <a:lnTo>
                  <a:pt x="1625600" y="51816"/>
                </a:lnTo>
                <a:lnTo>
                  <a:pt x="1574800" y="44196"/>
                </a:lnTo>
                <a:lnTo>
                  <a:pt x="1536700" y="36576"/>
                </a:lnTo>
                <a:lnTo>
                  <a:pt x="1485900" y="30480"/>
                </a:lnTo>
                <a:lnTo>
                  <a:pt x="1447800" y="24384"/>
                </a:lnTo>
                <a:lnTo>
                  <a:pt x="1397000" y="18288"/>
                </a:lnTo>
                <a:lnTo>
                  <a:pt x="1295400" y="9144"/>
                </a:lnTo>
                <a:lnTo>
                  <a:pt x="1193800" y="3048"/>
                </a:lnTo>
                <a:lnTo>
                  <a:pt x="1092200" y="0"/>
                </a:lnTo>
                <a:lnTo>
                  <a:pt x="990600" y="0"/>
                </a:lnTo>
                <a:lnTo>
                  <a:pt x="889000" y="3048"/>
                </a:lnTo>
                <a:lnTo>
                  <a:pt x="825500" y="6096"/>
                </a:lnTo>
                <a:lnTo>
                  <a:pt x="787400" y="9144"/>
                </a:lnTo>
                <a:lnTo>
                  <a:pt x="685800" y="18288"/>
                </a:lnTo>
                <a:lnTo>
                  <a:pt x="635000" y="24384"/>
                </a:lnTo>
                <a:lnTo>
                  <a:pt x="596900" y="30480"/>
                </a:lnTo>
                <a:lnTo>
                  <a:pt x="546100" y="36576"/>
                </a:lnTo>
                <a:lnTo>
                  <a:pt x="508000" y="44196"/>
                </a:lnTo>
                <a:lnTo>
                  <a:pt x="457200" y="51816"/>
                </a:lnTo>
                <a:lnTo>
                  <a:pt x="342900" y="79248"/>
                </a:lnTo>
                <a:lnTo>
                  <a:pt x="304800" y="89916"/>
                </a:lnTo>
                <a:lnTo>
                  <a:pt x="279400" y="100584"/>
                </a:lnTo>
                <a:lnTo>
                  <a:pt x="241300" y="112776"/>
                </a:lnTo>
                <a:lnTo>
                  <a:pt x="215900" y="123444"/>
                </a:lnTo>
                <a:lnTo>
                  <a:pt x="177800" y="135636"/>
                </a:lnTo>
                <a:lnTo>
                  <a:pt x="127000" y="161544"/>
                </a:lnTo>
                <a:lnTo>
                  <a:pt x="101600" y="175260"/>
                </a:lnTo>
                <a:lnTo>
                  <a:pt x="76200" y="190500"/>
                </a:lnTo>
                <a:lnTo>
                  <a:pt x="63500" y="204216"/>
                </a:lnTo>
                <a:lnTo>
                  <a:pt x="50800" y="211836"/>
                </a:lnTo>
                <a:lnTo>
                  <a:pt x="38100" y="227076"/>
                </a:lnTo>
                <a:lnTo>
                  <a:pt x="25400" y="236220"/>
                </a:lnTo>
                <a:lnTo>
                  <a:pt x="12700" y="251460"/>
                </a:lnTo>
                <a:lnTo>
                  <a:pt x="12700" y="396240"/>
                </a:lnTo>
                <a:lnTo>
                  <a:pt x="25400" y="405384"/>
                </a:lnTo>
                <a:lnTo>
                  <a:pt x="25400" y="316992"/>
                </a:lnTo>
                <a:lnTo>
                  <a:pt x="38100" y="298704"/>
                </a:lnTo>
                <a:lnTo>
                  <a:pt x="38100" y="284988"/>
                </a:lnTo>
                <a:lnTo>
                  <a:pt x="50800" y="278892"/>
                </a:lnTo>
                <a:lnTo>
                  <a:pt x="50800" y="266700"/>
                </a:lnTo>
                <a:lnTo>
                  <a:pt x="63500" y="259080"/>
                </a:lnTo>
                <a:lnTo>
                  <a:pt x="63500" y="252984"/>
                </a:lnTo>
                <a:lnTo>
                  <a:pt x="76200" y="246888"/>
                </a:lnTo>
                <a:lnTo>
                  <a:pt x="88900" y="233172"/>
                </a:lnTo>
                <a:lnTo>
                  <a:pt x="101600" y="220980"/>
                </a:lnTo>
                <a:lnTo>
                  <a:pt x="127000" y="207264"/>
                </a:lnTo>
                <a:lnTo>
                  <a:pt x="139700" y="195072"/>
                </a:lnTo>
                <a:lnTo>
                  <a:pt x="190500" y="170688"/>
                </a:lnTo>
                <a:lnTo>
                  <a:pt x="228600" y="158496"/>
                </a:lnTo>
                <a:lnTo>
                  <a:pt x="254000" y="147828"/>
                </a:lnTo>
                <a:lnTo>
                  <a:pt x="292100" y="137160"/>
                </a:lnTo>
                <a:lnTo>
                  <a:pt x="317500" y="126492"/>
                </a:lnTo>
                <a:lnTo>
                  <a:pt x="355600" y="115824"/>
                </a:lnTo>
                <a:lnTo>
                  <a:pt x="431800" y="97536"/>
                </a:lnTo>
                <a:lnTo>
                  <a:pt x="508000" y="82296"/>
                </a:lnTo>
                <a:lnTo>
                  <a:pt x="558800" y="74676"/>
                </a:lnTo>
                <a:lnTo>
                  <a:pt x="647700" y="62484"/>
                </a:lnTo>
                <a:lnTo>
                  <a:pt x="685800" y="56388"/>
                </a:lnTo>
                <a:lnTo>
                  <a:pt x="787400" y="47244"/>
                </a:lnTo>
                <a:lnTo>
                  <a:pt x="889000" y="41148"/>
                </a:lnTo>
                <a:lnTo>
                  <a:pt x="990600" y="38100"/>
                </a:lnTo>
                <a:lnTo>
                  <a:pt x="1092200" y="38100"/>
                </a:lnTo>
                <a:lnTo>
                  <a:pt x="1193800" y="41148"/>
                </a:lnTo>
                <a:lnTo>
                  <a:pt x="1295400" y="47244"/>
                </a:lnTo>
                <a:lnTo>
                  <a:pt x="1397000" y="56388"/>
                </a:lnTo>
                <a:lnTo>
                  <a:pt x="1435100" y="62484"/>
                </a:lnTo>
                <a:lnTo>
                  <a:pt x="1524000" y="74676"/>
                </a:lnTo>
                <a:lnTo>
                  <a:pt x="1612900" y="89916"/>
                </a:lnTo>
                <a:lnTo>
                  <a:pt x="1651000" y="97536"/>
                </a:lnTo>
                <a:lnTo>
                  <a:pt x="1689100" y="106680"/>
                </a:lnTo>
                <a:lnTo>
                  <a:pt x="1727200" y="117348"/>
                </a:lnTo>
                <a:lnTo>
                  <a:pt x="1765300" y="126492"/>
                </a:lnTo>
                <a:lnTo>
                  <a:pt x="1790700" y="137160"/>
                </a:lnTo>
                <a:lnTo>
                  <a:pt x="1828800" y="147828"/>
                </a:lnTo>
                <a:lnTo>
                  <a:pt x="1854200" y="158496"/>
                </a:lnTo>
                <a:lnTo>
                  <a:pt x="1892300" y="170688"/>
                </a:lnTo>
                <a:lnTo>
                  <a:pt x="1917700" y="182880"/>
                </a:lnTo>
                <a:lnTo>
                  <a:pt x="1930400" y="195072"/>
                </a:lnTo>
                <a:lnTo>
                  <a:pt x="1955800" y="208788"/>
                </a:lnTo>
                <a:lnTo>
                  <a:pt x="1981200" y="220980"/>
                </a:lnTo>
                <a:lnTo>
                  <a:pt x="1993900" y="234696"/>
                </a:lnTo>
                <a:lnTo>
                  <a:pt x="2006600" y="246888"/>
                </a:lnTo>
                <a:lnTo>
                  <a:pt x="2019300" y="254508"/>
                </a:lnTo>
                <a:lnTo>
                  <a:pt x="2019300" y="260604"/>
                </a:lnTo>
                <a:lnTo>
                  <a:pt x="2032000" y="266700"/>
                </a:lnTo>
                <a:close/>
              </a:path>
              <a:path w="2082800" h="647700">
                <a:moveTo>
                  <a:pt x="1041400" y="609600"/>
                </a:moveTo>
                <a:lnTo>
                  <a:pt x="990600" y="609600"/>
                </a:lnTo>
                <a:lnTo>
                  <a:pt x="889000" y="606552"/>
                </a:lnTo>
                <a:lnTo>
                  <a:pt x="787400" y="600456"/>
                </a:lnTo>
                <a:lnTo>
                  <a:pt x="685800" y="591312"/>
                </a:lnTo>
                <a:lnTo>
                  <a:pt x="647700" y="585216"/>
                </a:lnTo>
                <a:lnTo>
                  <a:pt x="558800" y="573024"/>
                </a:lnTo>
                <a:lnTo>
                  <a:pt x="469900" y="557784"/>
                </a:lnTo>
                <a:lnTo>
                  <a:pt x="431800" y="550164"/>
                </a:lnTo>
                <a:lnTo>
                  <a:pt x="393700" y="541020"/>
                </a:lnTo>
                <a:lnTo>
                  <a:pt x="355600" y="530352"/>
                </a:lnTo>
                <a:lnTo>
                  <a:pt x="317500" y="521208"/>
                </a:lnTo>
                <a:lnTo>
                  <a:pt x="292100" y="510540"/>
                </a:lnTo>
                <a:lnTo>
                  <a:pt x="254000" y="499872"/>
                </a:lnTo>
                <a:lnTo>
                  <a:pt x="228600" y="487680"/>
                </a:lnTo>
                <a:lnTo>
                  <a:pt x="190500" y="477012"/>
                </a:lnTo>
                <a:lnTo>
                  <a:pt x="139700" y="452628"/>
                </a:lnTo>
                <a:lnTo>
                  <a:pt x="127000" y="438912"/>
                </a:lnTo>
                <a:lnTo>
                  <a:pt x="101600" y="426720"/>
                </a:lnTo>
                <a:lnTo>
                  <a:pt x="88900" y="413004"/>
                </a:lnTo>
                <a:lnTo>
                  <a:pt x="76200" y="400812"/>
                </a:lnTo>
                <a:lnTo>
                  <a:pt x="63500" y="393192"/>
                </a:lnTo>
                <a:lnTo>
                  <a:pt x="50800" y="381000"/>
                </a:lnTo>
                <a:lnTo>
                  <a:pt x="50800" y="367284"/>
                </a:lnTo>
                <a:lnTo>
                  <a:pt x="38100" y="361188"/>
                </a:lnTo>
                <a:lnTo>
                  <a:pt x="38100" y="335280"/>
                </a:lnTo>
                <a:lnTo>
                  <a:pt x="25400" y="329184"/>
                </a:lnTo>
                <a:lnTo>
                  <a:pt x="25400" y="413004"/>
                </a:lnTo>
                <a:lnTo>
                  <a:pt x="50800" y="428244"/>
                </a:lnTo>
                <a:lnTo>
                  <a:pt x="63500" y="443484"/>
                </a:lnTo>
                <a:lnTo>
                  <a:pt x="88900" y="458724"/>
                </a:lnTo>
                <a:lnTo>
                  <a:pt x="101600" y="472440"/>
                </a:lnTo>
                <a:lnTo>
                  <a:pt x="152400" y="499872"/>
                </a:lnTo>
                <a:lnTo>
                  <a:pt x="177800" y="512064"/>
                </a:lnTo>
                <a:lnTo>
                  <a:pt x="215900" y="524256"/>
                </a:lnTo>
                <a:lnTo>
                  <a:pt x="241300" y="536448"/>
                </a:lnTo>
                <a:lnTo>
                  <a:pt x="279400" y="547116"/>
                </a:lnTo>
                <a:lnTo>
                  <a:pt x="304800" y="557784"/>
                </a:lnTo>
                <a:lnTo>
                  <a:pt x="342900" y="568452"/>
                </a:lnTo>
                <a:lnTo>
                  <a:pt x="457200" y="595884"/>
                </a:lnTo>
                <a:lnTo>
                  <a:pt x="508000" y="603504"/>
                </a:lnTo>
                <a:lnTo>
                  <a:pt x="546100" y="611124"/>
                </a:lnTo>
                <a:lnTo>
                  <a:pt x="596900" y="617220"/>
                </a:lnTo>
                <a:lnTo>
                  <a:pt x="635000" y="623316"/>
                </a:lnTo>
                <a:lnTo>
                  <a:pt x="685800" y="629412"/>
                </a:lnTo>
                <a:lnTo>
                  <a:pt x="787400" y="638556"/>
                </a:lnTo>
                <a:lnTo>
                  <a:pt x="889000" y="644652"/>
                </a:lnTo>
                <a:lnTo>
                  <a:pt x="990600" y="647700"/>
                </a:lnTo>
                <a:lnTo>
                  <a:pt x="1016000" y="647700"/>
                </a:lnTo>
                <a:lnTo>
                  <a:pt x="1016000" y="626364"/>
                </a:lnTo>
                <a:lnTo>
                  <a:pt x="1028700" y="614172"/>
                </a:lnTo>
                <a:lnTo>
                  <a:pt x="1028700" y="640080"/>
                </a:lnTo>
                <a:lnTo>
                  <a:pt x="1041400" y="609600"/>
                </a:lnTo>
                <a:close/>
              </a:path>
              <a:path w="2082800" h="647700">
                <a:moveTo>
                  <a:pt x="1028700" y="640080"/>
                </a:moveTo>
                <a:lnTo>
                  <a:pt x="1028700" y="614172"/>
                </a:lnTo>
                <a:lnTo>
                  <a:pt x="1016000" y="626364"/>
                </a:lnTo>
                <a:lnTo>
                  <a:pt x="1016000" y="633984"/>
                </a:lnTo>
                <a:lnTo>
                  <a:pt x="1028700" y="640080"/>
                </a:lnTo>
                <a:close/>
              </a:path>
              <a:path w="2082800" h="647700">
                <a:moveTo>
                  <a:pt x="2070100" y="396240"/>
                </a:moveTo>
                <a:lnTo>
                  <a:pt x="2070100" y="251460"/>
                </a:lnTo>
                <a:lnTo>
                  <a:pt x="2057400" y="242316"/>
                </a:lnTo>
                <a:lnTo>
                  <a:pt x="2044700" y="234696"/>
                </a:lnTo>
                <a:lnTo>
                  <a:pt x="2044700" y="362712"/>
                </a:lnTo>
                <a:lnTo>
                  <a:pt x="2032000" y="368808"/>
                </a:lnTo>
                <a:lnTo>
                  <a:pt x="2032000" y="381000"/>
                </a:lnTo>
                <a:lnTo>
                  <a:pt x="2019300" y="388620"/>
                </a:lnTo>
                <a:lnTo>
                  <a:pt x="2019300" y="394716"/>
                </a:lnTo>
                <a:lnTo>
                  <a:pt x="2006600" y="400812"/>
                </a:lnTo>
                <a:lnTo>
                  <a:pt x="2006600" y="406908"/>
                </a:lnTo>
                <a:lnTo>
                  <a:pt x="1993900" y="414528"/>
                </a:lnTo>
                <a:lnTo>
                  <a:pt x="1981200" y="426720"/>
                </a:lnTo>
                <a:lnTo>
                  <a:pt x="1955800" y="440436"/>
                </a:lnTo>
                <a:lnTo>
                  <a:pt x="1930400" y="452628"/>
                </a:lnTo>
                <a:lnTo>
                  <a:pt x="1917700" y="464820"/>
                </a:lnTo>
                <a:lnTo>
                  <a:pt x="1892300" y="477012"/>
                </a:lnTo>
                <a:lnTo>
                  <a:pt x="1854200" y="489204"/>
                </a:lnTo>
                <a:lnTo>
                  <a:pt x="1828800" y="499872"/>
                </a:lnTo>
                <a:lnTo>
                  <a:pt x="1790700" y="510540"/>
                </a:lnTo>
                <a:lnTo>
                  <a:pt x="1765300" y="521208"/>
                </a:lnTo>
                <a:lnTo>
                  <a:pt x="1727200" y="531876"/>
                </a:lnTo>
                <a:lnTo>
                  <a:pt x="1651000" y="550164"/>
                </a:lnTo>
                <a:lnTo>
                  <a:pt x="1574800" y="565404"/>
                </a:lnTo>
                <a:lnTo>
                  <a:pt x="1524000" y="573024"/>
                </a:lnTo>
                <a:lnTo>
                  <a:pt x="1485900" y="579120"/>
                </a:lnTo>
                <a:lnTo>
                  <a:pt x="1397000" y="591312"/>
                </a:lnTo>
                <a:lnTo>
                  <a:pt x="1295400" y="600456"/>
                </a:lnTo>
                <a:lnTo>
                  <a:pt x="1244600" y="603504"/>
                </a:lnTo>
                <a:lnTo>
                  <a:pt x="1193800" y="605028"/>
                </a:lnTo>
                <a:lnTo>
                  <a:pt x="1143000" y="608076"/>
                </a:lnTo>
                <a:lnTo>
                  <a:pt x="1092200" y="608076"/>
                </a:lnTo>
                <a:lnTo>
                  <a:pt x="1041400" y="609600"/>
                </a:lnTo>
                <a:lnTo>
                  <a:pt x="1028700" y="640080"/>
                </a:lnTo>
                <a:lnTo>
                  <a:pt x="1016000" y="633984"/>
                </a:lnTo>
                <a:lnTo>
                  <a:pt x="1016000" y="647700"/>
                </a:lnTo>
                <a:lnTo>
                  <a:pt x="1041400" y="647700"/>
                </a:lnTo>
                <a:lnTo>
                  <a:pt x="1054100" y="615696"/>
                </a:lnTo>
                <a:lnTo>
                  <a:pt x="1054100" y="621792"/>
                </a:lnTo>
                <a:lnTo>
                  <a:pt x="1066800" y="630936"/>
                </a:lnTo>
                <a:lnTo>
                  <a:pt x="1066800" y="646938"/>
                </a:lnTo>
                <a:lnTo>
                  <a:pt x="1092200" y="646176"/>
                </a:lnTo>
                <a:lnTo>
                  <a:pt x="1143000" y="646176"/>
                </a:lnTo>
                <a:lnTo>
                  <a:pt x="1193800" y="643128"/>
                </a:lnTo>
                <a:lnTo>
                  <a:pt x="1244600" y="641604"/>
                </a:lnTo>
                <a:lnTo>
                  <a:pt x="1295400" y="637032"/>
                </a:lnTo>
                <a:lnTo>
                  <a:pt x="1346200" y="633984"/>
                </a:lnTo>
                <a:lnTo>
                  <a:pt x="1397000" y="629412"/>
                </a:lnTo>
                <a:lnTo>
                  <a:pt x="1447800" y="623316"/>
                </a:lnTo>
                <a:lnTo>
                  <a:pt x="1485900" y="617220"/>
                </a:lnTo>
                <a:lnTo>
                  <a:pt x="1536700" y="611124"/>
                </a:lnTo>
                <a:lnTo>
                  <a:pt x="1574800" y="603504"/>
                </a:lnTo>
                <a:lnTo>
                  <a:pt x="1625600" y="595884"/>
                </a:lnTo>
                <a:lnTo>
                  <a:pt x="1739900" y="568452"/>
                </a:lnTo>
                <a:lnTo>
                  <a:pt x="1803400" y="547116"/>
                </a:lnTo>
                <a:lnTo>
                  <a:pt x="1841500" y="534924"/>
                </a:lnTo>
                <a:lnTo>
                  <a:pt x="1866900" y="524256"/>
                </a:lnTo>
                <a:lnTo>
                  <a:pt x="1905000" y="512064"/>
                </a:lnTo>
                <a:lnTo>
                  <a:pt x="1930400" y="498348"/>
                </a:lnTo>
                <a:lnTo>
                  <a:pt x="1955800" y="486156"/>
                </a:lnTo>
                <a:lnTo>
                  <a:pt x="1981200" y="472440"/>
                </a:lnTo>
                <a:lnTo>
                  <a:pt x="2006600" y="457200"/>
                </a:lnTo>
                <a:lnTo>
                  <a:pt x="2019300" y="443484"/>
                </a:lnTo>
                <a:lnTo>
                  <a:pt x="2032000" y="435864"/>
                </a:lnTo>
                <a:lnTo>
                  <a:pt x="2044700" y="420624"/>
                </a:lnTo>
                <a:lnTo>
                  <a:pt x="2057400" y="411480"/>
                </a:lnTo>
                <a:lnTo>
                  <a:pt x="2070100" y="396240"/>
                </a:lnTo>
                <a:close/>
              </a:path>
              <a:path w="2082800" h="647700">
                <a:moveTo>
                  <a:pt x="1066800" y="646938"/>
                </a:moveTo>
                <a:lnTo>
                  <a:pt x="1066800" y="630936"/>
                </a:lnTo>
                <a:lnTo>
                  <a:pt x="1054100" y="643128"/>
                </a:lnTo>
                <a:lnTo>
                  <a:pt x="1054100" y="615696"/>
                </a:lnTo>
                <a:lnTo>
                  <a:pt x="1041400" y="647700"/>
                </a:lnTo>
                <a:lnTo>
                  <a:pt x="1066800" y="646938"/>
                </a:lnTo>
                <a:close/>
              </a:path>
              <a:path w="2082800" h="647700">
                <a:moveTo>
                  <a:pt x="1054100" y="647700"/>
                </a:moveTo>
                <a:lnTo>
                  <a:pt x="1054100" y="647319"/>
                </a:lnTo>
                <a:lnTo>
                  <a:pt x="1041400" y="647700"/>
                </a:lnTo>
                <a:lnTo>
                  <a:pt x="1054100" y="647700"/>
                </a:lnTo>
                <a:close/>
              </a:path>
              <a:path w="2082800" h="647700">
                <a:moveTo>
                  <a:pt x="1066800" y="630936"/>
                </a:moveTo>
                <a:lnTo>
                  <a:pt x="1054100" y="621792"/>
                </a:lnTo>
                <a:lnTo>
                  <a:pt x="1054100" y="643128"/>
                </a:lnTo>
                <a:lnTo>
                  <a:pt x="1066800" y="630936"/>
                </a:lnTo>
                <a:close/>
              </a:path>
              <a:path w="2082800" h="647700">
                <a:moveTo>
                  <a:pt x="2044700" y="286512"/>
                </a:moveTo>
                <a:lnTo>
                  <a:pt x="2044700" y="227076"/>
                </a:lnTo>
                <a:lnTo>
                  <a:pt x="2032000" y="219456"/>
                </a:lnTo>
                <a:lnTo>
                  <a:pt x="2032000" y="280416"/>
                </a:lnTo>
                <a:lnTo>
                  <a:pt x="2044700" y="286512"/>
                </a:lnTo>
                <a:close/>
              </a:path>
              <a:path w="2082800" h="647700">
                <a:moveTo>
                  <a:pt x="2082800" y="368808"/>
                </a:moveTo>
                <a:lnTo>
                  <a:pt x="2082800" y="277368"/>
                </a:lnTo>
                <a:lnTo>
                  <a:pt x="2070100" y="268224"/>
                </a:lnTo>
                <a:lnTo>
                  <a:pt x="2070100" y="387096"/>
                </a:lnTo>
                <a:lnTo>
                  <a:pt x="2082800" y="368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296621" y="4247476"/>
            <a:ext cx="1436255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b="1" spc="-4" dirty="0">
                <a:latin typeface="Arial"/>
                <a:cs typeface="Arial"/>
              </a:rPr>
              <a:t>Innate</a:t>
            </a:r>
            <a:r>
              <a:rPr sz="1400" b="1" spc="-58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Immunity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0163" y="114828"/>
            <a:ext cx="5150427" cy="136572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/>
              <a:t>Functions of Adaptive</a:t>
            </a:r>
            <a:r>
              <a:rPr spc="-76" dirty="0"/>
              <a:t> </a:t>
            </a:r>
            <a:r>
              <a:rPr spc="-4" dirty="0"/>
              <a:t>immunity</a:t>
            </a:r>
          </a:p>
        </p:txBody>
      </p:sp>
      <p:sp>
        <p:nvSpPr>
          <p:cNvPr id="3" name="object 3"/>
          <p:cNvSpPr/>
          <p:nvPr/>
        </p:nvSpPr>
        <p:spPr>
          <a:xfrm>
            <a:off x="415637" y="403412"/>
            <a:ext cx="857719" cy="3025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6909" y="1277471"/>
            <a:ext cx="1687047" cy="374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3999" y="1327551"/>
            <a:ext cx="580413" cy="275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0284" y="1261334"/>
            <a:ext cx="2309091" cy="7669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0284" y="1261334"/>
            <a:ext cx="2309091" cy="773206"/>
          </a:xfrm>
          <a:custGeom>
            <a:avLst/>
            <a:gdLst/>
            <a:ahLst/>
            <a:cxnLst/>
            <a:rect l="l" t="t" r="r" b="b"/>
            <a:pathLst>
              <a:path w="2540000" h="876300">
                <a:moveTo>
                  <a:pt x="12700" y="510540"/>
                </a:moveTo>
                <a:lnTo>
                  <a:pt x="12700" y="367284"/>
                </a:lnTo>
                <a:lnTo>
                  <a:pt x="0" y="377952"/>
                </a:lnTo>
                <a:lnTo>
                  <a:pt x="0" y="498348"/>
                </a:lnTo>
                <a:lnTo>
                  <a:pt x="12700" y="510540"/>
                </a:lnTo>
                <a:close/>
              </a:path>
              <a:path w="2540000" h="876300">
                <a:moveTo>
                  <a:pt x="1270000" y="838200"/>
                </a:moveTo>
                <a:lnTo>
                  <a:pt x="1206500" y="838200"/>
                </a:lnTo>
                <a:lnTo>
                  <a:pt x="1143000" y="836676"/>
                </a:lnTo>
                <a:lnTo>
                  <a:pt x="1079500" y="833628"/>
                </a:lnTo>
                <a:lnTo>
                  <a:pt x="952500" y="824484"/>
                </a:lnTo>
                <a:lnTo>
                  <a:pt x="901700" y="819912"/>
                </a:lnTo>
                <a:lnTo>
                  <a:pt x="787400" y="806196"/>
                </a:lnTo>
                <a:lnTo>
                  <a:pt x="673100" y="787908"/>
                </a:lnTo>
                <a:lnTo>
                  <a:pt x="520700" y="755904"/>
                </a:lnTo>
                <a:lnTo>
                  <a:pt x="469900" y="743712"/>
                </a:lnTo>
                <a:lnTo>
                  <a:pt x="431800" y="729996"/>
                </a:lnTo>
                <a:lnTo>
                  <a:pt x="381000" y="716280"/>
                </a:lnTo>
                <a:lnTo>
                  <a:pt x="342900" y="702564"/>
                </a:lnTo>
                <a:lnTo>
                  <a:pt x="266700" y="672084"/>
                </a:lnTo>
                <a:lnTo>
                  <a:pt x="254000" y="662940"/>
                </a:lnTo>
                <a:lnTo>
                  <a:pt x="215900" y="647700"/>
                </a:lnTo>
                <a:lnTo>
                  <a:pt x="203200" y="638556"/>
                </a:lnTo>
                <a:lnTo>
                  <a:pt x="190500" y="630936"/>
                </a:lnTo>
                <a:lnTo>
                  <a:pt x="152400" y="603504"/>
                </a:lnTo>
                <a:lnTo>
                  <a:pt x="139700" y="595884"/>
                </a:lnTo>
                <a:lnTo>
                  <a:pt x="76200" y="550164"/>
                </a:lnTo>
                <a:lnTo>
                  <a:pt x="76200" y="541020"/>
                </a:lnTo>
                <a:lnTo>
                  <a:pt x="63500" y="530352"/>
                </a:lnTo>
                <a:lnTo>
                  <a:pt x="50800" y="502920"/>
                </a:lnTo>
                <a:lnTo>
                  <a:pt x="38100" y="493776"/>
                </a:lnTo>
                <a:lnTo>
                  <a:pt x="38100" y="464820"/>
                </a:lnTo>
                <a:lnTo>
                  <a:pt x="25400" y="446532"/>
                </a:lnTo>
                <a:lnTo>
                  <a:pt x="25400" y="344424"/>
                </a:lnTo>
                <a:lnTo>
                  <a:pt x="12700" y="355092"/>
                </a:lnTo>
                <a:lnTo>
                  <a:pt x="12700" y="521208"/>
                </a:lnTo>
                <a:lnTo>
                  <a:pt x="25400" y="533400"/>
                </a:lnTo>
                <a:lnTo>
                  <a:pt x="50800" y="565404"/>
                </a:lnTo>
                <a:lnTo>
                  <a:pt x="50800" y="576072"/>
                </a:lnTo>
                <a:lnTo>
                  <a:pt x="76200" y="597408"/>
                </a:lnTo>
                <a:lnTo>
                  <a:pt x="88900" y="606552"/>
                </a:lnTo>
                <a:lnTo>
                  <a:pt x="101600" y="617220"/>
                </a:lnTo>
                <a:lnTo>
                  <a:pt x="139700" y="644652"/>
                </a:lnTo>
                <a:lnTo>
                  <a:pt x="190500" y="672084"/>
                </a:lnTo>
                <a:lnTo>
                  <a:pt x="215900" y="690372"/>
                </a:lnTo>
                <a:lnTo>
                  <a:pt x="241300" y="697992"/>
                </a:lnTo>
                <a:lnTo>
                  <a:pt x="254000" y="707136"/>
                </a:lnTo>
                <a:lnTo>
                  <a:pt x="368300" y="752856"/>
                </a:lnTo>
                <a:lnTo>
                  <a:pt x="469900" y="780288"/>
                </a:lnTo>
                <a:lnTo>
                  <a:pt x="508000" y="792480"/>
                </a:lnTo>
                <a:lnTo>
                  <a:pt x="558800" y="804672"/>
                </a:lnTo>
                <a:lnTo>
                  <a:pt x="609600" y="815340"/>
                </a:lnTo>
                <a:lnTo>
                  <a:pt x="673100" y="826008"/>
                </a:lnTo>
                <a:lnTo>
                  <a:pt x="723900" y="835152"/>
                </a:lnTo>
                <a:lnTo>
                  <a:pt x="838200" y="850392"/>
                </a:lnTo>
                <a:lnTo>
                  <a:pt x="889000" y="858012"/>
                </a:lnTo>
                <a:lnTo>
                  <a:pt x="1079500" y="871728"/>
                </a:lnTo>
                <a:lnTo>
                  <a:pt x="1143000" y="874776"/>
                </a:lnTo>
                <a:lnTo>
                  <a:pt x="1206500" y="876300"/>
                </a:lnTo>
                <a:lnTo>
                  <a:pt x="1244600" y="876300"/>
                </a:lnTo>
                <a:lnTo>
                  <a:pt x="1244600" y="854964"/>
                </a:lnTo>
                <a:lnTo>
                  <a:pt x="1257300" y="842772"/>
                </a:lnTo>
                <a:lnTo>
                  <a:pt x="1257300" y="868680"/>
                </a:lnTo>
                <a:lnTo>
                  <a:pt x="1270000" y="838200"/>
                </a:lnTo>
                <a:close/>
              </a:path>
              <a:path w="2540000" h="876300">
                <a:moveTo>
                  <a:pt x="2527300" y="521208"/>
                </a:moveTo>
                <a:lnTo>
                  <a:pt x="2527300" y="355092"/>
                </a:lnTo>
                <a:lnTo>
                  <a:pt x="2514600" y="342900"/>
                </a:lnTo>
                <a:lnTo>
                  <a:pt x="2501900" y="321564"/>
                </a:lnTo>
                <a:lnTo>
                  <a:pt x="2476500" y="289560"/>
                </a:lnTo>
                <a:lnTo>
                  <a:pt x="2463800" y="278892"/>
                </a:lnTo>
                <a:lnTo>
                  <a:pt x="2451100" y="269748"/>
                </a:lnTo>
                <a:lnTo>
                  <a:pt x="2438400" y="259080"/>
                </a:lnTo>
                <a:lnTo>
                  <a:pt x="2400300" y="231648"/>
                </a:lnTo>
                <a:lnTo>
                  <a:pt x="2349500" y="204216"/>
                </a:lnTo>
                <a:lnTo>
                  <a:pt x="2324100" y="185928"/>
                </a:lnTo>
                <a:lnTo>
                  <a:pt x="2298700" y="178308"/>
                </a:lnTo>
                <a:lnTo>
                  <a:pt x="2286000" y="169164"/>
                </a:lnTo>
                <a:lnTo>
                  <a:pt x="2247900" y="153924"/>
                </a:lnTo>
                <a:lnTo>
                  <a:pt x="2159000" y="123444"/>
                </a:lnTo>
                <a:lnTo>
                  <a:pt x="2120900" y="109728"/>
                </a:lnTo>
                <a:lnTo>
                  <a:pt x="2070100" y="96012"/>
                </a:lnTo>
                <a:lnTo>
                  <a:pt x="2032000" y="83820"/>
                </a:lnTo>
                <a:lnTo>
                  <a:pt x="1981200" y="71628"/>
                </a:lnTo>
                <a:lnTo>
                  <a:pt x="1930400" y="60960"/>
                </a:lnTo>
                <a:lnTo>
                  <a:pt x="1866900" y="50292"/>
                </a:lnTo>
                <a:lnTo>
                  <a:pt x="1816100" y="41148"/>
                </a:lnTo>
                <a:lnTo>
                  <a:pt x="1701800" y="25908"/>
                </a:lnTo>
                <a:lnTo>
                  <a:pt x="1651000" y="18288"/>
                </a:lnTo>
                <a:lnTo>
                  <a:pt x="1460500" y="4572"/>
                </a:lnTo>
                <a:lnTo>
                  <a:pt x="1397000" y="1524"/>
                </a:lnTo>
                <a:lnTo>
                  <a:pt x="1333500" y="0"/>
                </a:lnTo>
                <a:lnTo>
                  <a:pt x="1206500" y="0"/>
                </a:lnTo>
                <a:lnTo>
                  <a:pt x="1143000" y="1524"/>
                </a:lnTo>
                <a:lnTo>
                  <a:pt x="1079500" y="4572"/>
                </a:lnTo>
                <a:lnTo>
                  <a:pt x="889000" y="18288"/>
                </a:lnTo>
                <a:lnTo>
                  <a:pt x="838200" y="25908"/>
                </a:lnTo>
                <a:lnTo>
                  <a:pt x="774700" y="33528"/>
                </a:lnTo>
                <a:lnTo>
                  <a:pt x="723900" y="41148"/>
                </a:lnTo>
                <a:lnTo>
                  <a:pt x="673100" y="50292"/>
                </a:lnTo>
                <a:lnTo>
                  <a:pt x="609600" y="60960"/>
                </a:lnTo>
                <a:lnTo>
                  <a:pt x="558800" y="71628"/>
                </a:lnTo>
                <a:lnTo>
                  <a:pt x="469900" y="96012"/>
                </a:lnTo>
                <a:lnTo>
                  <a:pt x="368300" y="123444"/>
                </a:lnTo>
                <a:lnTo>
                  <a:pt x="292100" y="153924"/>
                </a:lnTo>
                <a:lnTo>
                  <a:pt x="254000" y="170688"/>
                </a:lnTo>
                <a:lnTo>
                  <a:pt x="241300" y="178308"/>
                </a:lnTo>
                <a:lnTo>
                  <a:pt x="215900" y="187452"/>
                </a:lnTo>
                <a:lnTo>
                  <a:pt x="203200" y="195072"/>
                </a:lnTo>
                <a:lnTo>
                  <a:pt x="165100" y="213360"/>
                </a:lnTo>
                <a:lnTo>
                  <a:pt x="114300" y="249936"/>
                </a:lnTo>
                <a:lnTo>
                  <a:pt x="101600" y="260604"/>
                </a:lnTo>
                <a:lnTo>
                  <a:pt x="88900" y="269748"/>
                </a:lnTo>
                <a:lnTo>
                  <a:pt x="63500" y="291084"/>
                </a:lnTo>
                <a:lnTo>
                  <a:pt x="50800" y="300228"/>
                </a:lnTo>
                <a:lnTo>
                  <a:pt x="38100" y="321564"/>
                </a:lnTo>
                <a:lnTo>
                  <a:pt x="25400" y="333756"/>
                </a:lnTo>
                <a:lnTo>
                  <a:pt x="25400" y="428244"/>
                </a:lnTo>
                <a:lnTo>
                  <a:pt x="38100" y="409956"/>
                </a:lnTo>
                <a:lnTo>
                  <a:pt x="38100" y="391668"/>
                </a:lnTo>
                <a:lnTo>
                  <a:pt x="50800" y="381000"/>
                </a:lnTo>
                <a:lnTo>
                  <a:pt x="50800" y="362712"/>
                </a:lnTo>
                <a:lnTo>
                  <a:pt x="63500" y="353568"/>
                </a:lnTo>
                <a:lnTo>
                  <a:pt x="63500" y="344424"/>
                </a:lnTo>
                <a:lnTo>
                  <a:pt x="76200" y="335280"/>
                </a:lnTo>
                <a:lnTo>
                  <a:pt x="101600" y="307848"/>
                </a:lnTo>
                <a:lnTo>
                  <a:pt x="152400" y="271272"/>
                </a:lnTo>
                <a:lnTo>
                  <a:pt x="165100" y="263652"/>
                </a:lnTo>
                <a:lnTo>
                  <a:pt x="190500" y="245364"/>
                </a:lnTo>
                <a:lnTo>
                  <a:pt x="203200" y="237744"/>
                </a:lnTo>
                <a:lnTo>
                  <a:pt x="215900" y="228600"/>
                </a:lnTo>
                <a:lnTo>
                  <a:pt x="254000" y="213360"/>
                </a:lnTo>
                <a:lnTo>
                  <a:pt x="266700" y="204216"/>
                </a:lnTo>
                <a:lnTo>
                  <a:pt x="342900" y="173736"/>
                </a:lnTo>
                <a:lnTo>
                  <a:pt x="381000" y="160020"/>
                </a:lnTo>
                <a:lnTo>
                  <a:pt x="469900" y="132588"/>
                </a:lnTo>
                <a:lnTo>
                  <a:pt x="520700" y="120396"/>
                </a:lnTo>
                <a:lnTo>
                  <a:pt x="673100" y="88392"/>
                </a:lnTo>
                <a:lnTo>
                  <a:pt x="723900" y="79248"/>
                </a:lnTo>
                <a:lnTo>
                  <a:pt x="787400" y="70104"/>
                </a:lnTo>
                <a:lnTo>
                  <a:pt x="901700" y="56388"/>
                </a:lnTo>
                <a:lnTo>
                  <a:pt x="952500" y="51816"/>
                </a:lnTo>
                <a:lnTo>
                  <a:pt x="1016000" y="45720"/>
                </a:lnTo>
                <a:lnTo>
                  <a:pt x="1143000" y="39624"/>
                </a:lnTo>
                <a:lnTo>
                  <a:pt x="1206500" y="38100"/>
                </a:lnTo>
                <a:lnTo>
                  <a:pt x="1257300" y="38100"/>
                </a:lnTo>
                <a:lnTo>
                  <a:pt x="1257300" y="36576"/>
                </a:lnTo>
                <a:lnTo>
                  <a:pt x="1270000" y="36576"/>
                </a:lnTo>
                <a:lnTo>
                  <a:pt x="1270000" y="38100"/>
                </a:lnTo>
                <a:lnTo>
                  <a:pt x="1333500" y="38100"/>
                </a:lnTo>
                <a:lnTo>
                  <a:pt x="1397000" y="39624"/>
                </a:lnTo>
                <a:lnTo>
                  <a:pt x="1460500" y="42672"/>
                </a:lnTo>
                <a:lnTo>
                  <a:pt x="1587500" y="51816"/>
                </a:lnTo>
                <a:lnTo>
                  <a:pt x="1638300" y="56388"/>
                </a:lnTo>
                <a:lnTo>
                  <a:pt x="1752600" y="70104"/>
                </a:lnTo>
                <a:lnTo>
                  <a:pt x="1866900" y="88392"/>
                </a:lnTo>
                <a:lnTo>
                  <a:pt x="2019300" y="120396"/>
                </a:lnTo>
                <a:lnTo>
                  <a:pt x="2070100" y="132588"/>
                </a:lnTo>
                <a:lnTo>
                  <a:pt x="2108200" y="146304"/>
                </a:lnTo>
                <a:lnTo>
                  <a:pt x="2159000" y="160020"/>
                </a:lnTo>
                <a:lnTo>
                  <a:pt x="2197100" y="173736"/>
                </a:lnTo>
                <a:lnTo>
                  <a:pt x="2273300" y="204216"/>
                </a:lnTo>
                <a:lnTo>
                  <a:pt x="2286000" y="213360"/>
                </a:lnTo>
                <a:lnTo>
                  <a:pt x="2324100" y="228600"/>
                </a:lnTo>
                <a:lnTo>
                  <a:pt x="2336800" y="237744"/>
                </a:lnTo>
                <a:lnTo>
                  <a:pt x="2349500" y="245364"/>
                </a:lnTo>
                <a:lnTo>
                  <a:pt x="2387600" y="272796"/>
                </a:lnTo>
                <a:lnTo>
                  <a:pt x="2400300" y="280416"/>
                </a:lnTo>
                <a:lnTo>
                  <a:pt x="2438400" y="307848"/>
                </a:lnTo>
                <a:lnTo>
                  <a:pt x="2451100" y="326136"/>
                </a:lnTo>
                <a:lnTo>
                  <a:pt x="2463800" y="336804"/>
                </a:lnTo>
                <a:lnTo>
                  <a:pt x="2476500" y="345948"/>
                </a:lnTo>
                <a:lnTo>
                  <a:pt x="2489200" y="373380"/>
                </a:lnTo>
                <a:lnTo>
                  <a:pt x="2501900" y="382524"/>
                </a:lnTo>
                <a:lnTo>
                  <a:pt x="2501900" y="554736"/>
                </a:lnTo>
                <a:lnTo>
                  <a:pt x="2514600" y="542544"/>
                </a:lnTo>
                <a:lnTo>
                  <a:pt x="2514600" y="531876"/>
                </a:lnTo>
                <a:lnTo>
                  <a:pt x="2527300" y="521208"/>
                </a:lnTo>
                <a:close/>
              </a:path>
              <a:path w="2540000" h="876300">
                <a:moveTo>
                  <a:pt x="1257300" y="868680"/>
                </a:moveTo>
                <a:lnTo>
                  <a:pt x="1257300" y="842772"/>
                </a:lnTo>
                <a:lnTo>
                  <a:pt x="1244600" y="854964"/>
                </a:lnTo>
                <a:lnTo>
                  <a:pt x="1244600" y="862584"/>
                </a:lnTo>
                <a:lnTo>
                  <a:pt x="1257300" y="868680"/>
                </a:lnTo>
                <a:close/>
              </a:path>
              <a:path w="2540000" h="876300">
                <a:moveTo>
                  <a:pt x="2501900" y="554736"/>
                </a:moveTo>
                <a:lnTo>
                  <a:pt x="2501900" y="484632"/>
                </a:lnTo>
                <a:lnTo>
                  <a:pt x="2489200" y="495300"/>
                </a:lnTo>
                <a:lnTo>
                  <a:pt x="2489200" y="513588"/>
                </a:lnTo>
                <a:lnTo>
                  <a:pt x="2476500" y="522732"/>
                </a:lnTo>
                <a:lnTo>
                  <a:pt x="2451100" y="550164"/>
                </a:lnTo>
                <a:lnTo>
                  <a:pt x="2438400" y="568452"/>
                </a:lnTo>
                <a:lnTo>
                  <a:pt x="2387600" y="605028"/>
                </a:lnTo>
                <a:lnTo>
                  <a:pt x="2374900" y="612648"/>
                </a:lnTo>
                <a:lnTo>
                  <a:pt x="2349500" y="630936"/>
                </a:lnTo>
                <a:lnTo>
                  <a:pt x="2336800" y="638556"/>
                </a:lnTo>
                <a:lnTo>
                  <a:pt x="2324100" y="647700"/>
                </a:lnTo>
                <a:lnTo>
                  <a:pt x="2286000" y="662940"/>
                </a:lnTo>
                <a:lnTo>
                  <a:pt x="2273300" y="672084"/>
                </a:lnTo>
                <a:lnTo>
                  <a:pt x="2197100" y="702564"/>
                </a:lnTo>
                <a:lnTo>
                  <a:pt x="2159000" y="716280"/>
                </a:lnTo>
                <a:lnTo>
                  <a:pt x="2070100" y="743712"/>
                </a:lnTo>
                <a:lnTo>
                  <a:pt x="2019300" y="755904"/>
                </a:lnTo>
                <a:lnTo>
                  <a:pt x="1866900" y="787908"/>
                </a:lnTo>
                <a:lnTo>
                  <a:pt x="1816100" y="797052"/>
                </a:lnTo>
                <a:lnTo>
                  <a:pt x="1752600" y="804672"/>
                </a:lnTo>
                <a:lnTo>
                  <a:pt x="1638300" y="819912"/>
                </a:lnTo>
                <a:lnTo>
                  <a:pt x="1524000" y="829056"/>
                </a:lnTo>
                <a:lnTo>
                  <a:pt x="1460500" y="833628"/>
                </a:lnTo>
                <a:lnTo>
                  <a:pt x="1270000" y="838200"/>
                </a:lnTo>
                <a:lnTo>
                  <a:pt x="1257300" y="868680"/>
                </a:lnTo>
                <a:lnTo>
                  <a:pt x="1244600" y="862584"/>
                </a:lnTo>
                <a:lnTo>
                  <a:pt x="1244600" y="876300"/>
                </a:lnTo>
                <a:lnTo>
                  <a:pt x="1270000" y="876300"/>
                </a:lnTo>
                <a:lnTo>
                  <a:pt x="1282700" y="844296"/>
                </a:lnTo>
                <a:lnTo>
                  <a:pt x="1282700" y="850392"/>
                </a:lnTo>
                <a:lnTo>
                  <a:pt x="1295400" y="859536"/>
                </a:lnTo>
                <a:lnTo>
                  <a:pt x="1295400" y="875690"/>
                </a:lnTo>
                <a:lnTo>
                  <a:pt x="1460500" y="871728"/>
                </a:lnTo>
                <a:lnTo>
                  <a:pt x="1587500" y="862584"/>
                </a:lnTo>
                <a:lnTo>
                  <a:pt x="1701800" y="850392"/>
                </a:lnTo>
                <a:lnTo>
                  <a:pt x="1816100" y="835152"/>
                </a:lnTo>
                <a:lnTo>
                  <a:pt x="1866900" y="824484"/>
                </a:lnTo>
                <a:lnTo>
                  <a:pt x="1930400" y="815340"/>
                </a:lnTo>
                <a:lnTo>
                  <a:pt x="1981200" y="804672"/>
                </a:lnTo>
                <a:lnTo>
                  <a:pt x="2070100" y="780288"/>
                </a:lnTo>
                <a:lnTo>
                  <a:pt x="2120900" y="766572"/>
                </a:lnTo>
                <a:lnTo>
                  <a:pt x="2159000" y="752856"/>
                </a:lnTo>
                <a:lnTo>
                  <a:pt x="2209800" y="737616"/>
                </a:lnTo>
                <a:lnTo>
                  <a:pt x="2247900" y="722376"/>
                </a:lnTo>
                <a:lnTo>
                  <a:pt x="2286000" y="705612"/>
                </a:lnTo>
                <a:lnTo>
                  <a:pt x="2298700" y="697992"/>
                </a:lnTo>
                <a:lnTo>
                  <a:pt x="2324100" y="688848"/>
                </a:lnTo>
                <a:lnTo>
                  <a:pt x="2336800" y="681228"/>
                </a:lnTo>
                <a:lnTo>
                  <a:pt x="2374900" y="662940"/>
                </a:lnTo>
                <a:lnTo>
                  <a:pt x="2425700" y="626364"/>
                </a:lnTo>
                <a:lnTo>
                  <a:pt x="2438400" y="615696"/>
                </a:lnTo>
                <a:lnTo>
                  <a:pt x="2451100" y="606552"/>
                </a:lnTo>
                <a:lnTo>
                  <a:pt x="2476500" y="585216"/>
                </a:lnTo>
                <a:lnTo>
                  <a:pt x="2489200" y="576072"/>
                </a:lnTo>
                <a:lnTo>
                  <a:pt x="2501900" y="554736"/>
                </a:lnTo>
                <a:close/>
              </a:path>
              <a:path w="2540000" h="876300">
                <a:moveTo>
                  <a:pt x="1270000" y="38100"/>
                </a:moveTo>
                <a:lnTo>
                  <a:pt x="1257300" y="36576"/>
                </a:lnTo>
                <a:lnTo>
                  <a:pt x="1257300" y="38100"/>
                </a:lnTo>
                <a:lnTo>
                  <a:pt x="1270000" y="38100"/>
                </a:lnTo>
                <a:close/>
              </a:path>
              <a:path w="2540000" h="876300">
                <a:moveTo>
                  <a:pt x="1295400" y="875690"/>
                </a:moveTo>
                <a:lnTo>
                  <a:pt x="1295400" y="859536"/>
                </a:lnTo>
                <a:lnTo>
                  <a:pt x="1282700" y="871728"/>
                </a:lnTo>
                <a:lnTo>
                  <a:pt x="1282700" y="844296"/>
                </a:lnTo>
                <a:lnTo>
                  <a:pt x="1270000" y="876300"/>
                </a:lnTo>
                <a:lnTo>
                  <a:pt x="1295400" y="875690"/>
                </a:lnTo>
                <a:close/>
              </a:path>
              <a:path w="2540000" h="876300">
                <a:moveTo>
                  <a:pt x="1282700" y="876300"/>
                </a:moveTo>
                <a:lnTo>
                  <a:pt x="1282700" y="875995"/>
                </a:lnTo>
                <a:lnTo>
                  <a:pt x="1270000" y="876300"/>
                </a:lnTo>
                <a:lnTo>
                  <a:pt x="1282700" y="876300"/>
                </a:lnTo>
                <a:close/>
              </a:path>
              <a:path w="2540000" h="876300">
                <a:moveTo>
                  <a:pt x="1295400" y="859536"/>
                </a:moveTo>
                <a:lnTo>
                  <a:pt x="1282700" y="850392"/>
                </a:lnTo>
                <a:lnTo>
                  <a:pt x="1282700" y="871728"/>
                </a:lnTo>
                <a:lnTo>
                  <a:pt x="1295400" y="859536"/>
                </a:lnTo>
                <a:close/>
              </a:path>
              <a:path w="2540000" h="876300">
                <a:moveTo>
                  <a:pt x="2540000" y="498348"/>
                </a:moveTo>
                <a:lnTo>
                  <a:pt x="2540000" y="377952"/>
                </a:lnTo>
                <a:lnTo>
                  <a:pt x="2527300" y="365760"/>
                </a:lnTo>
                <a:lnTo>
                  <a:pt x="2527300" y="509016"/>
                </a:lnTo>
                <a:lnTo>
                  <a:pt x="2540000" y="498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42934" y="1388632"/>
            <a:ext cx="1637723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511724" marR="4559" indent="-500897">
              <a:spcBef>
                <a:spcPts val="90"/>
              </a:spcBef>
            </a:pPr>
            <a:r>
              <a:rPr sz="1600" spc="-4" dirty="0">
                <a:latin typeface="Arial"/>
                <a:cs typeface="Arial"/>
              </a:rPr>
              <a:t>Adaptive</a:t>
            </a:r>
            <a:r>
              <a:rPr sz="1600" spc="-6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Immune  system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14831" y="2354456"/>
            <a:ext cx="753445" cy="1783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2284" y="2337099"/>
            <a:ext cx="796636" cy="4307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92284" y="2337099"/>
            <a:ext cx="796636" cy="437029"/>
          </a:xfrm>
          <a:custGeom>
            <a:avLst/>
            <a:gdLst/>
            <a:ahLst/>
            <a:cxnLst/>
            <a:rect l="l" t="t" r="r" b="b"/>
            <a:pathLst>
              <a:path w="876300" h="495300">
                <a:moveTo>
                  <a:pt x="876300" y="260604"/>
                </a:moveTo>
                <a:lnTo>
                  <a:pt x="876300" y="246888"/>
                </a:lnTo>
                <a:lnTo>
                  <a:pt x="873252" y="219456"/>
                </a:lnTo>
                <a:lnTo>
                  <a:pt x="861060" y="181356"/>
                </a:lnTo>
                <a:lnTo>
                  <a:pt x="838200" y="146304"/>
                </a:lnTo>
                <a:lnTo>
                  <a:pt x="809244" y="114300"/>
                </a:lnTo>
                <a:lnTo>
                  <a:pt x="797052" y="105156"/>
                </a:lnTo>
                <a:lnTo>
                  <a:pt x="784860" y="94488"/>
                </a:lnTo>
                <a:lnTo>
                  <a:pt x="771144" y="86868"/>
                </a:lnTo>
                <a:lnTo>
                  <a:pt x="743712" y="68580"/>
                </a:lnTo>
                <a:lnTo>
                  <a:pt x="728472" y="60960"/>
                </a:lnTo>
                <a:lnTo>
                  <a:pt x="711708" y="53340"/>
                </a:lnTo>
                <a:lnTo>
                  <a:pt x="696468" y="47244"/>
                </a:lnTo>
                <a:lnTo>
                  <a:pt x="678180" y="39624"/>
                </a:lnTo>
                <a:lnTo>
                  <a:pt x="661416" y="33528"/>
                </a:lnTo>
                <a:lnTo>
                  <a:pt x="643128" y="28956"/>
                </a:lnTo>
                <a:lnTo>
                  <a:pt x="605028" y="18288"/>
                </a:lnTo>
                <a:lnTo>
                  <a:pt x="565404" y="10668"/>
                </a:lnTo>
                <a:lnTo>
                  <a:pt x="524256" y="4572"/>
                </a:lnTo>
                <a:lnTo>
                  <a:pt x="460248" y="0"/>
                </a:lnTo>
                <a:lnTo>
                  <a:pt x="416052" y="0"/>
                </a:lnTo>
                <a:lnTo>
                  <a:pt x="350520" y="4572"/>
                </a:lnTo>
                <a:lnTo>
                  <a:pt x="309372" y="10668"/>
                </a:lnTo>
                <a:lnTo>
                  <a:pt x="269748" y="18288"/>
                </a:lnTo>
                <a:lnTo>
                  <a:pt x="233172" y="28956"/>
                </a:lnTo>
                <a:lnTo>
                  <a:pt x="214884" y="33528"/>
                </a:lnTo>
                <a:lnTo>
                  <a:pt x="196596" y="39624"/>
                </a:lnTo>
                <a:lnTo>
                  <a:pt x="179832" y="47244"/>
                </a:lnTo>
                <a:lnTo>
                  <a:pt x="163068" y="53340"/>
                </a:lnTo>
                <a:lnTo>
                  <a:pt x="147828" y="60960"/>
                </a:lnTo>
                <a:lnTo>
                  <a:pt x="132588" y="70104"/>
                </a:lnTo>
                <a:lnTo>
                  <a:pt x="117348" y="77724"/>
                </a:lnTo>
                <a:lnTo>
                  <a:pt x="103632" y="86868"/>
                </a:lnTo>
                <a:lnTo>
                  <a:pt x="91440" y="96012"/>
                </a:lnTo>
                <a:lnTo>
                  <a:pt x="77724" y="105156"/>
                </a:lnTo>
                <a:lnTo>
                  <a:pt x="67056" y="115824"/>
                </a:lnTo>
                <a:lnTo>
                  <a:pt x="56388" y="124968"/>
                </a:lnTo>
                <a:lnTo>
                  <a:pt x="45720" y="135636"/>
                </a:lnTo>
                <a:lnTo>
                  <a:pt x="21336" y="170688"/>
                </a:lnTo>
                <a:lnTo>
                  <a:pt x="4572" y="208788"/>
                </a:lnTo>
                <a:lnTo>
                  <a:pt x="3048" y="220980"/>
                </a:lnTo>
                <a:lnTo>
                  <a:pt x="0" y="234696"/>
                </a:lnTo>
                <a:lnTo>
                  <a:pt x="0" y="262128"/>
                </a:lnTo>
                <a:lnTo>
                  <a:pt x="3048" y="275844"/>
                </a:lnTo>
                <a:lnTo>
                  <a:pt x="15240" y="313944"/>
                </a:lnTo>
                <a:lnTo>
                  <a:pt x="28956" y="336804"/>
                </a:lnTo>
                <a:lnTo>
                  <a:pt x="36576" y="348996"/>
                </a:lnTo>
                <a:lnTo>
                  <a:pt x="38100" y="350774"/>
                </a:lnTo>
                <a:lnTo>
                  <a:pt x="38100" y="236220"/>
                </a:lnTo>
                <a:lnTo>
                  <a:pt x="39624" y="227076"/>
                </a:lnTo>
                <a:lnTo>
                  <a:pt x="42672" y="216408"/>
                </a:lnTo>
                <a:lnTo>
                  <a:pt x="45720" y="207264"/>
                </a:lnTo>
                <a:lnTo>
                  <a:pt x="54864" y="188976"/>
                </a:lnTo>
                <a:lnTo>
                  <a:pt x="60960" y="179832"/>
                </a:lnTo>
                <a:lnTo>
                  <a:pt x="67056" y="169164"/>
                </a:lnTo>
                <a:lnTo>
                  <a:pt x="74676" y="160020"/>
                </a:lnTo>
                <a:lnTo>
                  <a:pt x="83820" y="150876"/>
                </a:lnTo>
                <a:lnTo>
                  <a:pt x="92964" y="143256"/>
                </a:lnTo>
                <a:lnTo>
                  <a:pt x="103632" y="134112"/>
                </a:lnTo>
                <a:lnTo>
                  <a:pt x="114300" y="126492"/>
                </a:lnTo>
                <a:lnTo>
                  <a:pt x="124968" y="117348"/>
                </a:lnTo>
                <a:lnTo>
                  <a:pt x="138684" y="109728"/>
                </a:lnTo>
                <a:lnTo>
                  <a:pt x="150876" y="102108"/>
                </a:lnTo>
                <a:lnTo>
                  <a:pt x="164592" y="96012"/>
                </a:lnTo>
                <a:lnTo>
                  <a:pt x="179832" y="88392"/>
                </a:lnTo>
                <a:lnTo>
                  <a:pt x="210312" y="76200"/>
                </a:lnTo>
                <a:lnTo>
                  <a:pt x="227076" y="70104"/>
                </a:lnTo>
                <a:lnTo>
                  <a:pt x="243840" y="65532"/>
                </a:lnTo>
                <a:lnTo>
                  <a:pt x="280416" y="54864"/>
                </a:lnTo>
                <a:lnTo>
                  <a:pt x="316992" y="47244"/>
                </a:lnTo>
                <a:lnTo>
                  <a:pt x="356616" y="42672"/>
                </a:lnTo>
                <a:lnTo>
                  <a:pt x="396240" y="39624"/>
                </a:lnTo>
                <a:lnTo>
                  <a:pt x="416052" y="38208"/>
                </a:lnTo>
                <a:lnTo>
                  <a:pt x="460248" y="38208"/>
                </a:lnTo>
                <a:lnTo>
                  <a:pt x="521208" y="42672"/>
                </a:lnTo>
                <a:lnTo>
                  <a:pt x="560832" y="48768"/>
                </a:lnTo>
                <a:lnTo>
                  <a:pt x="632460" y="65532"/>
                </a:lnTo>
                <a:lnTo>
                  <a:pt x="682752" y="82296"/>
                </a:lnTo>
                <a:lnTo>
                  <a:pt x="725424" y="103632"/>
                </a:lnTo>
                <a:lnTo>
                  <a:pt x="739140" y="109728"/>
                </a:lnTo>
                <a:lnTo>
                  <a:pt x="751332" y="118872"/>
                </a:lnTo>
                <a:lnTo>
                  <a:pt x="763524" y="126492"/>
                </a:lnTo>
                <a:lnTo>
                  <a:pt x="774192" y="135636"/>
                </a:lnTo>
                <a:lnTo>
                  <a:pt x="784860" y="143256"/>
                </a:lnTo>
                <a:lnTo>
                  <a:pt x="794004" y="152400"/>
                </a:lnTo>
                <a:lnTo>
                  <a:pt x="816864" y="179832"/>
                </a:lnTo>
                <a:lnTo>
                  <a:pt x="821436" y="188976"/>
                </a:lnTo>
                <a:lnTo>
                  <a:pt x="827532" y="199644"/>
                </a:lnTo>
                <a:lnTo>
                  <a:pt x="830580" y="208788"/>
                </a:lnTo>
                <a:lnTo>
                  <a:pt x="833628" y="219456"/>
                </a:lnTo>
                <a:lnTo>
                  <a:pt x="836676" y="228600"/>
                </a:lnTo>
                <a:lnTo>
                  <a:pt x="838200" y="237744"/>
                </a:lnTo>
                <a:lnTo>
                  <a:pt x="838200" y="349250"/>
                </a:lnTo>
                <a:lnTo>
                  <a:pt x="839724" y="347472"/>
                </a:lnTo>
                <a:lnTo>
                  <a:pt x="847344" y="336804"/>
                </a:lnTo>
                <a:lnTo>
                  <a:pt x="854964" y="324612"/>
                </a:lnTo>
                <a:lnTo>
                  <a:pt x="867156" y="300228"/>
                </a:lnTo>
                <a:lnTo>
                  <a:pt x="870204" y="286512"/>
                </a:lnTo>
                <a:lnTo>
                  <a:pt x="873252" y="274320"/>
                </a:lnTo>
                <a:lnTo>
                  <a:pt x="876300" y="260604"/>
                </a:lnTo>
                <a:close/>
              </a:path>
              <a:path w="876300" h="495300">
                <a:moveTo>
                  <a:pt x="838200" y="349250"/>
                </a:moveTo>
                <a:lnTo>
                  <a:pt x="838200" y="259080"/>
                </a:lnTo>
                <a:lnTo>
                  <a:pt x="836676" y="268224"/>
                </a:lnTo>
                <a:lnTo>
                  <a:pt x="833628" y="278892"/>
                </a:lnTo>
                <a:lnTo>
                  <a:pt x="830580" y="288036"/>
                </a:lnTo>
                <a:lnTo>
                  <a:pt x="821436" y="306324"/>
                </a:lnTo>
                <a:lnTo>
                  <a:pt x="815340" y="315468"/>
                </a:lnTo>
                <a:lnTo>
                  <a:pt x="809244" y="326136"/>
                </a:lnTo>
                <a:lnTo>
                  <a:pt x="801624" y="335280"/>
                </a:lnTo>
                <a:lnTo>
                  <a:pt x="792480" y="342900"/>
                </a:lnTo>
                <a:lnTo>
                  <a:pt x="783336" y="352044"/>
                </a:lnTo>
                <a:lnTo>
                  <a:pt x="772668" y="361188"/>
                </a:lnTo>
                <a:lnTo>
                  <a:pt x="762000" y="368808"/>
                </a:lnTo>
                <a:lnTo>
                  <a:pt x="751332" y="377952"/>
                </a:lnTo>
                <a:lnTo>
                  <a:pt x="737616" y="385572"/>
                </a:lnTo>
                <a:lnTo>
                  <a:pt x="725424" y="393192"/>
                </a:lnTo>
                <a:lnTo>
                  <a:pt x="711708" y="399288"/>
                </a:lnTo>
                <a:lnTo>
                  <a:pt x="696468" y="406908"/>
                </a:lnTo>
                <a:lnTo>
                  <a:pt x="665988" y="419100"/>
                </a:lnTo>
                <a:lnTo>
                  <a:pt x="649224" y="425196"/>
                </a:lnTo>
                <a:lnTo>
                  <a:pt x="632460" y="429768"/>
                </a:lnTo>
                <a:lnTo>
                  <a:pt x="595884" y="440436"/>
                </a:lnTo>
                <a:lnTo>
                  <a:pt x="559308" y="446532"/>
                </a:lnTo>
                <a:lnTo>
                  <a:pt x="519684" y="452628"/>
                </a:lnTo>
                <a:lnTo>
                  <a:pt x="480060" y="455676"/>
                </a:lnTo>
                <a:lnTo>
                  <a:pt x="460248" y="457091"/>
                </a:lnTo>
                <a:lnTo>
                  <a:pt x="416052" y="457091"/>
                </a:lnTo>
                <a:lnTo>
                  <a:pt x="355092" y="452628"/>
                </a:lnTo>
                <a:lnTo>
                  <a:pt x="315468" y="446532"/>
                </a:lnTo>
                <a:lnTo>
                  <a:pt x="243840" y="429768"/>
                </a:lnTo>
                <a:lnTo>
                  <a:pt x="193548" y="413004"/>
                </a:lnTo>
                <a:lnTo>
                  <a:pt x="137160" y="384048"/>
                </a:lnTo>
                <a:lnTo>
                  <a:pt x="102108" y="359664"/>
                </a:lnTo>
                <a:lnTo>
                  <a:pt x="91440" y="352044"/>
                </a:lnTo>
                <a:lnTo>
                  <a:pt x="59436" y="315468"/>
                </a:lnTo>
                <a:lnTo>
                  <a:pt x="42672" y="277368"/>
                </a:lnTo>
                <a:lnTo>
                  <a:pt x="38100" y="256032"/>
                </a:lnTo>
                <a:lnTo>
                  <a:pt x="38100" y="350774"/>
                </a:lnTo>
                <a:lnTo>
                  <a:pt x="67056" y="381000"/>
                </a:lnTo>
                <a:lnTo>
                  <a:pt x="132588" y="426720"/>
                </a:lnTo>
                <a:lnTo>
                  <a:pt x="179832" y="448056"/>
                </a:lnTo>
                <a:lnTo>
                  <a:pt x="198120" y="455676"/>
                </a:lnTo>
                <a:lnTo>
                  <a:pt x="214884" y="461772"/>
                </a:lnTo>
                <a:lnTo>
                  <a:pt x="233172" y="466344"/>
                </a:lnTo>
                <a:lnTo>
                  <a:pt x="271272" y="477012"/>
                </a:lnTo>
                <a:lnTo>
                  <a:pt x="310896" y="484632"/>
                </a:lnTo>
                <a:lnTo>
                  <a:pt x="352044" y="490728"/>
                </a:lnTo>
                <a:lnTo>
                  <a:pt x="416052" y="495300"/>
                </a:lnTo>
                <a:lnTo>
                  <a:pt x="460248" y="495300"/>
                </a:lnTo>
                <a:lnTo>
                  <a:pt x="525780" y="490728"/>
                </a:lnTo>
                <a:lnTo>
                  <a:pt x="566928" y="484632"/>
                </a:lnTo>
                <a:lnTo>
                  <a:pt x="606552" y="477012"/>
                </a:lnTo>
                <a:lnTo>
                  <a:pt x="643128" y="466344"/>
                </a:lnTo>
                <a:lnTo>
                  <a:pt x="661416" y="461772"/>
                </a:lnTo>
                <a:lnTo>
                  <a:pt x="679704" y="454152"/>
                </a:lnTo>
                <a:lnTo>
                  <a:pt x="713232" y="441960"/>
                </a:lnTo>
                <a:lnTo>
                  <a:pt x="728472" y="434340"/>
                </a:lnTo>
                <a:lnTo>
                  <a:pt x="743712" y="425196"/>
                </a:lnTo>
                <a:lnTo>
                  <a:pt x="758952" y="417576"/>
                </a:lnTo>
                <a:lnTo>
                  <a:pt x="772668" y="408432"/>
                </a:lnTo>
                <a:lnTo>
                  <a:pt x="784860" y="399288"/>
                </a:lnTo>
                <a:lnTo>
                  <a:pt x="798576" y="390144"/>
                </a:lnTo>
                <a:lnTo>
                  <a:pt x="809244" y="379476"/>
                </a:lnTo>
                <a:lnTo>
                  <a:pt x="819912" y="370332"/>
                </a:lnTo>
                <a:lnTo>
                  <a:pt x="830580" y="358140"/>
                </a:lnTo>
                <a:lnTo>
                  <a:pt x="838200" y="349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34028" y="2425401"/>
            <a:ext cx="113723" cy="21123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b="1" dirty="0">
                <a:latin typeface="Arial"/>
                <a:cs typeface="Arial"/>
              </a:rPr>
              <a:t>1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46662" y="3381880"/>
            <a:ext cx="25284" cy="235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23866" y="3206802"/>
            <a:ext cx="24001" cy="328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28295" y="3111328"/>
            <a:ext cx="3608" cy="8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79820" y="3101250"/>
            <a:ext cx="2213" cy="3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27224" y="3092824"/>
            <a:ext cx="123175" cy="30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32116" y="3206730"/>
            <a:ext cx="23823" cy="3266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69961" y="3290853"/>
            <a:ext cx="947" cy="105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92284" y="3076687"/>
            <a:ext cx="795482" cy="3523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92284" y="3076687"/>
            <a:ext cx="796636" cy="352425"/>
          </a:xfrm>
          <a:custGeom>
            <a:avLst/>
            <a:gdLst/>
            <a:ahLst/>
            <a:cxnLst/>
            <a:rect l="l" t="t" r="r" b="b"/>
            <a:pathLst>
              <a:path w="876300" h="399414">
                <a:moveTo>
                  <a:pt x="876300" y="260604"/>
                </a:moveTo>
                <a:lnTo>
                  <a:pt x="876300" y="246888"/>
                </a:lnTo>
                <a:lnTo>
                  <a:pt x="873252" y="219456"/>
                </a:lnTo>
                <a:lnTo>
                  <a:pt x="861060" y="181356"/>
                </a:lnTo>
                <a:lnTo>
                  <a:pt x="838200" y="146304"/>
                </a:lnTo>
                <a:lnTo>
                  <a:pt x="809244" y="114300"/>
                </a:lnTo>
                <a:lnTo>
                  <a:pt x="797052" y="105156"/>
                </a:lnTo>
                <a:lnTo>
                  <a:pt x="784860" y="94488"/>
                </a:lnTo>
                <a:lnTo>
                  <a:pt x="771144" y="86868"/>
                </a:lnTo>
                <a:lnTo>
                  <a:pt x="743712" y="68580"/>
                </a:lnTo>
                <a:lnTo>
                  <a:pt x="728472" y="60960"/>
                </a:lnTo>
                <a:lnTo>
                  <a:pt x="711708" y="53340"/>
                </a:lnTo>
                <a:lnTo>
                  <a:pt x="696468" y="47244"/>
                </a:lnTo>
                <a:lnTo>
                  <a:pt x="678180" y="39624"/>
                </a:lnTo>
                <a:lnTo>
                  <a:pt x="661416" y="33528"/>
                </a:lnTo>
                <a:lnTo>
                  <a:pt x="643128" y="28956"/>
                </a:lnTo>
                <a:lnTo>
                  <a:pt x="605028" y="18288"/>
                </a:lnTo>
                <a:lnTo>
                  <a:pt x="565404" y="10668"/>
                </a:lnTo>
                <a:lnTo>
                  <a:pt x="524256" y="4572"/>
                </a:lnTo>
                <a:lnTo>
                  <a:pt x="460248" y="0"/>
                </a:lnTo>
                <a:lnTo>
                  <a:pt x="416052" y="0"/>
                </a:lnTo>
                <a:lnTo>
                  <a:pt x="350520" y="4572"/>
                </a:lnTo>
                <a:lnTo>
                  <a:pt x="309372" y="10668"/>
                </a:lnTo>
                <a:lnTo>
                  <a:pt x="269748" y="18288"/>
                </a:lnTo>
                <a:lnTo>
                  <a:pt x="233172" y="28956"/>
                </a:lnTo>
                <a:lnTo>
                  <a:pt x="214884" y="33528"/>
                </a:lnTo>
                <a:lnTo>
                  <a:pt x="196596" y="39624"/>
                </a:lnTo>
                <a:lnTo>
                  <a:pt x="179832" y="47244"/>
                </a:lnTo>
                <a:lnTo>
                  <a:pt x="163068" y="53340"/>
                </a:lnTo>
                <a:lnTo>
                  <a:pt x="147828" y="60960"/>
                </a:lnTo>
                <a:lnTo>
                  <a:pt x="132588" y="70104"/>
                </a:lnTo>
                <a:lnTo>
                  <a:pt x="117348" y="77724"/>
                </a:lnTo>
                <a:lnTo>
                  <a:pt x="103632" y="86868"/>
                </a:lnTo>
                <a:lnTo>
                  <a:pt x="91439" y="96012"/>
                </a:lnTo>
                <a:lnTo>
                  <a:pt x="77724" y="105156"/>
                </a:lnTo>
                <a:lnTo>
                  <a:pt x="67056" y="115824"/>
                </a:lnTo>
                <a:lnTo>
                  <a:pt x="56388" y="124968"/>
                </a:lnTo>
                <a:lnTo>
                  <a:pt x="45720" y="135636"/>
                </a:lnTo>
                <a:lnTo>
                  <a:pt x="21336" y="170688"/>
                </a:lnTo>
                <a:lnTo>
                  <a:pt x="4572" y="208788"/>
                </a:lnTo>
                <a:lnTo>
                  <a:pt x="3048" y="220980"/>
                </a:lnTo>
                <a:lnTo>
                  <a:pt x="0" y="234696"/>
                </a:lnTo>
                <a:lnTo>
                  <a:pt x="0" y="262128"/>
                </a:lnTo>
                <a:lnTo>
                  <a:pt x="3048" y="275844"/>
                </a:lnTo>
                <a:lnTo>
                  <a:pt x="15240" y="313944"/>
                </a:lnTo>
                <a:lnTo>
                  <a:pt x="28956" y="336804"/>
                </a:lnTo>
                <a:lnTo>
                  <a:pt x="36576" y="348996"/>
                </a:lnTo>
                <a:lnTo>
                  <a:pt x="38100" y="350774"/>
                </a:lnTo>
                <a:lnTo>
                  <a:pt x="38100" y="236220"/>
                </a:lnTo>
                <a:lnTo>
                  <a:pt x="39624" y="227076"/>
                </a:lnTo>
                <a:lnTo>
                  <a:pt x="42672" y="216408"/>
                </a:lnTo>
                <a:lnTo>
                  <a:pt x="45720" y="207264"/>
                </a:lnTo>
                <a:lnTo>
                  <a:pt x="54864" y="188976"/>
                </a:lnTo>
                <a:lnTo>
                  <a:pt x="60960" y="179832"/>
                </a:lnTo>
                <a:lnTo>
                  <a:pt x="67056" y="169164"/>
                </a:lnTo>
                <a:lnTo>
                  <a:pt x="74676" y="160020"/>
                </a:lnTo>
                <a:lnTo>
                  <a:pt x="83820" y="150876"/>
                </a:lnTo>
                <a:lnTo>
                  <a:pt x="92964" y="143256"/>
                </a:lnTo>
                <a:lnTo>
                  <a:pt x="103632" y="134112"/>
                </a:lnTo>
                <a:lnTo>
                  <a:pt x="114300" y="126492"/>
                </a:lnTo>
                <a:lnTo>
                  <a:pt x="124968" y="117348"/>
                </a:lnTo>
                <a:lnTo>
                  <a:pt x="138684" y="109728"/>
                </a:lnTo>
                <a:lnTo>
                  <a:pt x="150876" y="102108"/>
                </a:lnTo>
                <a:lnTo>
                  <a:pt x="164592" y="96012"/>
                </a:lnTo>
                <a:lnTo>
                  <a:pt x="179832" y="88392"/>
                </a:lnTo>
                <a:lnTo>
                  <a:pt x="210312" y="76200"/>
                </a:lnTo>
                <a:lnTo>
                  <a:pt x="227076" y="70104"/>
                </a:lnTo>
                <a:lnTo>
                  <a:pt x="243840" y="65532"/>
                </a:lnTo>
                <a:lnTo>
                  <a:pt x="280416" y="54864"/>
                </a:lnTo>
                <a:lnTo>
                  <a:pt x="316992" y="47244"/>
                </a:lnTo>
                <a:lnTo>
                  <a:pt x="356616" y="42672"/>
                </a:lnTo>
                <a:lnTo>
                  <a:pt x="396240" y="39624"/>
                </a:lnTo>
                <a:lnTo>
                  <a:pt x="416052" y="38208"/>
                </a:lnTo>
                <a:lnTo>
                  <a:pt x="460248" y="38208"/>
                </a:lnTo>
                <a:lnTo>
                  <a:pt x="521208" y="42672"/>
                </a:lnTo>
                <a:lnTo>
                  <a:pt x="560832" y="48768"/>
                </a:lnTo>
                <a:lnTo>
                  <a:pt x="632460" y="65532"/>
                </a:lnTo>
                <a:lnTo>
                  <a:pt x="682752" y="82296"/>
                </a:lnTo>
                <a:lnTo>
                  <a:pt x="725424" y="103632"/>
                </a:lnTo>
                <a:lnTo>
                  <a:pt x="739140" y="109728"/>
                </a:lnTo>
                <a:lnTo>
                  <a:pt x="751332" y="118872"/>
                </a:lnTo>
                <a:lnTo>
                  <a:pt x="763524" y="126492"/>
                </a:lnTo>
                <a:lnTo>
                  <a:pt x="774192" y="135636"/>
                </a:lnTo>
                <a:lnTo>
                  <a:pt x="784860" y="143256"/>
                </a:lnTo>
                <a:lnTo>
                  <a:pt x="794004" y="152400"/>
                </a:lnTo>
                <a:lnTo>
                  <a:pt x="816864" y="179832"/>
                </a:lnTo>
                <a:lnTo>
                  <a:pt x="821436" y="188976"/>
                </a:lnTo>
                <a:lnTo>
                  <a:pt x="827532" y="199644"/>
                </a:lnTo>
                <a:lnTo>
                  <a:pt x="830580" y="208788"/>
                </a:lnTo>
                <a:lnTo>
                  <a:pt x="833628" y="219456"/>
                </a:lnTo>
                <a:lnTo>
                  <a:pt x="836676" y="228600"/>
                </a:lnTo>
                <a:lnTo>
                  <a:pt x="838200" y="237744"/>
                </a:lnTo>
                <a:lnTo>
                  <a:pt x="838200" y="349250"/>
                </a:lnTo>
                <a:lnTo>
                  <a:pt x="839724" y="347472"/>
                </a:lnTo>
                <a:lnTo>
                  <a:pt x="847344" y="336804"/>
                </a:lnTo>
                <a:lnTo>
                  <a:pt x="854964" y="324612"/>
                </a:lnTo>
                <a:lnTo>
                  <a:pt x="867156" y="300228"/>
                </a:lnTo>
                <a:lnTo>
                  <a:pt x="870204" y="286512"/>
                </a:lnTo>
                <a:lnTo>
                  <a:pt x="873252" y="274320"/>
                </a:lnTo>
                <a:lnTo>
                  <a:pt x="876300" y="260604"/>
                </a:lnTo>
                <a:close/>
              </a:path>
              <a:path w="876300" h="399414">
                <a:moveTo>
                  <a:pt x="164591" y="399287"/>
                </a:moveTo>
                <a:lnTo>
                  <a:pt x="137160" y="384048"/>
                </a:lnTo>
                <a:lnTo>
                  <a:pt x="112776" y="368808"/>
                </a:lnTo>
                <a:lnTo>
                  <a:pt x="102108" y="359664"/>
                </a:lnTo>
                <a:lnTo>
                  <a:pt x="91439" y="352043"/>
                </a:lnTo>
                <a:lnTo>
                  <a:pt x="59436" y="315468"/>
                </a:lnTo>
                <a:lnTo>
                  <a:pt x="42672" y="277368"/>
                </a:lnTo>
                <a:lnTo>
                  <a:pt x="38100" y="256032"/>
                </a:lnTo>
                <a:lnTo>
                  <a:pt x="38100" y="350774"/>
                </a:lnTo>
                <a:lnTo>
                  <a:pt x="45720" y="359664"/>
                </a:lnTo>
                <a:lnTo>
                  <a:pt x="67056" y="381000"/>
                </a:lnTo>
                <a:lnTo>
                  <a:pt x="91439" y="399287"/>
                </a:lnTo>
                <a:lnTo>
                  <a:pt x="164591" y="399287"/>
                </a:lnTo>
                <a:close/>
              </a:path>
              <a:path w="876300" h="399414">
                <a:moveTo>
                  <a:pt x="838200" y="349250"/>
                </a:moveTo>
                <a:lnTo>
                  <a:pt x="838200" y="259080"/>
                </a:lnTo>
                <a:lnTo>
                  <a:pt x="836676" y="268224"/>
                </a:lnTo>
                <a:lnTo>
                  <a:pt x="833628" y="278892"/>
                </a:lnTo>
                <a:lnTo>
                  <a:pt x="830580" y="288036"/>
                </a:lnTo>
                <a:lnTo>
                  <a:pt x="821436" y="306324"/>
                </a:lnTo>
                <a:lnTo>
                  <a:pt x="815340" y="315468"/>
                </a:lnTo>
                <a:lnTo>
                  <a:pt x="809244" y="326136"/>
                </a:lnTo>
                <a:lnTo>
                  <a:pt x="801624" y="335280"/>
                </a:lnTo>
                <a:lnTo>
                  <a:pt x="792480" y="342900"/>
                </a:lnTo>
                <a:lnTo>
                  <a:pt x="783336" y="352044"/>
                </a:lnTo>
                <a:lnTo>
                  <a:pt x="772668" y="361188"/>
                </a:lnTo>
                <a:lnTo>
                  <a:pt x="762000" y="368808"/>
                </a:lnTo>
                <a:lnTo>
                  <a:pt x="751332" y="377952"/>
                </a:lnTo>
                <a:lnTo>
                  <a:pt x="737616" y="385572"/>
                </a:lnTo>
                <a:lnTo>
                  <a:pt x="725424" y="393192"/>
                </a:lnTo>
                <a:lnTo>
                  <a:pt x="711708" y="399287"/>
                </a:lnTo>
                <a:lnTo>
                  <a:pt x="784860" y="399287"/>
                </a:lnTo>
                <a:lnTo>
                  <a:pt x="798576" y="390144"/>
                </a:lnTo>
                <a:lnTo>
                  <a:pt x="809244" y="379476"/>
                </a:lnTo>
                <a:lnTo>
                  <a:pt x="819912" y="370332"/>
                </a:lnTo>
                <a:lnTo>
                  <a:pt x="830580" y="358140"/>
                </a:lnTo>
                <a:lnTo>
                  <a:pt x="838200" y="349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34028" y="3164988"/>
            <a:ext cx="113723" cy="21123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b="1" dirty="0">
                <a:latin typeface="Arial"/>
                <a:cs typeface="Arial"/>
              </a:rPr>
              <a:t>2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78727" y="2353235"/>
            <a:ext cx="5334000" cy="522194"/>
          </a:xfrm>
          <a:custGeom>
            <a:avLst/>
            <a:gdLst/>
            <a:ahLst/>
            <a:cxnLst/>
            <a:rect l="l" t="t" r="r" b="b"/>
            <a:pathLst>
              <a:path w="5867400" h="591820">
                <a:moveTo>
                  <a:pt x="0" y="0"/>
                </a:moveTo>
                <a:lnTo>
                  <a:pt x="0" y="591312"/>
                </a:lnTo>
                <a:lnTo>
                  <a:pt x="5867400" y="591312"/>
                </a:lnTo>
                <a:lnTo>
                  <a:pt x="5867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73185" y="2347857"/>
            <a:ext cx="5346700" cy="532840"/>
          </a:xfrm>
          <a:custGeom>
            <a:avLst/>
            <a:gdLst/>
            <a:ahLst/>
            <a:cxnLst/>
            <a:rect l="l" t="t" r="r" b="b"/>
            <a:pathLst>
              <a:path w="5881370" h="603885">
                <a:moveTo>
                  <a:pt x="5881116" y="603504"/>
                </a:moveTo>
                <a:lnTo>
                  <a:pt x="5881116" y="0"/>
                </a:lnTo>
                <a:lnTo>
                  <a:pt x="0" y="0"/>
                </a:lnTo>
                <a:lnTo>
                  <a:pt x="0" y="603504"/>
                </a:lnTo>
                <a:lnTo>
                  <a:pt x="6096" y="603504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5867400" y="13716"/>
                </a:lnTo>
                <a:lnTo>
                  <a:pt x="5867400" y="6096"/>
                </a:lnTo>
                <a:lnTo>
                  <a:pt x="5873496" y="13716"/>
                </a:lnTo>
                <a:lnTo>
                  <a:pt x="5873496" y="603504"/>
                </a:lnTo>
                <a:lnTo>
                  <a:pt x="5881116" y="603504"/>
                </a:lnTo>
                <a:close/>
              </a:path>
              <a:path w="5881370" h="603885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5881370" h="603885">
                <a:moveTo>
                  <a:pt x="13716" y="591312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591312"/>
                </a:lnTo>
                <a:lnTo>
                  <a:pt x="13716" y="591312"/>
                </a:lnTo>
                <a:close/>
              </a:path>
              <a:path w="5881370" h="603885">
                <a:moveTo>
                  <a:pt x="5873496" y="591312"/>
                </a:moveTo>
                <a:lnTo>
                  <a:pt x="6096" y="591312"/>
                </a:lnTo>
                <a:lnTo>
                  <a:pt x="13716" y="597408"/>
                </a:lnTo>
                <a:lnTo>
                  <a:pt x="13716" y="603504"/>
                </a:lnTo>
                <a:lnTo>
                  <a:pt x="5867400" y="603504"/>
                </a:lnTo>
                <a:lnTo>
                  <a:pt x="5867400" y="597408"/>
                </a:lnTo>
                <a:lnTo>
                  <a:pt x="5873496" y="591312"/>
                </a:lnTo>
                <a:close/>
              </a:path>
              <a:path w="5881370" h="603885">
                <a:moveTo>
                  <a:pt x="13716" y="603504"/>
                </a:moveTo>
                <a:lnTo>
                  <a:pt x="13716" y="597408"/>
                </a:lnTo>
                <a:lnTo>
                  <a:pt x="6096" y="591312"/>
                </a:lnTo>
                <a:lnTo>
                  <a:pt x="6096" y="603504"/>
                </a:lnTo>
                <a:lnTo>
                  <a:pt x="13716" y="603504"/>
                </a:lnTo>
                <a:close/>
              </a:path>
              <a:path w="5881370" h="603885">
                <a:moveTo>
                  <a:pt x="5873496" y="13716"/>
                </a:moveTo>
                <a:lnTo>
                  <a:pt x="5867400" y="6096"/>
                </a:lnTo>
                <a:lnTo>
                  <a:pt x="5867400" y="13716"/>
                </a:lnTo>
                <a:lnTo>
                  <a:pt x="5873496" y="13716"/>
                </a:lnTo>
                <a:close/>
              </a:path>
              <a:path w="5881370" h="603885">
                <a:moveTo>
                  <a:pt x="5873496" y="591312"/>
                </a:moveTo>
                <a:lnTo>
                  <a:pt x="5873496" y="13716"/>
                </a:lnTo>
                <a:lnTo>
                  <a:pt x="5867400" y="13716"/>
                </a:lnTo>
                <a:lnTo>
                  <a:pt x="5867400" y="591312"/>
                </a:lnTo>
                <a:lnTo>
                  <a:pt x="5873496" y="591312"/>
                </a:lnTo>
                <a:close/>
              </a:path>
              <a:path w="5881370" h="603885">
                <a:moveTo>
                  <a:pt x="5873496" y="603504"/>
                </a:moveTo>
                <a:lnTo>
                  <a:pt x="5873496" y="591312"/>
                </a:lnTo>
                <a:lnTo>
                  <a:pt x="5867400" y="597408"/>
                </a:lnTo>
                <a:lnTo>
                  <a:pt x="5867400" y="603504"/>
                </a:lnTo>
                <a:lnTo>
                  <a:pt x="5873496" y="603504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78727" y="2378335"/>
            <a:ext cx="5334000" cy="441820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389207" marR="73511" indent="-307718">
              <a:spcBef>
                <a:spcPts val="85"/>
              </a:spcBef>
            </a:pPr>
            <a:r>
              <a:rPr sz="1400" b="1" spc="-4" dirty="0">
                <a:latin typeface="Arial"/>
                <a:cs typeface="Arial"/>
              </a:rPr>
              <a:t>Destroy </a:t>
            </a:r>
            <a:r>
              <a:rPr sz="1400" b="1" dirty="0">
                <a:latin typeface="Arial"/>
                <a:cs typeface="Arial"/>
              </a:rPr>
              <a:t>invading </a:t>
            </a:r>
            <a:r>
              <a:rPr sz="1400" b="1" spc="-4" dirty="0">
                <a:latin typeface="Arial"/>
                <a:cs typeface="Arial"/>
              </a:rPr>
              <a:t>pathogens and </a:t>
            </a:r>
            <a:r>
              <a:rPr sz="1400" b="1" dirty="0">
                <a:latin typeface="Arial"/>
                <a:cs typeface="Arial"/>
              </a:rPr>
              <a:t>any </a:t>
            </a:r>
            <a:r>
              <a:rPr sz="1400" b="1" spc="-4" dirty="0">
                <a:latin typeface="Arial"/>
                <a:cs typeface="Arial"/>
              </a:rPr>
              <a:t>toxic molecules </a:t>
            </a:r>
            <a:r>
              <a:rPr sz="1400" b="1" dirty="0">
                <a:latin typeface="Arial"/>
                <a:cs typeface="Arial"/>
              </a:rPr>
              <a:t>they  </a:t>
            </a:r>
            <a:r>
              <a:rPr sz="1400" b="1" spc="-4" dirty="0">
                <a:latin typeface="Arial"/>
                <a:cs typeface="Arial"/>
              </a:rPr>
              <a:t>produce.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7557" y="521746"/>
            <a:ext cx="559723" cy="5432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93965" y="1949823"/>
            <a:ext cx="0" cy="605118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93273" y="2555614"/>
            <a:ext cx="415636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93273" y="3295201"/>
            <a:ext cx="415636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40182" y="2555614"/>
            <a:ext cx="13854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40182" y="3295201"/>
            <a:ext cx="13854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78727" y="3025588"/>
            <a:ext cx="5334000" cy="403412"/>
          </a:xfrm>
          <a:custGeom>
            <a:avLst/>
            <a:gdLst/>
            <a:ahLst/>
            <a:cxnLst/>
            <a:rect l="l" t="t" r="r" b="b"/>
            <a:pathLst>
              <a:path w="5867400" h="457200">
                <a:moveTo>
                  <a:pt x="0" y="0"/>
                </a:moveTo>
                <a:lnTo>
                  <a:pt x="0" y="457199"/>
                </a:lnTo>
                <a:lnTo>
                  <a:pt x="5867400" y="457199"/>
                </a:lnTo>
                <a:lnTo>
                  <a:pt x="5867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73185" y="3020209"/>
            <a:ext cx="5346700" cy="409015"/>
          </a:xfrm>
          <a:custGeom>
            <a:avLst/>
            <a:gdLst/>
            <a:ahLst/>
            <a:cxnLst/>
            <a:rect l="l" t="t" r="r" b="b"/>
            <a:pathLst>
              <a:path w="5881370" h="463550">
                <a:moveTo>
                  <a:pt x="5881116" y="463295"/>
                </a:moveTo>
                <a:lnTo>
                  <a:pt x="5881116" y="0"/>
                </a:lnTo>
                <a:lnTo>
                  <a:pt x="0" y="0"/>
                </a:lnTo>
                <a:lnTo>
                  <a:pt x="0" y="463295"/>
                </a:lnTo>
                <a:lnTo>
                  <a:pt x="6096" y="4632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5867400" y="13716"/>
                </a:lnTo>
                <a:lnTo>
                  <a:pt x="5867400" y="6096"/>
                </a:lnTo>
                <a:lnTo>
                  <a:pt x="5873496" y="13716"/>
                </a:lnTo>
                <a:lnTo>
                  <a:pt x="5873496" y="463295"/>
                </a:lnTo>
                <a:lnTo>
                  <a:pt x="5881116" y="463295"/>
                </a:lnTo>
                <a:close/>
              </a:path>
              <a:path w="5881370" h="4635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5881370" h="463550">
                <a:moveTo>
                  <a:pt x="13716" y="463295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463295"/>
                </a:lnTo>
                <a:lnTo>
                  <a:pt x="13716" y="463295"/>
                </a:lnTo>
                <a:close/>
              </a:path>
              <a:path w="5881370" h="463550">
                <a:moveTo>
                  <a:pt x="5873496" y="13716"/>
                </a:moveTo>
                <a:lnTo>
                  <a:pt x="5867400" y="6096"/>
                </a:lnTo>
                <a:lnTo>
                  <a:pt x="5867400" y="13716"/>
                </a:lnTo>
                <a:lnTo>
                  <a:pt x="5873496" y="13716"/>
                </a:lnTo>
                <a:close/>
              </a:path>
              <a:path w="5881370" h="463550">
                <a:moveTo>
                  <a:pt x="5873496" y="463295"/>
                </a:moveTo>
                <a:lnTo>
                  <a:pt x="5873496" y="13716"/>
                </a:lnTo>
                <a:lnTo>
                  <a:pt x="5867400" y="13716"/>
                </a:lnTo>
                <a:lnTo>
                  <a:pt x="5867400" y="463295"/>
                </a:lnTo>
                <a:lnTo>
                  <a:pt x="5873496" y="463295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978727" y="3050687"/>
            <a:ext cx="5334000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389207" marR="75790" indent="-307718">
              <a:spcBef>
                <a:spcPts val="85"/>
              </a:spcBef>
            </a:pPr>
            <a:r>
              <a:rPr sz="1400" b="1" spc="-4" dirty="0">
                <a:latin typeface="Arial"/>
                <a:cs typeface="Arial"/>
              </a:rPr>
              <a:t>Highly specific </a:t>
            </a:r>
            <a:r>
              <a:rPr sz="1400" b="1" dirty="0">
                <a:latin typeface="Arial"/>
                <a:cs typeface="Arial"/>
              </a:rPr>
              <a:t>to </a:t>
            </a:r>
            <a:r>
              <a:rPr sz="1400" b="1" spc="-9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particular </a:t>
            </a:r>
            <a:r>
              <a:rPr sz="1400" b="1" spc="-4" dirty="0">
                <a:latin typeface="Arial"/>
                <a:cs typeface="Arial"/>
              </a:rPr>
              <a:t>pathogen that induced  </a:t>
            </a:r>
            <a:r>
              <a:rPr sz="1400" b="1" spc="-9" dirty="0">
                <a:latin typeface="Arial"/>
                <a:cs typeface="Arial"/>
              </a:rPr>
              <a:t>them.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593965" y="2554941"/>
            <a:ext cx="0" cy="739588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93965" y="3294529"/>
            <a:ext cx="0" cy="134471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5637" y="3428999"/>
            <a:ext cx="8312727" cy="3025588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5637" y="3429001"/>
            <a:ext cx="831272" cy="30255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26044" y="3493125"/>
            <a:ext cx="13695" cy="115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78074" y="3487260"/>
            <a:ext cx="9213" cy="127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06658" y="3429000"/>
            <a:ext cx="130475" cy="499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47975" y="3476892"/>
            <a:ext cx="4774" cy="115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99067" y="3487649"/>
            <a:ext cx="1251" cy="17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77736" y="3493435"/>
            <a:ext cx="73749" cy="2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75410" y="3428999"/>
            <a:ext cx="630383" cy="8471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75410" y="3428999"/>
            <a:ext cx="630382" cy="85165"/>
          </a:xfrm>
          <a:custGeom>
            <a:avLst/>
            <a:gdLst/>
            <a:ahLst/>
            <a:cxnLst/>
            <a:rect l="l" t="t" r="r" b="b"/>
            <a:pathLst>
              <a:path w="693419" h="96520">
                <a:moveTo>
                  <a:pt x="693421" y="0"/>
                </a:moveTo>
                <a:lnTo>
                  <a:pt x="620269" y="0"/>
                </a:lnTo>
                <a:lnTo>
                  <a:pt x="605028" y="7620"/>
                </a:lnTo>
                <a:lnTo>
                  <a:pt x="574548" y="19812"/>
                </a:lnTo>
                <a:lnTo>
                  <a:pt x="557784" y="25908"/>
                </a:lnTo>
                <a:lnTo>
                  <a:pt x="541020" y="30480"/>
                </a:lnTo>
                <a:lnTo>
                  <a:pt x="504444" y="41148"/>
                </a:lnTo>
                <a:lnTo>
                  <a:pt x="467868" y="47244"/>
                </a:lnTo>
                <a:lnTo>
                  <a:pt x="428244" y="53340"/>
                </a:lnTo>
                <a:lnTo>
                  <a:pt x="388620" y="56388"/>
                </a:lnTo>
                <a:lnTo>
                  <a:pt x="368808" y="57803"/>
                </a:lnTo>
                <a:lnTo>
                  <a:pt x="324612" y="57803"/>
                </a:lnTo>
                <a:lnTo>
                  <a:pt x="263652" y="53340"/>
                </a:lnTo>
                <a:lnTo>
                  <a:pt x="224028" y="47244"/>
                </a:lnTo>
                <a:lnTo>
                  <a:pt x="152400" y="30480"/>
                </a:lnTo>
                <a:lnTo>
                  <a:pt x="102108" y="13716"/>
                </a:lnTo>
                <a:lnTo>
                  <a:pt x="73152" y="0"/>
                </a:lnTo>
                <a:lnTo>
                  <a:pt x="0" y="0"/>
                </a:lnTo>
                <a:lnTo>
                  <a:pt x="41148" y="27432"/>
                </a:lnTo>
                <a:lnTo>
                  <a:pt x="56388" y="35052"/>
                </a:lnTo>
                <a:lnTo>
                  <a:pt x="73152" y="42672"/>
                </a:lnTo>
                <a:lnTo>
                  <a:pt x="88392" y="48768"/>
                </a:lnTo>
                <a:lnTo>
                  <a:pt x="106680" y="56388"/>
                </a:lnTo>
                <a:lnTo>
                  <a:pt x="123444" y="62484"/>
                </a:lnTo>
                <a:lnTo>
                  <a:pt x="141732" y="67056"/>
                </a:lnTo>
                <a:lnTo>
                  <a:pt x="179832" y="77724"/>
                </a:lnTo>
                <a:lnTo>
                  <a:pt x="219456" y="85344"/>
                </a:lnTo>
                <a:lnTo>
                  <a:pt x="260604" y="91440"/>
                </a:lnTo>
                <a:lnTo>
                  <a:pt x="324612" y="96012"/>
                </a:lnTo>
                <a:lnTo>
                  <a:pt x="368808" y="96012"/>
                </a:lnTo>
                <a:lnTo>
                  <a:pt x="434340" y="91440"/>
                </a:lnTo>
                <a:lnTo>
                  <a:pt x="475488" y="85344"/>
                </a:lnTo>
                <a:lnTo>
                  <a:pt x="515112" y="77724"/>
                </a:lnTo>
                <a:lnTo>
                  <a:pt x="551688" y="67056"/>
                </a:lnTo>
                <a:lnTo>
                  <a:pt x="569976" y="62484"/>
                </a:lnTo>
                <a:lnTo>
                  <a:pt x="588264" y="54864"/>
                </a:lnTo>
                <a:lnTo>
                  <a:pt x="621792" y="42672"/>
                </a:lnTo>
                <a:lnTo>
                  <a:pt x="637032" y="35052"/>
                </a:lnTo>
                <a:lnTo>
                  <a:pt x="652272" y="25908"/>
                </a:lnTo>
                <a:lnTo>
                  <a:pt x="667512" y="18288"/>
                </a:lnTo>
                <a:lnTo>
                  <a:pt x="681228" y="9144"/>
                </a:lnTo>
                <a:lnTo>
                  <a:pt x="6934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08910" y="3899648"/>
            <a:ext cx="761999" cy="20646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92284" y="3883510"/>
            <a:ext cx="796636" cy="43075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92284" y="3883510"/>
            <a:ext cx="796636" cy="437029"/>
          </a:xfrm>
          <a:custGeom>
            <a:avLst/>
            <a:gdLst/>
            <a:ahLst/>
            <a:cxnLst/>
            <a:rect l="l" t="t" r="r" b="b"/>
            <a:pathLst>
              <a:path w="876300" h="495300">
                <a:moveTo>
                  <a:pt x="876300" y="260604"/>
                </a:moveTo>
                <a:lnTo>
                  <a:pt x="876300" y="246888"/>
                </a:lnTo>
                <a:lnTo>
                  <a:pt x="873252" y="219456"/>
                </a:lnTo>
                <a:lnTo>
                  <a:pt x="861060" y="181356"/>
                </a:lnTo>
                <a:lnTo>
                  <a:pt x="838200" y="146304"/>
                </a:lnTo>
                <a:lnTo>
                  <a:pt x="809244" y="114300"/>
                </a:lnTo>
                <a:lnTo>
                  <a:pt x="797052" y="105156"/>
                </a:lnTo>
                <a:lnTo>
                  <a:pt x="784860" y="94488"/>
                </a:lnTo>
                <a:lnTo>
                  <a:pt x="771144" y="86868"/>
                </a:lnTo>
                <a:lnTo>
                  <a:pt x="743712" y="68580"/>
                </a:lnTo>
                <a:lnTo>
                  <a:pt x="728472" y="60960"/>
                </a:lnTo>
                <a:lnTo>
                  <a:pt x="711708" y="53340"/>
                </a:lnTo>
                <a:lnTo>
                  <a:pt x="696468" y="47244"/>
                </a:lnTo>
                <a:lnTo>
                  <a:pt x="678180" y="39624"/>
                </a:lnTo>
                <a:lnTo>
                  <a:pt x="661416" y="33528"/>
                </a:lnTo>
                <a:lnTo>
                  <a:pt x="643128" y="28956"/>
                </a:lnTo>
                <a:lnTo>
                  <a:pt x="605028" y="18288"/>
                </a:lnTo>
                <a:lnTo>
                  <a:pt x="565404" y="10668"/>
                </a:lnTo>
                <a:lnTo>
                  <a:pt x="524256" y="4572"/>
                </a:lnTo>
                <a:lnTo>
                  <a:pt x="460248" y="0"/>
                </a:lnTo>
                <a:lnTo>
                  <a:pt x="416052" y="0"/>
                </a:lnTo>
                <a:lnTo>
                  <a:pt x="350520" y="4572"/>
                </a:lnTo>
                <a:lnTo>
                  <a:pt x="309372" y="10668"/>
                </a:lnTo>
                <a:lnTo>
                  <a:pt x="269748" y="18288"/>
                </a:lnTo>
                <a:lnTo>
                  <a:pt x="233172" y="28956"/>
                </a:lnTo>
                <a:lnTo>
                  <a:pt x="214884" y="33528"/>
                </a:lnTo>
                <a:lnTo>
                  <a:pt x="196596" y="39624"/>
                </a:lnTo>
                <a:lnTo>
                  <a:pt x="179832" y="47244"/>
                </a:lnTo>
                <a:lnTo>
                  <a:pt x="163068" y="53340"/>
                </a:lnTo>
                <a:lnTo>
                  <a:pt x="147828" y="60960"/>
                </a:lnTo>
                <a:lnTo>
                  <a:pt x="132588" y="70104"/>
                </a:lnTo>
                <a:lnTo>
                  <a:pt x="117348" y="77724"/>
                </a:lnTo>
                <a:lnTo>
                  <a:pt x="103632" y="86868"/>
                </a:lnTo>
                <a:lnTo>
                  <a:pt x="91440" y="96012"/>
                </a:lnTo>
                <a:lnTo>
                  <a:pt x="77724" y="105156"/>
                </a:lnTo>
                <a:lnTo>
                  <a:pt x="67056" y="115824"/>
                </a:lnTo>
                <a:lnTo>
                  <a:pt x="56388" y="124968"/>
                </a:lnTo>
                <a:lnTo>
                  <a:pt x="45720" y="135636"/>
                </a:lnTo>
                <a:lnTo>
                  <a:pt x="21336" y="170688"/>
                </a:lnTo>
                <a:lnTo>
                  <a:pt x="4572" y="208788"/>
                </a:lnTo>
                <a:lnTo>
                  <a:pt x="3048" y="220980"/>
                </a:lnTo>
                <a:lnTo>
                  <a:pt x="0" y="234696"/>
                </a:lnTo>
                <a:lnTo>
                  <a:pt x="0" y="262128"/>
                </a:lnTo>
                <a:lnTo>
                  <a:pt x="3048" y="275844"/>
                </a:lnTo>
                <a:lnTo>
                  <a:pt x="15240" y="313944"/>
                </a:lnTo>
                <a:lnTo>
                  <a:pt x="28956" y="336804"/>
                </a:lnTo>
                <a:lnTo>
                  <a:pt x="36576" y="348996"/>
                </a:lnTo>
                <a:lnTo>
                  <a:pt x="38100" y="350774"/>
                </a:lnTo>
                <a:lnTo>
                  <a:pt x="38100" y="236220"/>
                </a:lnTo>
                <a:lnTo>
                  <a:pt x="39624" y="227076"/>
                </a:lnTo>
                <a:lnTo>
                  <a:pt x="42672" y="216408"/>
                </a:lnTo>
                <a:lnTo>
                  <a:pt x="45720" y="207264"/>
                </a:lnTo>
                <a:lnTo>
                  <a:pt x="54864" y="188976"/>
                </a:lnTo>
                <a:lnTo>
                  <a:pt x="60960" y="179832"/>
                </a:lnTo>
                <a:lnTo>
                  <a:pt x="67056" y="169164"/>
                </a:lnTo>
                <a:lnTo>
                  <a:pt x="74676" y="160020"/>
                </a:lnTo>
                <a:lnTo>
                  <a:pt x="83820" y="150876"/>
                </a:lnTo>
                <a:lnTo>
                  <a:pt x="92964" y="143256"/>
                </a:lnTo>
                <a:lnTo>
                  <a:pt x="103632" y="134112"/>
                </a:lnTo>
                <a:lnTo>
                  <a:pt x="114300" y="126492"/>
                </a:lnTo>
                <a:lnTo>
                  <a:pt x="124968" y="117348"/>
                </a:lnTo>
                <a:lnTo>
                  <a:pt x="138684" y="109728"/>
                </a:lnTo>
                <a:lnTo>
                  <a:pt x="150876" y="102108"/>
                </a:lnTo>
                <a:lnTo>
                  <a:pt x="164592" y="96012"/>
                </a:lnTo>
                <a:lnTo>
                  <a:pt x="179832" y="88392"/>
                </a:lnTo>
                <a:lnTo>
                  <a:pt x="210312" y="76200"/>
                </a:lnTo>
                <a:lnTo>
                  <a:pt x="227076" y="70104"/>
                </a:lnTo>
                <a:lnTo>
                  <a:pt x="243840" y="65532"/>
                </a:lnTo>
                <a:lnTo>
                  <a:pt x="280416" y="54864"/>
                </a:lnTo>
                <a:lnTo>
                  <a:pt x="316992" y="47244"/>
                </a:lnTo>
                <a:lnTo>
                  <a:pt x="356616" y="42672"/>
                </a:lnTo>
                <a:lnTo>
                  <a:pt x="396240" y="39624"/>
                </a:lnTo>
                <a:lnTo>
                  <a:pt x="416052" y="38208"/>
                </a:lnTo>
                <a:lnTo>
                  <a:pt x="460248" y="38208"/>
                </a:lnTo>
                <a:lnTo>
                  <a:pt x="521208" y="42672"/>
                </a:lnTo>
                <a:lnTo>
                  <a:pt x="560832" y="48768"/>
                </a:lnTo>
                <a:lnTo>
                  <a:pt x="632460" y="65532"/>
                </a:lnTo>
                <a:lnTo>
                  <a:pt x="682752" y="82296"/>
                </a:lnTo>
                <a:lnTo>
                  <a:pt x="725424" y="103632"/>
                </a:lnTo>
                <a:lnTo>
                  <a:pt x="739140" y="109728"/>
                </a:lnTo>
                <a:lnTo>
                  <a:pt x="751332" y="118872"/>
                </a:lnTo>
                <a:lnTo>
                  <a:pt x="763524" y="126492"/>
                </a:lnTo>
                <a:lnTo>
                  <a:pt x="774192" y="135636"/>
                </a:lnTo>
                <a:lnTo>
                  <a:pt x="784860" y="143256"/>
                </a:lnTo>
                <a:lnTo>
                  <a:pt x="794004" y="152400"/>
                </a:lnTo>
                <a:lnTo>
                  <a:pt x="816864" y="179832"/>
                </a:lnTo>
                <a:lnTo>
                  <a:pt x="821436" y="188976"/>
                </a:lnTo>
                <a:lnTo>
                  <a:pt x="827532" y="199644"/>
                </a:lnTo>
                <a:lnTo>
                  <a:pt x="830580" y="208788"/>
                </a:lnTo>
                <a:lnTo>
                  <a:pt x="833628" y="219456"/>
                </a:lnTo>
                <a:lnTo>
                  <a:pt x="836676" y="228600"/>
                </a:lnTo>
                <a:lnTo>
                  <a:pt x="838200" y="237744"/>
                </a:lnTo>
                <a:lnTo>
                  <a:pt x="838200" y="349250"/>
                </a:lnTo>
                <a:lnTo>
                  <a:pt x="839724" y="347472"/>
                </a:lnTo>
                <a:lnTo>
                  <a:pt x="847344" y="336804"/>
                </a:lnTo>
                <a:lnTo>
                  <a:pt x="854964" y="324612"/>
                </a:lnTo>
                <a:lnTo>
                  <a:pt x="867156" y="300228"/>
                </a:lnTo>
                <a:lnTo>
                  <a:pt x="870204" y="286512"/>
                </a:lnTo>
                <a:lnTo>
                  <a:pt x="873252" y="274320"/>
                </a:lnTo>
                <a:lnTo>
                  <a:pt x="876300" y="260604"/>
                </a:lnTo>
                <a:close/>
              </a:path>
              <a:path w="876300" h="495300">
                <a:moveTo>
                  <a:pt x="838200" y="349250"/>
                </a:moveTo>
                <a:lnTo>
                  <a:pt x="838200" y="259080"/>
                </a:lnTo>
                <a:lnTo>
                  <a:pt x="836676" y="268224"/>
                </a:lnTo>
                <a:lnTo>
                  <a:pt x="833628" y="278892"/>
                </a:lnTo>
                <a:lnTo>
                  <a:pt x="830580" y="288036"/>
                </a:lnTo>
                <a:lnTo>
                  <a:pt x="821436" y="306324"/>
                </a:lnTo>
                <a:lnTo>
                  <a:pt x="815340" y="315468"/>
                </a:lnTo>
                <a:lnTo>
                  <a:pt x="809244" y="326136"/>
                </a:lnTo>
                <a:lnTo>
                  <a:pt x="801624" y="335280"/>
                </a:lnTo>
                <a:lnTo>
                  <a:pt x="792480" y="342900"/>
                </a:lnTo>
                <a:lnTo>
                  <a:pt x="783336" y="352044"/>
                </a:lnTo>
                <a:lnTo>
                  <a:pt x="772668" y="361188"/>
                </a:lnTo>
                <a:lnTo>
                  <a:pt x="762000" y="368808"/>
                </a:lnTo>
                <a:lnTo>
                  <a:pt x="751332" y="377952"/>
                </a:lnTo>
                <a:lnTo>
                  <a:pt x="737616" y="385572"/>
                </a:lnTo>
                <a:lnTo>
                  <a:pt x="725424" y="393192"/>
                </a:lnTo>
                <a:lnTo>
                  <a:pt x="711708" y="399288"/>
                </a:lnTo>
                <a:lnTo>
                  <a:pt x="696468" y="406908"/>
                </a:lnTo>
                <a:lnTo>
                  <a:pt x="665988" y="419100"/>
                </a:lnTo>
                <a:lnTo>
                  <a:pt x="649224" y="425196"/>
                </a:lnTo>
                <a:lnTo>
                  <a:pt x="632460" y="429768"/>
                </a:lnTo>
                <a:lnTo>
                  <a:pt x="595884" y="440436"/>
                </a:lnTo>
                <a:lnTo>
                  <a:pt x="559308" y="446532"/>
                </a:lnTo>
                <a:lnTo>
                  <a:pt x="519684" y="452628"/>
                </a:lnTo>
                <a:lnTo>
                  <a:pt x="480060" y="455676"/>
                </a:lnTo>
                <a:lnTo>
                  <a:pt x="460248" y="457091"/>
                </a:lnTo>
                <a:lnTo>
                  <a:pt x="416052" y="457091"/>
                </a:lnTo>
                <a:lnTo>
                  <a:pt x="355092" y="452628"/>
                </a:lnTo>
                <a:lnTo>
                  <a:pt x="315468" y="446532"/>
                </a:lnTo>
                <a:lnTo>
                  <a:pt x="243840" y="429768"/>
                </a:lnTo>
                <a:lnTo>
                  <a:pt x="193548" y="413004"/>
                </a:lnTo>
                <a:lnTo>
                  <a:pt x="137160" y="384048"/>
                </a:lnTo>
                <a:lnTo>
                  <a:pt x="102108" y="359664"/>
                </a:lnTo>
                <a:lnTo>
                  <a:pt x="91440" y="352044"/>
                </a:lnTo>
                <a:lnTo>
                  <a:pt x="59436" y="315468"/>
                </a:lnTo>
                <a:lnTo>
                  <a:pt x="42672" y="277368"/>
                </a:lnTo>
                <a:lnTo>
                  <a:pt x="38100" y="256032"/>
                </a:lnTo>
                <a:lnTo>
                  <a:pt x="38100" y="350774"/>
                </a:lnTo>
                <a:lnTo>
                  <a:pt x="67056" y="381000"/>
                </a:lnTo>
                <a:lnTo>
                  <a:pt x="132588" y="426720"/>
                </a:lnTo>
                <a:lnTo>
                  <a:pt x="179832" y="448056"/>
                </a:lnTo>
                <a:lnTo>
                  <a:pt x="198120" y="455676"/>
                </a:lnTo>
                <a:lnTo>
                  <a:pt x="214884" y="461772"/>
                </a:lnTo>
                <a:lnTo>
                  <a:pt x="233172" y="466344"/>
                </a:lnTo>
                <a:lnTo>
                  <a:pt x="271272" y="477012"/>
                </a:lnTo>
                <a:lnTo>
                  <a:pt x="310896" y="484632"/>
                </a:lnTo>
                <a:lnTo>
                  <a:pt x="352044" y="490728"/>
                </a:lnTo>
                <a:lnTo>
                  <a:pt x="416052" y="495300"/>
                </a:lnTo>
                <a:lnTo>
                  <a:pt x="460248" y="495300"/>
                </a:lnTo>
                <a:lnTo>
                  <a:pt x="525780" y="490728"/>
                </a:lnTo>
                <a:lnTo>
                  <a:pt x="566928" y="484632"/>
                </a:lnTo>
                <a:lnTo>
                  <a:pt x="606552" y="477012"/>
                </a:lnTo>
                <a:lnTo>
                  <a:pt x="643128" y="466344"/>
                </a:lnTo>
                <a:lnTo>
                  <a:pt x="661416" y="461772"/>
                </a:lnTo>
                <a:lnTo>
                  <a:pt x="679704" y="454152"/>
                </a:lnTo>
                <a:lnTo>
                  <a:pt x="713232" y="441960"/>
                </a:lnTo>
                <a:lnTo>
                  <a:pt x="728472" y="434340"/>
                </a:lnTo>
                <a:lnTo>
                  <a:pt x="743712" y="425196"/>
                </a:lnTo>
                <a:lnTo>
                  <a:pt x="758952" y="417576"/>
                </a:lnTo>
                <a:lnTo>
                  <a:pt x="772668" y="408432"/>
                </a:lnTo>
                <a:lnTo>
                  <a:pt x="784860" y="399288"/>
                </a:lnTo>
                <a:lnTo>
                  <a:pt x="798576" y="390144"/>
                </a:lnTo>
                <a:lnTo>
                  <a:pt x="809244" y="379476"/>
                </a:lnTo>
                <a:lnTo>
                  <a:pt x="819912" y="370332"/>
                </a:lnTo>
                <a:lnTo>
                  <a:pt x="830580" y="358140"/>
                </a:lnTo>
                <a:lnTo>
                  <a:pt x="838200" y="349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334028" y="3971812"/>
            <a:ext cx="113723" cy="21123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b="1" dirty="0">
                <a:latin typeface="Arial"/>
                <a:cs typeface="Arial"/>
              </a:rPr>
              <a:t>3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008910" y="4773707"/>
            <a:ext cx="761999" cy="20646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92284" y="4757570"/>
            <a:ext cx="796636" cy="43075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92284" y="4757570"/>
            <a:ext cx="796636" cy="437029"/>
          </a:xfrm>
          <a:custGeom>
            <a:avLst/>
            <a:gdLst/>
            <a:ahLst/>
            <a:cxnLst/>
            <a:rect l="l" t="t" r="r" b="b"/>
            <a:pathLst>
              <a:path w="876300" h="495300">
                <a:moveTo>
                  <a:pt x="876300" y="260604"/>
                </a:moveTo>
                <a:lnTo>
                  <a:pt x="876300" y="246888"/>
                </a:lnTo>
                <a:lnTo>
                  <a:pt x="873252" y="219456"/>
                </a:lnTo>
                <a:lnTo>
                  <a:pt x="861060" y="181356"/>
                </a:lnTo>
                <a:lnTo>
                  <a:pt x="838200" y="146304"/>
                </a:lnTo>
                <a:lnTo>
                  <a:pt x="809244" y="114300"/>
                </a:lnTo>
                <a:lnTo>
                  <a:pt x="797052" y="105156"/>
                </a:lnTo>
                <a:lnTo>
                  <a:pt x="784860" y="94488"/>
                </a:lnTo>
                <a:lnTo>
                  <a:pt x="771144" y="86868"/>
                </a:lnTo>
                <a:lnTo>
                  <a:pt x="743712" y="68580"/>
                </a:lnTo>
                <a:lnTo>
                  <a:pt x="728472" y="60960"/>
                </a:lnTo>
                <a:lnTo>
                  <a:pt x="711708" y="53340"/>
                </a:lnTo>
                <a:lnTo>
                  <a:pt x="696468" y="47244"/>
                </a:lnTo>
                <a:lnTo>
                  <a:pt x="678180" y="39624"/>
                </a:lnTo>
                <a:lnTo>
                  <a:pt x="661416" y="33528"/>
                </a:lnTo>
                <a:lnTo>
                  <a:pt x="643128" y="28956"/>
                </a:lnTo>
                <a:lnTo>
                  <a:pt x="605028" y="18288"/>
                </a:lnTo>
                <a:lnTo>
                  <a:pt x="565404" y="10668"/>
                </a:lnTo>
                <a:lnTo>
                  <a:pt x="524256" y="4572"/>
                </a:lnTo>
                <a:lnTo>
                  <a:pt x="460248" y="0"/>
                </a:lnTo>
                <a:lnTo>
                  <a:pt x="416052" y="0"/>
                </a:lnTo>
                <a:lnTo>
                  <a:pt x="350520" y="4572"/>
                </a:lnTo>
                <a:lnTo>
                  <a:pt x="309372" y="10668"/>
                </a:lnTo>
                <a:lnTo>
                  <a:pt x="269748" y="18288"/>
                </a:lnTo>
                <a:lnTo>
                  <a:pt x="233172" y="28956"/>
                </a:lnTo>
                <a:lnTo>
                  <a:pt x="214884" y="33528"/>
                </a:lnTo>
                <a:lnTo>
                  <a:pt x="196596" y="39624"/>
                </a:lnTo>
                <a:lnTo>
                  <a:pt x="179832" y="47244"/>
                </a:lnTo>
                <a:lnTo>
                  <a:pt x="163068" y="53340"/>
                </a:lnTo>
                <a:lnTo>
                  <a:pt x="147828" y="60960"/>
                </a:lnTo>
                <a:lnTo>
                  <a:pt x="132588" y="70104"/>
                </a:lnTo>
                <a:lnTo>
                  <a:pt x="117348" y="77724"/>
                </a:lnTo>
                <a:lnTo>
                  <a:pt x="103632" y="86868"/>
                </a:lnTo>
                <a:lnTo>
                  <a:pt x="91440" y="96012"/>
                </a:lnTo>
                <a:lnTo>
                  <a:pt x="77724" y="105156"/>
                </a:lnTo>
                <a:lnTo>
                  <a:pt x="67056" y="115824"/>
                </a:lnTo>
                <a:lnTo>
                  <a:pt x="56388" y="124968"/>
                </a:lnTo>
                <a:lnTo>
                  <a:pt x="45720" y="135636"/>
                </a:lnTo>
                <a:lnTo>
                  <a:pt x="21336" y="170688"/>
                </a:lnTo>
                <a:lnTo>
                  <a:pt x="4572" y="208788"/>
                </a:lnTo>
                <a:lnTo>
                  <a:pt x="3048" y="220980"/>
                </a:lnTo>
                <a:lnTo>
                  <a:pt x="0" y="234696"/>
                </a:lnTo>
                <a:lnTo>
                  <a:pt x="0" y="262128"/>
                </a:lnTo>
                <a:lnTo>
                  <a:pt x="3048" y="275844"/>
                </a:lnTo>
                <a:lnTo>
                  <a:pt x="15240" y="313944"/>
                </a:lnTo>
                <a:lnTo>
                  <a:pt x="28956" y="336804"/>
                </a:lnTo>
                <a:lnTo>
                  <a:pt x="36576" y="348996"/>
                </a:lnTo>
                <a:lnTo>
                  <a:pt x="38100" y="350774"/>
                </a:lnTo>
                <a:lnTo>
                  <a:pt x="38100" y="236220"/>
                </a:lnTo>
                <a:lnTo>
                  <a:pt x="39624" y="227076"/>
                </a:lnTo>
                <a:lnTo>
                  <a:pt x="42672" y="216408"/>
                </a:lnTo>
                <a:lnTo>
                  <a:pt x="45720" y="207264"/>
                </a:lnTo>
                <a:lnTo>
                  <a:pt x="54864" y="188976"/>
                </a:lnTo>
                <a:lnTo>
                  <a:pt x="60960" y="179832"/>
                </a:lnTo>
                <a:lnTo>
                  <a:pt x="67056" y="169164"/>
                </a:lnTo>
                <a:lnTo>
                  <a:pt x="74676" y="160020"/>
                </a:lnTo>
                <a:lnTo>
                  <a:pt x="83820" y="150876"/>
                </a:lnTo>
                <a:lnTo>
                  <a:pt x="92964" y="143256"/>
                </a:lnTo>
                <a:lnTo>
                  <a:pt x="103632" y="134112"/>
                </a:lnTo>
                <a:lnTo>
                  <a:pt x="114300" y="126492"/>
                </a:lnTo>
                <a:lnTo>
                  <a:pt x="124968" y="117348"/>
                </a:lnTo>
                <a:lnTo>
                  <a:pt x="138684" y="109728"/>
                </a:lnTo>
                <a:lnTo>
                  <a:pt x="150876" y="102108"/>
                </a:lnTo>
                <a:lnTo>
                  <a:pt x="164592" y="96012"/>
                </a:lnTo>
                <a:lnTo>
                  <a:pt x="179832" y="88392"/>
                </a:lnTo>
                <a:lnTo>
                  <a:pt x="210312" y="76200"/>
                </a:lnTo>
                <a:lnTo>
                  <a:pt x="227076" y="70104"/>
                </a:lnTo>
                <a:lnTo>
                  <a:pt x="243840" y="65532"/>
                </a:lnTo>
                <a:lnTo>
                  <a:pt x="280416" y="54864"/>
                </a:lnTo>
                <a:lnTo>
                  <a:pt x="316992" y="47244"/>
                </a:lnTo>
                <a:lnTo>
                  <a:pt x="356616" y="42672"/>
                </a:lnTo>
                <a:lnTo>
                  <a:pt x="396240" y="39624"/>
                </a:lnTo>
                <a:lnTo>
                  <a:pt x="416052" y="38208"/>
                </a:lnTo>
                <a:lnTo>
                  <a:pt x="460248" y="38208"/>
                </a:lnTo>
                <a:lnTo>
                  <a:pt x="521208" y="42672"/>
                </a:lnTo>
                <a:lnTo>
                  <a:pt x="560832" y="48768"/>
                </a:lnTo>
                <a:lnTo>
                  <a:pt x="632460" y="65532"/>
                </a:lnTo>
                <a:lnTo>
                  <a:pt x="682752" y="82296"/>
                </a:lnTo>
                <a:lnTo>
                  <a:pt x="725424" y="103632"/>
                </a:lnTo>
                <a:lnTo>
                  <a:pt x="739140" y="109728"/>
                </a:lnTo>
                <a:lnTo>
                  <a:pt x="751332" y="118872"/>
                </a:lnTo>
                <a:lnTo>
                  <a:pt x="763524" y="126492"/>
                </a:lnTo>
                <a:lnTo>
                  <a:pt x="774192" y="135636"/>
                </a:lnTo>
                <a:lnTo>
                  <a:pt x="784860" y="143256"/>
                </a:lnTo>
                <a:lnTo>
                  <a:pt x="794004" y="152400"/>
                </a:lnTo>
                <a:lnTo>
                  <a:pt x="816864" y="179832"/>
                </a:lnTo>
                <a:lnTo>
                  <a:pt x="821436" y="188976"/>
                </a:lnTo>
                <a:lnTo>
                  <a:pt x="827532" y="199644"/>
                </a:lnTo>
                <a:lnTo>
                  <a:pt x="830580" y="208788"/>
                </a:lnTo>
                <a:lnTo>
                  <a:pt x="833628" y="219456"/>
                </a:lnTo>
                <a:lnTo>
                  <a:pt x="836676" y="228600"/>
                </a:lnTo>
                <a:lnTo>
                  <a:pt x="838200" y="237744"/>
                </a:lnTo>
                <a:lnTo>
                  <a:pt x="838200" y="349250"/>
                </a:lnTo>
                <a:lnTo>
                  <a:pt x="839724" y="347472"/>
                </a:lnTo>
                <a:lnTo>
                  <a:pt x="847344" y="336804"/>
                </a:lnTo>
                <a:lnTo>
                  <a:pt x="854964" y="324612"/>
                </a:lnTo>
                <a:lnTo>
                  <a:pt x="867156" y="300228"/>
                </a:lnTo>
                <a:lnTo>
                  <a:pt x="870204" y="286512"/>
                </a:lnTo>
                <a:lnTo>
                  <a:pt x="873252" y="274320"/>
                </a:lnTo>
                <a:lnTo>
                  <a:pt x="876300" y="260604"/>
                </a:lnTo>
                <a:close/>
              </a:path>
              <a:path w="876300" h="495300">
                <a:moveTo>
                  <a:pt x="838200" y="349250"/>
                </a:moveTo>
                <a:lnTo>
                  <a:pt x="838200" y="259080"/>
                </a:lnTo>
                <a:lnTo>
                  <a:pt x="836676" y="268224"/>
                </a:lnTo>
                <a:lnTo>
                  <a:pt x="833628" y="278892"/>
                </a:lnTo>
                <a:lnTo>
                  <a:pt x="830580" y="288036"/>
                </a:lnTo>
                <a:lnTo>
                  <a:pt x="821436" y="306324"/>
                </a:lnTo>
                <a:lnTo>
                  <a:pt x="815340" y="315468"/>
                </a:lnTo>
                <a:lnTo>
                  <a:pt x="809244" y="326136"/>
                </a:lnTo>
                <a:lnTo>
                  <a:pt x="801624" y="335280"/>
                </a:lnTo>
                <a:lnTo>
                  <a:pt x="792480" y="342900"/>
                </a:lnTo>
                <a:lnTo>
                  <a:pt x="783336" y="352044"/>
                </a:lnTo>
                <a:lnTo>
                  <a:pt x="772668" y="361188"/>
                </a:lnTo>
                <a:lnTo>
                  <a:pt x="762000" y="368808"/>
                </a:lnTo>
                <a:lnTo>
                  <a:pt x="751332" y="377952"/>
                </a:lnTo>
                <a:lnTo>
                  <a:pt x="737616" y="385572"/>
                </a:lnTo>
                <a:lnTo>
                  <a:pt x="725424" y="393192"/>
                </a:lnTo>
                <a:lnTo>
                  <a:pt x="711708" y="399288"/>
                </a:lnTo>
                <a:lnTo>
                  <a:pt x="696468" y="406908"/>
                </a:lnTo>
                <a:lnTo>
                  <a:pt x="665988" y="419100"/>
                </a:lnTo>
                <a:lnTo>
                  <a:pt x="649224" y="425196"/>
                </a:lnTo>
                <a:lnTo>
                  <a:pt x="632460" y="429768"/>
                </a:lnTo>
                <a:lnTo>
                  <a:pt x="595884" y="440436"/>
                </a:lnTo>
                <a:lnTo>
                  <a:pt x="559308" y="446532"/>
                </a:lnTo>
                <a:lnTo>
                  <a:pt x="519684" y="452628"/>
                </a:lnTo>
                <a:lnTo>
                  <a:pt x="480060" y="455676"/>
                </a:lnTo>
                <a:lnTo>
                  <a:pt x="460248" y="457091"/>
                </a:lnTo>
                <a:lnTo>
                  <a:pt x="416052" y="457091"/>
                </a:lnTo>
                <a:lnTo>
                  <a:pt x="355092" y="452628"/>
                </a:lnTo>
                <a:lnTo>
                  <a:pt x="315468" y="446532"/>
                </a:lnTo>
                <a:lnTo>
                  <a:pt x="243840" y="429768"/>
                </a:lnTo>
                <a:lnTo>
                  <a:pt x="193548" y="413004"/>
                </a:lnTo>
                <a:lnTo>
                  <a:pt x="137160" y="384048"/>
                </a:lnTo>
                <a:lnTo>
                  <a:pt x="102108" y="359664"/>
                </a:lnTo>
                <a:lnTo>
                  <a:pt x="91440" y="352044"/>
                </a:lnTo>
                <a:lnTo>
                  <a:pt x="59436" y="315468"/>
                </a:lnTo>
                <a:lnTo>
                  <a:pt x="42672" y="277368"/>
                </a:lnTo>
                <a:lnTo>
                  <a:pt x="38100" y="256032"/>
                </a:lnTo>
                <a:lnTo>
                  <a:pt x="38100" y="350774"/>
                </a:lnTo>
                <a:lnTo>
                  <a:pt x="67056" y="381000"/>
                </a:lnTo>
                <a:lnTo>
                  <a:pt x="132588" y="426720"/>
                </a:lnTo>
                <a:lnTo>
                  <a:pt x="179832" y="448056"/>
                </a:lnTo>
                <a:lnTo>
                  <a:pt x="198120" y="455676"/>
                </a:lnTo>
                <a:lnTo>
                  <a:pt x="214884" y="461772"/>
                </a:lnTo>
                <a:lnTo>
                  <a:pt x="233172" y="466344"/>
                </a:lnTo>
                <a:lnTo>
                  <a:pt x="271272" y="477012"/>
                </a:lnTo>
                <a:lnTo>
                  <a:pt x="310896" y="484632"/>
                </a:lnTo>
                <a:lnTo>
                  <a:pt x="352044" y="490728"/>
                </a:lnTo>
                <a:lnTo>
                  <a:pt x="416052" y="495300"/>
                </a:lnTo>
                <a:lnTo>
                  <a:pt x="460248" y="495300"/>
                </a:lnTo>
                <a:lnTo>
                  <a:pt x="525780" y="490728"/>
                </a:lnTo>
                <a:lnTo>
                  <a:pt x="566928" y="484632"/>
                </a:lnTo>
                <a:lnTo>
                  <a:pt x="606552" y="477012"/>
                </a:lnTo>
                <a:lnTo>
                  <a:pt x="643128" y="466344"/>
                </a:lnTo>
                <a:lnTo>
                  <a:pt x="661416" y="461772"/>
                </a:lnTo>
                <a:lnTo>
                  <a:pt x="679704" y="454152"/>
                </a:lnTo>
                <a:lnTo>
                  <a:pt x="713232" y="441960"/>
                </a:lnTo>
                <a:lnTo>
                  <a:pt x="728472" y="434340"/>
                </a:lnTo>
                <a:lnTo>
                  <a:pt x="743712" y="425196"/>
                </a:lnTo>
                <a:lnTo>
                  <a:pt x="758952" y="417576"/>
                </a:lnTo>
                <a:lnTo>
                  <a:pt x="772668" y="408432"/>
                </a:lnTo>
                <a:lnTo>
                  <a:pt x="784860" y="399288"/>
                </a:lnTo>
                <a:lnTo>
                  <a:pt x="798576" y="390144"/>
                </a:lnTo>
                <a:lnTo>
                  <a:pt x="809244" y="379476"/>
                </a:lnTo>
                <a:lnTo>
                  <a:pt x="819912" y="370332"/>
                </a:lnTo>
                <a:lnTo>
                  <a:pt x="830580" y="358140"/>
                </a:lnTo>
                <a:lnTo>
                  <a:pt x="838200" y="349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334028" y="4845870"/>
            <a:ext cx="113723" cy="21123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b="1" dirty="0">
                <a:latin typeface="Arial"/>
                <a:cs typeface="Arial"/>
              </a:rPr>
              <a:t>4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008910" y="5647765"/>
            <a:ext cx="761999" cy="20646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92284" y="5631629"/>
            <a:ext cx="796636" cy="43075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92284" y="5631628"/>
            <a:ext cx="796636" cy="437029"/>
          </a:xfrm>
          <a:custGeom>
            <a:avLst/>
            <a:gdLst/>
            <a:ahLst/>
            <a:cxnLst/>
            <a:rect l="l" t="t" r="r" b="b"/>
            <a:pathLst>
              <a:path w="876300" h="495300">
                <a:moveTo>
                  <a:pt x="876300" y="260604"/>
                </a:moveTo>
                <a:lnTo>
                  <a:pt x="876300" y="246888"/>
                </a:lnTo>
                <a:lnTo>
                  <a:pt x="873252" y="219456"/>
                </a:lnTo>
                <a:lnTo>
                  <a:pt x="861060" y="181356"/>
                </a:lnTo>
                <a:lnTo>
                  <a:pt x="838200" y="146304"/>
                </a:lnTo>
                <a:lnTo>
                  <a:pt x="809244" y="114300"/>
                </a:lnTo>
                <a:lnTo>
                  <a:pt x="797052" y="105156"/>
                </a:lnTo>
                <a:lnTo>
                  <a:pt x="784860" y="94488"/>
                </a:lnTo>
                <a:lnTo>
                  <a:pt x="771144" y="86868"/>
                </a:lnTo>
                <a:lnTo>
                  <a:pt x="743712" y="68580"/>
                </a:lnTo>
                <a:lnTo>
                  <a:pt x="728472" y="60960"/>
                </a:lnTo>
                <a:lnTo>
                  <a:pt x="711708" y="53340"/>
                </a:lnTo>
                <a:lnTo>
                  <a:pt x="696468" y="47244"/>
                </a:lnTo>
                <a:lnTo>
                  <a:pt x="678180" y="39624"/>
                </a:lnTo>
                <a:lnTo>
                  <a:pt x="661416" y="33528"/>
                </a:lnTo>
                <a:lnTo>
                  <a:pt x="643128" y="28956"/>
                </a:lnTo>
                <a:lnTo>
                  <a:pt x="605028" y="18288"/>
                </a:lnTo>
                <a:lnTo>
                  <a:pt x="565404" y="10668"/>
                </a:lnTo>
                <a:lnTo>
                  <a:pt x="524256" y="4572"/>
                </a:lnTo>
                <a:lnTo>
                  <a:pt x="460248" y="0"/>
                </a:lnTo>
                <a:lnTo>
                  <a:pt x="416052" y="0"/>
                </a:lnTo>
                <a:lnTo>
                  <a:pt x="350520" y="4572"/>
                </a:lnTo>
                <a:lnTo>
                  <a:pt x="309372" y="10668"/>
                </a:lnTo>
                <a:lnTo>
                  <a:pt x="269748" y="18288"/>
                </a:lnTo>
                <a:lnTo>
                  <a:pt x="233172" y="28956"/>
                </a:lnTo>
                <a:lnTo>
                  <a:pt x="214884" y="33528"/>
                </a:lnTo>
                <a:lnTo>
                  <a:pt x="196596" y="39624"/>
                </a:lnTo>
                <a:lnTo>
                  <a:pt x="179832" y="47244"/>
                </a:lnTo>
                <a:lnTo>
                  <a:pt x="163068" y="53340"/>
                </a:lnTo>
                <a:lnTo>
                  <a:pt x="147828" y="60960"/>
                </a:lnTo>
                <a:lnTo>
                  <a:pt x="132588" y="70104"/>
                </a:lnTo>
                <a:lnTo>
                  <a:pt x="117348" y="77724"/>
                </a:lnTo>
                <a:lnTo>
                  <a:pt x="103632" y="86868"/>
                </a:lnTo>
                <a:lnTo>
                  <a:pt x="91440" y="96012"/>
                </a:lnTo>
                <a:lnTo>
                  <a:pt x="77724" y="105156"/>
                </a:lnTo>
                <a:lnTo>
                  <a:pt x="67056" y="115824"/>
                </a:lnTo>
                <a:lnTo>
                  <a:pt x="56388" y="124968"/>
                </a:lnTo>
                <a:lnTo>
                  <a:pt x="45720" y="135636"/>
                </a:lnTo>
                <a:lnTo>
                  <a:pt x="21336" y="170688"/>
                </a:lnTo>
                <a:lnTo>
                  <a:pt x="4572" y="208788"/>
                </a:lnTo>
                <a:lnTo>
                  <a:pt x="3048" y="220980"/>
                </a:lnTo>
                <a:lnTo>
                  <a:pt x="0" y="234696"/>
                </a:lnTo>
                <a:lnTo>
                  <a:pt x="0" y="262128"/>
                </a:lnTo>
                <a:lnTo>
                  <a:pt x="3048" y="275844"/>
                </a:lnTo>
                <a:lnTo>
                  <a:pt x="15240" y="313944"/>
                </a:lnTo>
                <a:lnTo>
                  <a:pt x="28956" y="336804"/>
                </a:lnTo>
                <a:lnTo>
                  <a:pt x="36576" y="348996"/>
                </a:lnTo>
                <a:lnTo>
                  <a:pt x="38100" y="350774"/>
                </a:lnTo>
                <a:lnTo>
                  <a:pt x="38100" y="236220"/>
                </a:lnTo>
                <a:lnTo>
                  <a:pt x="39624" y="227076"/>
                </a:lnTo>
                <a:lnTo>
                  <a:pt x="42672" y="216408"/>
                </a:lnTo>
                <a:lnTo>
                  <a:pt x="45720" y="207264"/>
                </a:lnTo>
                <a:lnTo>
                  <a:pt x="54864" y="188976"/>
                </a:lnTo>
                <a:lnTo>
                  <a:pt x="60960" y="179832"/>
                </a:lnTo>
                <a:lnTo>
                  <a:pt x="67056" y="169164"/>
                </a:lnTo>
                <a:lnTo>
                  <a:pt x="74676" y="160020"/>
                </a:lnTo>
                <a:lnTo>
                  <a:pt x="83820" y="150876"/>
                </a:lnTo>
                <a:lnTo>
                  <a:pt x="92964" y="143256"/>
                </a:lnTo>
                <a:lnTo>
                  <a:pt x="103632" y="134112"/>
                </a:lnTo>
                <a:lnTo>
                  <a:pt x="114300" y="126492"/>
                </a:lnTo>
                <a:lnTo>
                  <a:pt x="124968" y="117348"/>
                </a:lnTo>
                <a:lnTo>
                  <a:pt x="138684" y="109728"/>
                </a:lnTo>
                <a:lnTo>
                  <a:pt x="150876" y="102108"/>
                </a:lnTo>
                <a:lnTo>
                  <a:pt x="164592" y="96012"/>
                </a:lnTo>
                <a:lnTo>
                  <a:pt x="179832" y="88392"/>
                </a:lnTo>
                <a:lnTo>
                  <a:pt x="210312" y="76200"/>
                </a:lnTo>
                <a:lnTo>
                  <a:pt x="227076" y="70104"/>
                </a:lnTo>
                <a:lnTo>
                  <a:pt x="243840" y="65532"/>
                </a:lnTo>
                <a:lnTo>
                  <a:pt x="280416" y="54864"/>
                </a:lnTo>
                <a:lnTo>
                  <a:pt x="316992" y="47244"/>
                </a:lnTo>
                <a:lnTo>
                  <a:pt x="356616" y="42672"/>
                </a:lnTo>
                <a:lnTo>
                  <a:pt x="396240" y="39624"/>
                </a:lnTo>
                <a:lnTo>
                  <a:pt x="416052" y="38208"/>
                </a:lnTo>
                <a:lnTo>
                  <a:pt x="460248" y="38208"/>
                </a:lnTo>
                <a:lnTo>
                  <a:pt x="521208" y="42672"/>
                </a:lnTo>
                <a:lnTo>
                  <a:pt x="560832" y="48768"/>
                </a:lnTo>
                <a:lnTo>
                  <a:pt x="632460" y="65532"/>
                </a:lnTo>
                <a:lnTo>
                  <a:pt x="682752" y="82296"/>
                </a:lnTo>
                <a:lnTo>
                  <a:pt x="725424" y="103632"/>
                </a:lnTo>
                <a:lnTo>
                  <a:pt x="739140" y="109728"/>
                </a:lnTo>
                <a:lnTo>
                  <a:pt x="751332" y="118872"/>
                </a:lnTo>
                <a:lnTo>
                  <a:pt x="763524" y="126492"/>
                </a:lnTo>
                <a:lnTo>
                  <a:pt x="774192" y="135636"/>
                </a:lnTo>
                <a:lnTo>
                  <a:pt x="784860" y="143256"/>
                </a:lnTo>
                <a:lnTo>
                  <a:pt x="794004" y="152400"/>
                </a:lnTo>
                <a:lnTo>
                  <a:pt x="816864" y="179832"/>
                </a:lnTo>
                <a:lnTo>
                  <a:pt x="821436" y="188976"/>
                </a:lnTo>
                <a:lnTo>
                  <a:pt x="827532" y="199644"/>
                </a:lnTo>
                <a:lnTo>
                  <a:pt x="830580" y="208788"/>
                </a:lnTo>
                <a:lnTo>
                  <a:pt x="833628" y="219456"/>
                </a:lnTo>
                <a:lnTo>
                  <a:pt x="836676" y="228600"/>
                </a:lnTo>
                <a:lnTo>
                  <a:pt x="838200" y="237744"/>
                </a:lnTo>
                <a:lnTo>
                  <a:pt x="838200" y="349250"/>
                </a:lnTo>
                <a:lnTo>
                  <a:pt x="839724" y="347472"/>
                </a:lnTo>
                <a:lnTo>
                  <a:pt x="847344" y="336804"/>
                </a:lnTo>
                <a:lnTo>
                  <a:pt x="854964" y="324612"/>
                </a:lnTo>
                <a:lnTo>
                  <a:pt x="867156" y="300228"/>
                </a:lnTo>
                <a:lnTo>
                  <a:pt x="870204" y="286512"/>
                </a:lnTo>
                <a:lnTo>
                  <a:pt x="873252" y="274320"/>
                </a:lnTo>
                <a:lnTo>
                  <a:pt x="876300" y="260604"/>
                </a:lnTo>
                <a:close/>
              </a:path>
              <a:path w="876300" h="495300">
                <a:moveTo>
                  <a:pt x="838200" y="349250"/>
                </a:moveTo>
                <a:lnTo>
                  <a:pt x="838200" y="259080"/>
                </a:lnTo>
                <a:lnTo>
                  <a:pt x="836676" y="268224"/>
                </a:lnTo>
                <a:lnTo>
                  <a:pt x="833628" y="278892"/>
                </a:lnTo>
                <a:lnTo>
                  <a:pt x="830580" y="288036"/>
                </a:lnTo>
                <a:lnTo>
                  <a:pt x="821436" y="306324"/>
                </a:lnTo>
                <a:lnTo>
                  <a:pt x="815340" y="315468"/>
                </a:lnTo>
                <a:lnTo>
                  <a:pt x="809244" y="326136"/>
                </a:lnTo>
                <a:lnTo>
                  <a:pt x="801624" y="335280"/>
                </a:lnTo>
                <a:lnTo>
                  <a:pt x="792480" y="342900"/>
                </a:lnTo>
                <a:lnTo>
                  <a:pt x="783336" y="352044"/>
                </a:lnTo>
                <a:lnTo>
                  <a:pt x="772668" y="361188"/>
                </a:lnTo>
                <a:lnTo>
                  <a:pt x="762000" y="368808"/>
                </a:lnTo>
                <a:lnTo>
                  <a:pt x="751332" y="377952"/>
                </a:lnTo>
                <a:lnTo>
                  <a:pt x="737616" y="385572"/>
                </a:lnTo>
                <a:lnTo>
                  <a:pt x="725424" y="393192"/>
                </a:lnTo>
                <a:lnTo>
                  <a:pt x="711708" y="399288"/>
                </a:lnTo>
                <a:lnTo>
                  <a:pt x="696468" y="406908"/>
                </a:lnTo>
                <a:lnTo>
                  <a:pt x="665988" y="419100"/>
                </a:lnTo>
                <a:lnTo>
                  <a:pt x="649224" y="425196"/>
                </a:lnTo>
                <a:lnTo>
                  <a:pt x="632460" y="429768"/>
                </a:lnTo>
                <a:lnTo>
                  <a:pt x="595884" y="440436"/>
                </a:lnTo>
                <a:lnTo>
                  <a:pt x="559308" y="446532"/>
                </a:lnTo>
                <a:lnTo>
                  <a:pt x="519684" y="452628"/>
                </a:lnTo>
                <a:lnTo>
                  <a:pt x="480060" y="455676"/>
                </a:lnTo>
                <a:lnTo>
                  <a:pt x="460248" y="457091"/>
                </a:lnTo>
                <a:lnTo>
                  <a:pt x="416052" y="457091"/>
                </a:lnTo>
                <a:lnTo>
                  <a:pt x="355092" y="452628"/>
                </a:lnTo>
                <a:lnTo>
                  <a:pt x="315468" y="446532"/>
                </a:lnTo>
                <a:lnTo>
                  <a:pt x="243840" y="429768"/>
                </a:lnTo>
                <a:lnTo>
                  <a:pt x="193548" y="413004"/>
                </a:lnTo>
                <a:lnTo>
                  <a:pt x="137160" y="384048"/>
                </a:lnTo>
                <a:lnTo>
                  <a:pt x="102108" y="359664"/>
                </a:lnTo>
                <a:lnTo>
                  <a:pt x="91440" y="352044"/>
                </a:lnTo>
                <a:lnTo>
                  <a:pt x="59436" y="315468"/>
                </a:lnTo>
                <a:lnTo>
                  <a:pt x="42672" y="277368"/>
                </a:lnTo>
                <a:lnTo>
                  <a:pt x="38100" y="256032"/>
                </a:lnTo>
                <a:lnTo>
                  <a:pt x="38100" y="350774"/>
                </a:lnTo>
                <a:lnTo>
                  <a:pt x="67056" y="381000"/>
                </a:lnTo>
                <a:lnTo>
                  <a:pt x="132588" y="426720"/>
                </a:lnTo>
                <a:lnTo>
                  <a:pt x="179832" y="448056"/>
                </a:lnTo>
                <a:lnTo>
                  <a:pt x="198120" y="455676"/>
                </a:lnTo>
                <a:lnTo>
                  <a:pt x="214884" y="461772"/>
                </a:lnTo>
                <a:lnTo>
                  <a:pt x="233172" y="466344"/>
                </a:lnTo>
                <a:lnTo>
                  <a:pt x="271272" y="477012"/>
                </a:lnTo>
                <a:lnTo>
                  <a:pt x="310896" y="484632"/>
                </a:lnTo>
                <a:lnTo>
                  <a:pt x="352044" y="490728"/>
                </a:lnTo>
                <a:lnTo>
                  <a:pt x="416052" y="495300"/>
                </a:lnTo>
                <a:lnTo>
                  <a:pt x="460248" y="495300"/>
                </a:lnTo>
                <a:lnTo>
                  <a:pt x="525780" y="490728"/>
                </a:lnTo>
                <a:lnTo>
                  <a:pt x="566928" y="484632"/>
                </a:lnTo>
                <a:lnTo>
                  <a:pt x="606552" y="477012"/>
                </a:lnTo>
                <a:lnTo>
                  <a:pt x="643128" y="466344"/>
                </a:lnTo>
                <a:lnTo>
                  <a:pt x="661416" y="461772"/>
                </a:lnTo>
                <a:lnTo>
                  <a:pt x="679704" y="454152"/>
                </a:lnTo>
                <a:lnTo>
                  <a:pt x="713232" y="441960"/>
                </a:lnTo>
                <a:lnTo>
                  <a:pt x="728472" y="434340"/>
                </a:lnTo>
                <a:lnTo>
                  <a:pt x="743712" y="425196"/>
                </a:lnTo>
                <a:lnTo>
                  <a:pt x="758952" y="417576"/>
                </a:lnTo>
                <a:lnTo>
                  <a:pt x="772668" y="408432"/>
                </a:lnTo>
                <a:lnTo>
                  <a:pt x="784860" y="399288"/>
                </a:lnTo>
                <a:lnTo>
                  <a:pt x="798576" y="390144"/>
                </a:lnTo>
                <a:lnTo>
                  <a:pt x="809244" y="379476"/>
                </a:lnTo>
                <a:lnTo>
                  <a:pt x="819912" y="370332"/>
                </a:lnTo>
                <a:lnTo>
                  <a:pt x="830580" y="358140"/>
                </a:lnTo>
                <a:lnTo>
                  <a:pt x="838200" y="349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334028" y="5719928"/>
            <a:ext cx="113723" cy="21123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b="1" dirty="0">
                <a:latin typeface="Arial"/>
                <a:cs typeface="Arial"/>
              </a:rPr>
              <a:t>5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978727" y="3697941"/>
            <a:ext cx="5334000" cy="737347"/>
          </a:xfrm>
          <a:custGeom>
            <a:avLst/>
            <a:gdLst/>
            <a:ahLst/>
            <a:cxnLst/>
            <a:rect l="l" t="t" r="r" b="b"/>
            <a:pathLst>
              <a:path w="5867400" h="835660">
                <a:moveTo>
                  <a:pt x="0" y="0"/>
                </a:moveTo>
                <a:lnTo>
                  <a:pt x="0" y="835152"/>
                </a:lnTo>
                <a:lnTo>
                  <a:pt x="5867400" y="835152"/>
                </a:lnTo>
                <a:lnTo>
                  <a:pt x="5867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73185" y="3692563"/>
            <a:ext cx="5346700" cy="749112"/>
          </a:xfrm>
          <a:custGeom>
            <a:avLst/>
            <a:gdLst/>
            <a:ahLst/>
            <a:cxnLst/>
            <a:rect l="l" t="t" r="r" b="b"/>
            <a:pathLst>
              <a:path w="5881370" h="848995">
                <a:moveTo>
                  <a:pt x="5881116" y="848868"/>
                </a:moveTo>
                <a:lnTo>
                  <a:pt x="5881116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5867400" y="13716"/>
                </a:lnTo>
                <a:lnTo>
                  <a:pt x="5867400" y="6096"/>
                </a:lnTo>
                <a:lnTo>
                  <a:pt x="5873496" y="13716"/>
                </a:lnTo>
                <a:lnTo>
                  <a:pt x="5873496" y="848868"/>
                </a:lnTo>
                <a:lnTo>
                  <a:pt x="5881116" y="848868"/>
                </a:lnTo>
                <a:close/>
              </a:path>
              <a:path w="5881370" h="848995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5881370" h="848995">
                <a:moveTo>
                  <a:pt x="13716" y="835152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835152"/>
                </a:lnTo>
                <a:lnTo>
                  <a:pt x="13716" y="835152"/>
                </a:lnTo>
                <a:close/>
              </a:path>
              <a:path w="5881370" h="848995">
                <a:moveTo>
                  <a:pt x="5873496" y="835152"/>
                </a:moveTo>
                <a:lnTo>
                  <a:pt x="6096" y="835152"/>
                </a:lnTo>
                <a:lnTo>
                  <a:pt x="13716" y="841248"/>
                </a:lnTo>
                <a:lnTo>
                  <a:pt x="13716" y="848868"/>
                </a:lnTo>
                <a:lnTo>
                  <a:pt x="5867400" y="848868"/>
                </a:lnTo>
                <a:lnTo>
                  <a:pt x="5867400" y="841248"/>
                </a:lnTo>
                <a:lnTo>
                  <a:pt x="5873496" y="835152"/>
                </a:lnTo>
                <a:close/>
              </a:path>
              <a:path w="5881370" h="848995">
                <a:moveTo>
                  <a:pt x="13716" y="848868"/>
                </a:moveTo>
                <a:lnTo>
                  <a:pt x="13716" y="841248"/>
                </a:lnTo>
                <a:lnTo>
                  <a:pt x="6096" y="835152"/>
                </a:lnTo>
                <a:lnTo>
                  <a:pt x="6096" y="848868"/>
                </a:lnTo>
                <a:lnTo>
                  <a:pt x="13716" y="848868"/>
                </a:lnTo>
                <a:close/>
              </a:path>
              <a:path w="5881370" h="848995">
                <a:moveTo>
                  <a:pt x="5873496" y="13716"/>
                </a:moveTo>
                <a:lnTo>
                  <a:pt x="5867400" y="6096"/>
                </a:lnTo>
                <a:lnTo>
                  <a:pt x="5867400" y="13716"/>
                </a:lnTo>
                <a:lnTo>
                  <a:pt x="5873496" y="13716"/>
                </a:lnTo>
                <a:close/>
              </a:path>
              <a:path w="5881370" h="848995">
                <a:moveTo>
                  <a:pt x="5873496" y="835152"/>
                </a:moveTo>
                <a:lnTo>
                  <a:pt x="5873496" y="13716"/>
                </a:lnTo>
                <a:lnTo>
                  <a:pt x="5867400" y="13716"/>
                </a:lnTo>
                <a:lnTo>
                  <a:pt x="5867400" y="835152"/>
                </a:lnTo>
                <a:lnTo>
                  <a:pt x="5873496" y="835152"/>
                </a:lnTo>
                <a:close/>
              </a:path>
              <a:path w="5881370" h="848995">
                <a:moveTo>
                  <a:pt x="5873496" y="848868"/>
                </a:moveTo>
                <a:lnTo>
                  <a:pt x="5873496" y="835152"/>
                </a:lnTo>
                <a:lnTo>
                  <a:pt x="5867400" y="841248"/>
                </a:lnTo>
                <a:lnTo>
                  <a:pt x="5867400" y="848868"/>
                </a:lnTo>
                <a:lnTo>
                  <a:pt x="5873496" y="848868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978727" y="3723040"/>
            <a:ext cx="5334000" cy="657264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389207" marR="77499" indent="-307718" algn="just">
              <a:spcBef>
                <a:spcPts val="85"/>
              </a:spcBef>
            </a:pPr>
            <a:r>
              <a:rPr sz="1400" b="1" spc="-9" dirty="0">
                <a:latin typeface="Arial"/>
                <a:cs typeface="Arial"/>
              </a:rPr>
              <a:t>The </a:t>
            </a:r>
            <a:r>
              <a:rPr sz="1400" b="1" spc="-4" dirty="0">
                <a:latin typeface="Arial"/>
                <a:cs typeface="Arial"/>
              </a:rPr>
              <a:t>innate responses </a:t>
            </a:r>
            <a:r>
              <a:rPr sz="1400" b="1" dirty="0">
                <a:latin typeface="Arial"/>
                <a:cs typeface="Arial"/>
              </a:rPr>
              <a:t>call </a:t>
            </a:r>
            <a:r>
              <a:rPr sz="1400" b="1" spc="-9" dirty="0">
                <a:latin typeface="Arial"/>
                <a:cs typeface="Arial"/>
              </a:rPr>
              <a:t>the </a:t>
            </a:r>
            <a:r>
              <a:rPr sz="1400" b="1" spc="-4" dirty="0">
                <a:latin typeface="Arial"/>
                <a:cs typeface="Arial"/>
              </a:rPr>
              <a:t>adaptive immune responses  into </a:t>
            </a:r>
            <a:r>
              <a:rPr sz="1400" b="1" spc="-27" dirty="0">
                <a:latin typeface="Arial"/>
                <a:cs typeface="Arial"/>
              </a:rPr>
              <a:t>play, </a:t>
            </a:r>
            <a:r>
              <a:rPr sz="1400" b="1" spc="-4" dirty="0">
                <a:latin typeface="Arial"/>
                <a:cs typeface="Arial"/>
              </a:rPr>
              <a:t>and both </a:t>
            </a:r>
            <a:r>
              <a:rPr sz="1400" b="1" spc="4" dirty="0">
                <a:latin typeface="Arial"/>
                <a:cs typeface="Arial"/>
              </a:rPr>
              <a:t>work </a:t>
            </a:r>
            <a:r>
              <a:rPr sz="1400" b="1" spc="-4" dirty="0">
                <a:latin typeface="Arial"/>
                <a:cs typeface="Arial"/>
              </a:rPr>
              <a:t>together </a:t>
            </a:r>
            <a:r>
              <a:rPr sz="1400" b="1" dirty="0">
                <a:latin typeface="Arial"/>
                <a:cs typeface="Arial"/>
              </a:rPr>
              <a:t>to </a:t>
            </a:r>
            <a:r>
              <a:rPr sz="1400" b="1" spc="-4" dirty="0">
                <a:latin typeface="Arial"/>
                <a:cs typeface="Arial"/>
              </a:rPr>
              <a:t>eliminate </a:t>
            </a:r>
            <a:r>
              <a:rPr sz="1400" b="1" spc="-9" dirty="0">
                <a:latin typeface="Arial"/>
                <a:cs typeface="Arial"/>
              </a:rPr>
              <a:t>the  pathogens.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978727" y="4572000"/>
            <a:ext cx="5334000" cy="737347"/>
          </a:xfrm>
          <a:custGeom>
            <a:avLst/>
            <a:gdLst/>
            <a:ahLst/>
            <a:cxnLst/>
            <a:rect l="l" t="t" r="r" b="b"/>
            <a:pathLst>
              <a:path w="5867400" h="835660">
                <a:moveTo>
                  <a:pt x="0" y="0"/>
                </a:moveTo>
                <a:lnTo>
                  <a:pt x="0" y="835152"/>
                </a:lnTo>
                <a:lnTo>
                  <a:pt x="5867400" y="835152"/>
                </a:lnTo>
                <a:lnTo>
                  <a:pt x="5867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73185" y="4566621"/>
            <a:ext cx="5346700" cy="749112"/>
          </a:xfrm>
          <a:custGeom>
            <a:avLst/>
            <a:gdLst/>
            <a:ahLst/>
            <a:cxnLst/>
            <a:rect l="l" t="t" r="r" b="b"/>
            <a:pathLst>
              <a:path w="5881370" h="848995">
                <a:moveTo>
                  <a:pt x="5881116" y="848868"/>
                </a:moveTo>
                <a:lnTo>
                  <a:pt x="5881116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5867400" y="13716"/>
                </a:lnTo>
                <a:lnTo>
                  <a:pt x="5867400" y="6096"/>
                </a:lnTo>
                <a:lnTo>
                  <a:pt x="5873496" y="13716"/>
                </a:lnTo>
                <a:lnTo>
                  <a:pt x="5873496" y="848868"/>
                </a:lnTo>
                <a:lnTo>
                  <a:pt x="5881116" y="848868"/>
                </a:lnTo>
                <a:close/>
              </a:path>
              <a:path w="5881370" h="848995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5881370" h="848995">
                <a:moveTo>
                  <a:pt x="13716" y="835152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835152"/>
                </a:lnTo>
                <a:lnTo>
                  <a:pt x="13716" y="835152"/>
                </a:lnTo>
                <a:close/>
              </a:path>
              <a:path w="5881370" h="848995">
                <a:moveTo>
                  <a:pt x="5873496" y="835152"/>
                </a:moveTo>
                <a:lnTo>
                  <a:pt x="6096" y="835152"/>
                </a:lnTo>
                <a:lnTo>
                  <a:pt x="13716" y="841248"/>
                </a:lnTo>
                <a:lnTo>
                  <a:pt x="13716" y="848868"/>
                </a:lnTo>
                <a:lnTo>
                  <a:pt x="5867400" y="848868"/>
                </a:lnTo>
                <a:lnTo>
                  <a:pt x="5867400" y="841248"/>
                </a:lnTo>
                <a:lnTo>
                  <a:pt x="5873496" y="835152"/>
                </a:lnTo>
                <a:close/>
              </a:path>
              <a:path w="5881370" h="848995">
                <a:moveTo>
                  <a:pt x="13716" y="848868"/>
                </a:moveTo>
                <a:lnTo>
                  <a:pt x="13716" y="841248"/>
                </a:lnTo>
                <a:lnTo>
                  <a:pt x="6096" y="835152"/>
                </a:lnTo>
                <a:lnTo>
                  <a:pt x="6096" y="848868"/>
                </a:lnTo>
                <a:lnTo>
                  <a:pt x="13716" y="848868"/>
                </a:lnTo>
                <a:close/>
              </a:path>
              <a:path w="5881370" h="848995">
                <a:moveTo>
                  <a:pt x="5873496" y="13716"/>
                </a:moveTo>
                <a:lnTo>
                  <a:pt x="5867400" y="6096"/>
                </a:lnTo>
                <a:lnTo>
                  <a:pt x="5867400" y="13716"/>
                </a:lnTo>
                <a:lnTo>
                  <a:pt x="5873496" y="13716"/>
                </a:lnTo>
                <a:close/>
              </a:path>
              <a:path w="5881370" h="848995">
                <a:moveTo>
                  <a:pt x="5873496" y="835152"/>
                </a:moveTo>
                <a:lnTo>
                  <a:pt x="5873496" y="13716"/>
                </a:lnTo>
                <a:lnTo>
                  <a:pt x="5867400" y="13716"/>
                </a:lnTo>
                <a:lnTo>
                  <a:pt x="5867400" y="835152"/>
                </a:lnTo>
                <a:lnTo>
                  <a:pt x="5873496" y="835152"/>
                </a:lnTo>
                <a:close/>
              </a:path>
              <a:path w="5881370" h="848995">
                <a:moveTo>
                  <a:pt x="5873496" y="848868"/>
                </a:moveTo>
                <a:lnTo>
                  <a:pt x="5873496" y="835152"/>
                </a:lnTo>
                <a:lnTo>
                  <a:pt x="5867400" y="841248"/>
                </a:lnTo>
                <a:lnTo>
                  <a:pt x="5867400" y="848868"/>
                </a:lnTo>
                <a:lnTo>
                  <a:pt x="5873496" y="848868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978727" y="4597098"/>
            <a:ext cx="5334000" cy="657264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389207" marR="76360" indent="-307718" algn="just">
              <a:spcBef>
                <a:spcPts val="85"/>
              </a:spcBef>
            </a:pPr>
            <a:r>
              <a:rPr sz="1400" b="1" spc="-4" dirty="0">
                <a:latin typeface="Arial"/>
                <a:cs typeface="Arial"/>
              </a:rPr>
              <a:t>Provide long-lasting protection. A person </a:t>
            </a:r>
            <a:r>
              <a:rPr sz="1400" b="1" spc="4" dirty="0">
                <a:latin typeface="Arial"/>
                <a:cs typeface="Arial"/>
              </a:rPr>
              <a:t>who </a:t>
            </a:r>
            <a:r>
              <a:rPr sz="1400" b="1" spc="-4" dirty="0">
                <a:latin typeface="Arial"/>
                <a:cs typeface="Arial"/>
              </a:rPr>
              <a:t>recovers  from measles, for example, is protected </a:t>
            </a:r>
            <a:r>
              <a:rPr sz="1400" b="1" spc="-9" dirty="0">
                <a:latin typeface="Arial"/>
                <a:cs typeface="Arial"/>
              </a:rPr>
              <a:t>for </a:t>
            </a:r>
            <a:r>
              <a:rPr sz="1400" b="1" spc="-4" dirty="0">
                <a:latin typeface="Arial"/>
                <a:cs typeface="Arial"/>
              </a:rPr>
              <a:t>life against  measles by </a:t>
            </a:r>
            <a:r>
              <a:rPr sz="1400" b="1" spc="-9" dirty="0">
                <a:latin typeface="Arial"/>
                <a:cs typeface="Arial"/>
              </a:rPr>
              <a:t>the adaptive immune</a:t>
            </a:r>
            <a:r>
              <a:rPr sz="1400" b="1" spc="135" dirty="0">
                <a:latin typeface="Arial"/>
                <a:cs typeface="Arial"/>
              </a:rPr>
              <a:t> </a:t>
            </a:r>
            <a:r>
              <a:rPr sz="1400" b="1" spc="-9" dirty="0">
                <a:latin typeface="Arial"/>
                <a:cs typeface="Arial"/>
              </a:rPr>
              <a:t>system.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978727" y="5513294"/>
            <a:ext cx="5334000" cy="737347"/>
          </a:xfrm>
          <a:custGeom>
            <a:avLst/>
            <a:gdLst/>
            <a:ahLst/>
            <a:cxnLst/>
            <a:rect l="l" t="t" r="r" b="b"/>
            <a:pathLst>
              <a:path w="5867400" h="835659">
                <a:moveTo>
                  <a:pt x="0" y="0"/>
                </a:moveTo>
                <a:lnTo>
                  <a:pt x="0" y="835152"/>
                </a:lnTo>
                <a:lnTo>
                  <a:pt x="5867400" y="835152"/>
                </a:lnTo>
                <a:lnTo>
                  <a:pt x="5867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73185" y="5507915"/>
            <a:ext cx="5346700" cy="749112"/>
          </a:xfrm>
          <a:custGeom>
            <a:avLst/>
            <a:gdLst/>
            <a:ahLst/>
            <a:cxnLst/>
            <a:rect l="l" t="t" r="r" b="b"/>
            <a:pathLst>
              <a:path w="5881370" h="848995">
                <a:moveTo>
                  <a:pt x="5881116" y="848868"/>
                </a:moveTo>
                <a:lnTo>
                  <a:pt x="5881116" y="0"/>
                </a:lnTo>
                <a:lnTo>
                  <a:pt x="0" y="0"/>
                </a:lnTo>
                <a:lnTo>
                  <a:pt x="0" y="848868"/>
                </a:lnTo>
                <a:lnTo>
                  <a:pt x="6096" y="848868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5867400" y="13716"/>
                </a:lnTo>
                <a:lnTo>
                  <a:pt x="5867400" y="6096"/>
                </a:lnTo>
                <a:lnTo>
                  <a:pt x="5873496" y="13716"/>
                </a:lnTo>
                <a:lnTo>
                  <a:pt x="5873496" y="848868"/>
                </a:lnTo>
                <a:lnTo>
                  <a:pt x="5881116" y="848868"/>
                </a:lnTo>
                <a:close/>
              </a:path>
              <a:path w="5881370" h="848995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5881370" h="848995">
                <a:moveTo>
                  <a:pt x="13716" y="835152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835152"/>
                </a:lnTo>
                <a:lnTo>
                  <a:pt x="13716" y="835152"/>
                </a:lnTo>
                <a:close/>
              </a:path>
              <a:path w="5881370" h="848995">
                <a:moveTo>
                  <a:pt x="5873496" y="835152"/>
                </a:moveTo>
                <a:lnTo>
                  <a:pt x="6096" y="835152"/>
                </a:lnTo>
                <a:lnTo>
                  <a:pt x="13716" y="841248"/>
                </a:lnTo>
                <a:lnTo>
                  <a:pt x="13716" y="848868"/>
                </a:lnTo>
                <a:lnTo>
                  <a:pt x="5867400" y="848868"/>
                </a:lnTo>
                <a:lnTo>
                  <a:pt x="5867400" y="841248"/>
                </a:lnTo>
                <a:lnTo>
                  <a:pt x="5873496" y="835152"/>
                </a:lnTo>
                <a:close/>
              </a:path>
              <a:path w="5881370" h="848995">
                <a:moveTo>
                  <a:pt x="13716" y="848868"/>
                </a:moveTo>
                <a:lnTo>
                  <a:pt x="13716" y="841248"/>
                </a:lnTo>
                <a:lnTo>
                  <a:pt x="6096" y="835152"/>
                </a:lnTo>
                <a:lnTo>
                  <a:pt x="6096" y="848868"/>
                </a:lnTo>
                <a:lnTo>
                  <a:pt x="13716" y="848868"/>
                </a:lnTo>
                <a:close/>
              </a:path>
              <a:path w="5881370" h="848995">
                <a:moveTo>
                  <a:pt x="5873496" y="13716"/>
                </a:moveTo>
                <a:lnTo>
                  <a:pt x="5867400" y="6096"/>
                </a:lnTo>
                <a:lnTo>
                  <a:pt x="5867400" y="13716"/>
                </a:lnTo>
                <a:lnTo>
                  <a:pt x="5873496" y="13716"/>
                </a:lnTo>
                <a:close/>
              </a:path>
              <a:path w="5881370" h="848995">
                <a:moveTo>
                  <a:pt x="5873496" y="835152"/>
                </a:moveTo>
                <a:lnTo>
                  <a:pt x="5873496" y="13716"/>
                </a:lnTo>
                <a:lnTo>
                  <a:pt x="5867400" y="13716"/>
                </a:lnTo>
                <a:lnTo>
                  <a:pt x="5867400" y="835152"/>
                </a:lnTo>
                <a:lnTo>
                  <a:pt x="5873496" y="835152"/>
                </a:lnTo>
                <a:close/>
              </a:path>
              <a:path w="5881370" h="848995">
                <a:moveTo>
                  <a:pt x="5873496" y="848868"/>
                </a:moveTo>
                <a:lnTo>
                  <a:pt x="5873496" y="835152"/>
                </a:lnTo>
                <a:lnTo>
                  <a:pt x="5867400" y="841248"/>
                </a:lnTo>
                <a:lnTo>
                  <a:pt x="5867400" y="848868"/>
                </a:lnTo>
                <a:lnTo>
                  <a:pt x="5873496" y="848868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978727" y="5538392"/>
            <a:ext cx="5334000" cy="441820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389207" marR="77499" indent="-307718" algn="just">
              <a:spcBef>
                <a:spcPts val="85"/>
              </a:spcBef>
            </a:pPr>
            <a:r>
              <a:rPr sz="1400" b="1" spc="-9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ability to </a:t>
            </a:r>
            <a:r>
              <a:rPr sz="1400" b="1" spc="-4" dirty="0">
                <a:latin typeface="Arial"/>
                <a:cs typeface="Arial"/>
              </a:rPr>
              <a:t>distinguish </a:t>
            </a:r>
            <a:r>
              <a:rPr sz="1400" b="1" spc="4" dirty="0">
                <a:latin typeface="Arial"/>
                <a:cs typeface="Arial"/>
              </a:rPr>
              <a:t>what </a:t>
            </a:r>
            <a:r>
              <a:rPr sz="1400" b="1" spc="-4" dirty="0">
                <a:latin typeface="Arial"/>
                <a:cs typeface="Arial"/>
              </a:rPr>
              <a:t>is </a:t>
            </a:r>
            <a:r>
              <a:rPr sz="1400" b="1" i="1" spc="-4" dirty="0">
                <a:latin typeface="Arial"/>
                <a:cs typeface="Arial"/>
              </a:rPr>
              <a:t>foreign </a:t>
            </a:r>
            <a:r>
              <a:rPr sz="1400" b="1" spc="-4" dirty="0">
                <a:latin typeface="Arial"/>
                <a:cs typeface="Arial"/>
              </a:rPr>
              <a:t>from </a:t>
            </a:r>
            <a:r>
              <a:rPr sz="1400" b="1" dirty="0">
                <a:latin typeface="Arial"/>
                <a:cs typeface="Arial"/>
              </a:rPr>
              <a:t>what </a:t>
            </a:r>
            <a:r>
              <a:rPr sz="1400" b="1" spc="-4" dirty="0">
                <a:latin typeface="Arial"/>
                <a:cs typeface="Arial"/>
              </a:rPr>
              <a:t>is </a:t>
            </a:r>
            <a:r>
              <a:rPr sz="1400" b="1" i="1" dirty="0">
                <a:latin typeface="Arial"/>
                <a:cs typeface="Arial"/>
              </a:rPr>
              <a:t>self  </a:t>
            </a:r>
            <a:r>
              <a:rPr sz="1400" b="1" spc="-4" dirty="0">
                <a:latin typeface="Arial"/>
                <a:cs typeface="Arial"/>
              </a:rPr>
              <a:t>is a fundamental feature </a:t>
            </a:r>
            <a:r>
              <a:rPr sz="1400" b="1" dirty="0">
                <a:latin typeface="Arial"/>
                <a:cs typeface="Arial"/>
              </a:rPr>
              <a:t>of </a:t>
            </a:r>
            <a:r>
              <a:rPr sz="1400" b="1" spc="-9" dirty="0">
                <a:latin typeface="Arial"/>
                <a:cs typeface="Arial"/>
              </a:rPr>
              <a:t>the </a:t>
            </a:r>
            <a:r>
              <a:rPr sz="1400" b="1" spc="-4" dirty="0">
                <a:latin typeface="Arial"/>
                <a:cs typeface="Arial"/>
              </a:rPr>
              <a:t>adaptive immune  </a:t>
            </a:r>
            <a:r>
              <a:rPr sz="1400" b="1" spc="-9" dirty="0">
                <a:latin typeface="Arial"/>
                <a:cs typeface="Arial"/>
              </a:rPr>
              <a:t>system.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593273" y="4102024"/>
            <a:ext cx="415636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93273" y="5850142"/>
            <a:ext cx="415636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93273" y="4976084"/>
            <a:ext cx="415636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40182" y="4102024"/>
            <a:ext cx="13854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40182" y="4976084"/>
            <a:ext cx="13854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40182" y="5850142"/>
            <a:ext cx="13854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78727" y="3428999"/>
            <a:ext cx="5334000" cy="118782"/>
          </a:xfrm>
          <a:custGeom>
            <a:avLst/>
            <a:gdLst/>
            <a:ahLst/>
            <a:cxnLst/>
            <a:rect l="l" t="t" r="r" b="b"/>
            <a:pathLst>
              <a:path w="5867400" h="134620">
                <a:moveTo>
                  <a:pt x="5867400" y="0"/>
                </a:moveTo>
                <a:lnTo>
                  <a:pt x="0" y="0"/>
                </a:lnTo>
                <a:lnTo>
                  <a:pt x="0" y="134112"/>
                </a:lnTo>
                <a:lnTo>
                  <a:pt x="5867400" y="134112"/>
                </a:lnTo>
                <a:lnTo>
                  <a:pt x="5867400" y="0"/>
                </a:lnTo>
                <a:close/>
              </a:path>
            </a:pathLst>
          </a:custGeom>
          <a:solidFill>
            <a:srgbClr val="FFFF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73185" y="3429000"/>
            <a:ext cx="5346700" cy="123825"/>
          </a:xfrm>
          <a:custGeom>
            <a:avLst/>
            <a:gdLst/>
            <a:ahLst/>
            <a:cxnLst/>
            <a:rect l="l" t="t" r="r" b="b"/>
            <a:pathLst>
              <a:path w="5881370" h="140335">
                <a:moveTo>
                  <a:pt x="13716" y="128016"/>
                </a:moveTo>
                <a:lnTo>
                  <a:pt x="13716" y="0"/>
                </a:lnTo>
                <a:lnTo>
                  <a:pt x="0" y="0"/>
                </a:lnTo>
                <a:lnTo>
                  <a:pt x="0" y="140208"/>
                </a:lnTo>
                <a:lnTo>
                  <a:pt x="6096" y="140208"/>
                </a:lnTo>
                <a:lnTo>
                  <a:pt x="6096" y="128016"/>
                </a:lnTo>
                <a:lnTo>
                  <a:pt x="13716" y="128016"/>
                </a:lnTo>
                <a:close/>
              </a:path>
              <a:path w="5881370" h="140335">
                <a:moveTo>
                  <a:pt x="5873496" y="128016"/>
                </a:moveTo>
                <a:lnTo>
                  <a:pt x="6096" y="128016"/>
                </a:lnTo>
                <a:lnTo>
                  <a:pt x="13716" y="134112"/>
                </a:lnTo>
                <a:lnTo>
                  <a:pt x="13716" y="140208"/>
                </a:lnTo>
                <a:lnTo>
                  <a:pt x="5867400" y="140208"/>
                </a:lnTo>
                <a:lnTo>
                  <a:pt x="5867400" y="134112"/>
                </a:lnTo>
                <a:lnTo>
                  <a:pt x="5873496" y="128016"/>
                </a:lnTo>
                <a:close/>
              </a:path>
              <a:path w="5881370" h="140335">
                <a:moveTo>
                  <a:pt x="13716" y="140208"/>
                </a:moveTo>
                <a:lnTo>
                  <a:pt x="13716" y="134112"/>
                </a:lnTo>
                <a:lnTo>
                  <a:pt x="6096" y="128016"/>
                </a:lnTo>
                <a:lnTo>
                  <a:pt x="6096" y="140208"/>
                </a:lnTo>
                <a:lnTo>
                  <a:pt x="13716" y="140208"/>
                </a:lnTo>
                <a:close/>
              </a:path>
              <a:path w="5881370" h="140335">
                <a:moveTo>
                  <a:pt x="5881116" y="140208"/>
                </a:moveTo>
                <a:lnTo>
                  <a:pt x="5881116" y="0"/>
                </a:lnTo>
                <a:lnTo>
                  <a:pt x="5867400" y="0"/>
                </a:lnTo>
                <a:lnTo>
                  <a:pt x="5867400" y="128016"/>
                </a:lnTo>
                <a:lnTo>
                  <a:pt x="5873496" y="128016"/>
                </a:lnTo>
                <a:lnTo>
                  <a:pt x="5873496" y="140208"/>
                </a:lnTo>
                <a:lnTo>
                  <a:pt x="5881116" y="140208"/>
                </a:lnTo>
                <a:close/>
              </a:path>
              <a:path w="5881370" h="140335">
                <a:moveTo>
                  <a:pt x="5873496" y="140208"/>
                </a:moveTo>
                <a:lnTo>
                  <a:pt x="5873496" y="128016"/>
                </a:lnTo>
                <a:lnTo>
                  <a:pt x="5867400" y="134112"/>
                </a:lnTo>
                <a:lnTo>
                  <a:pt x="5867400" y="140208"/>
                </a:lnTo>
                <a:lnTo>
                  <a:pt x="5873496" y="140208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593965" y="3428999"/>
            <a:ext cx="0" cy="672353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93965" y="4101353"/>
            <a:ext cx="0" cy="874059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93965" y="4975412"/>
            <a:ext cx="0" cy="874059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528234"/>
            <a:ext cx="7717444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200" b="1" spc="-4" dirty="0">
                <a:latin typeface="Arial"/>
                <a:cs typeface="Arial"/>
              </a:rPr>
              <a:t>Cells involved in Adaptive</a:t>
            </a:r>
            <a:r>
              <a:rPr sz="3200" b="1" spc="-94" dirty="0">
                <a:latin typeface="Arial"/>
                <a:cs typeface="Arial"/>
              </a:rPr>
              <a:t> </a:t>
            </a:r>
            <a:r>
              <a:rPr sz="3200" b="1" spc="-4" dirty="0">
                <a:latin typeface="Arial"/>
                <a:cs typeface="Arial"/>
              </a:rPr>
              <a:t>Immunity</a:t>
            </a:r>
          </a:p>
        </p:txBody>
      </p:sp>
      <p:sp>
        <p:nvSpPr>
          <p:cNvPr id="3" name="object 3"/>
          <p:cNvSpPr/>
          <p:nvPr/>
        </p:nvSpPr>
        <p:spPr>
          <a:xfrm>
            <a:off x="2286850" y="3204882"/>
            <a:ext cx="22702" cy="79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0" y="3055964"/>
            <a:ext cx="63733" cy="1427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96196" y="2823883"/>
            <a:ext cx="1119788" cy="1792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23607" y="2907707"/>
            <a:ext cx="282929" cy="253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9375" y="2807746"/>
            <a:ext cx="1558636" cy="6212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69375" y="2807746"/>
            <a:ext cx="1558636" cy="621366"/>
          </a:xfrm>
          <a:custGeom>
            <a:avLst/>
            <a:gdLst/>
            <a:ahLst/>
            <a:cxnLst/>
            <a:rect l="l" t="t" r="r" b="b"/>
            <a:pathLst>
              <a:path w="1714500" h="704214">
                <a:moveTo>
                  <a:pt x="1714500" y="437388"/>
                </a:moveTo>
                <a:lnTo>
                  <a:pt x="1709928" y="390144"/>
                </a:lnTo>
                <a:lnTo>
                  <a:pt x="1696212" y="345948"/>
                </a:lnTo>
                <a:lnTo>
                  <a:pt x="1673352" y="303276"/>
                </a:lnTo>
                <a:lnTo>
                  <a:pt x="1626108" y="242316"/>
                </a:lnTo>
                <a:lnTo>
                  <a:pt x="1586484" y="205740"/>
                </a:lnTo>
                <a:lnTo>
                  <a:pt x="1563624" y="188976"/>
                </a:lnTo>
                <a:lnTo>
                  <a:pt x="1539240" y="170688"/>
                </a:lnTo>
                <a:lnTo>
                  <a:pt x="1513332" y="155448"/>
                </a:lnTo>
                <a:lnTo>
                  <a:pt x="1458468" y="124968"/>
                </a:lnTo>
                <a:lnTo>
                  <a:pt x="1427988" y="109728"/>
                </a:lnTo>
                <a:lnTo>
                  <a:pt x="1397508" y="97536"/>
                </a:lnTo>
                <a:lnTo>
                  <a:pt x="1365504" y="83820"/>
                </a:lnTo>
                <a:lnTo>
                  <a:pt x="1331976" y="71628"/>
                </a:lnTo>
                <a:lnTo>
                  <a:pt x="1296924" y="60960"/>
                </a:lnTo>
                <a:lnTo>
                  <a:pt x="1261872" y="51816"/>
                </a:lnTo>
                <a:lnTo>
                  <a:pt x="1225296" y="41148"/>
                </a:lnTo>
                <a:lnTo>
                  <a:pt x="1149096" y="25908"/>
                </a:lnTo>
                <a:lnTo>
                  <a:pt x="1109472" y="18288"/>
                </a:lnTo>
                <a:lnTo>
                  <a:pt x="986028" y="4572"/>
                </a:lnTo>
                <a:lnTo>
                  <a:pt x="943356" y="1524"/>
                </a:lnTo>
                <a:lnTo>
                  <a:pt x="900684" y="0"/>
                </a:lnTo>
                <a:lnTo>
                  <a:pt x="813816" y="0"/>
                </a:lnTo>
                <a:lnTo>
                  <a:pt x="769620" y="1524"/>
                </a:lnTo>
                <a:lnTo>
                  <a:pt x="728472" y="4572"/>
                </a:lnTo>
                <a:lnTo>
                  <a:pt x="685800" y="9144"/>
                </a:lnTo>
                <a:lnTo>
                  <a:pt x="644652" y="13716"/>
                </a:lnTo>
                <a:lnTo>
                  <a:pt x="565404" y="25908"/>
                </a:lnTo>
                <a:lnTo>
                  <a:pt x="489204" y="41148"/>
                </a:lnTo>
                <a:lnTo>
                  <a:pt x="452628" y="51816"/>
                </a:lnTo>
                <a:lnTo>
                  <a:pt x="416052" y="60960"/>
                </a:lnTo>
                <a:lnTo>
                  <a:pt x="382524" y="73152"/>
                </a:lnTo>
                <a:lnTo>
                  <a:pt x="348996" y="83820"/>
                </a:lnTo>
                <a:lnTo>
                  <a:pt x="284988" y="111252"/>
                </a:lnTo>
                <a:lnTo>
                  <a:pt x="227076" y="140208"/>
                </a:lnTo>
                <a:lnTo>
                  <a:pt x="150876" y="188976"/>
                </a:lnTo>
                <a:lnTo>
                  <a:pt x="106680" y="224028"/>
                </a:lnTo>
                <a:lnTo>
                  <a:pt x="53340" y="283464"/>
                </a:lnTo>
                <a:lnTo>
                  <a:pt x="27432" y="324612"/>
                </a:lnTo>
                <a:lnTo>
                  <a:pt x="10668" y="370332"/>
                </a:lnTo>
                <a:lnTo>
                  <a:pt x="1524" y="416052"/>
                </a:lnTo>
                <a:lnTo>
                  <a:pt x="0" y="438912"/>
                </a:lnTo>
                <a:lnTo>
                  <a:pt x="1524" y="461772"/>
                </a:lnTo>
                <a:lnTo>
                  <a:pt x="10668" y="509016"/>
                </a:lnTo>
                <a:lnTo>
                  <a:pt x="28956" y="551688"/>
                </a:lnTo>
                <a:lnTo>
                  <a:pt x="38100" y="567690"/>
                </a:lnTo>
                <a:lnTo>
                  <a:pt x="38100" y="437388"/>
                </a:lnTo>
                <a:lnTo>
                  <a:pt x="39624" y="417576"/>
                </a:lnTo>
                <a:lnTo>
                  <a:pt x="47244" y="379476"/>
                </a:lnTo>
                <a:lnTo>
                  <a:pt x="62484" y="341376"/>
                </a:lnTo>
                <a:lnTo>
                  <a:pt x="85344" y="304800"/>
                </a:lnTo>
                <a:lnTo>
                  <a:pt x="115824" y="269748"/>
                </a:lnTo>
                <a:lnTo>
                  <a:pt x="152400" y="234696"/>
                </a:lnTo>
                <a:lnTo>
                  <a:pt x="173736" y="219456"/>
                </a:lnTo>
                <a:lnTo>
                  <a:pt x="196596" y="202692"/>
                </a:lnTo>
                <a:lnTo>
                  <a:pt x="246888" y="172212"/>
                </a:lnTo>
                <a:lnTo>
                  <a:pt x="301752" y="144780"/>
                </a:lnTo>
                <a:lnTo>
                  <a:pt x="362712" y="120396"/>
                </a:lnTo>
                <a:lnTo>
                  <a:pt x="428244" y="97536"/>
                </a:lnTo>
                <a:lnTo>
                  <a:pt x="498348" y="79248"/>
                </a:lnTo>
                <a:lnTo>
                  <a:pt x="573024" y="62484"/>
                </a:lnTo>
                <a:lnTo>
                  <a:pt x="611124" y="56388"/>
                </a:lnTo>
                <a:lnTo>
                  <a:pt x="650748" y="51816"/>
                </a:lnTo>
                <a:lnTo>
                  <a:pt x="690372" y="45720"/>
                </a:lnTo>
                <a:lnTo>
                  <a:pt x="772668" y="39624"/>
                </a:lnTo>
                <a:lnTo>
                  <a:pt x="813816" y="38154"/>
                </a:lnTo>
                <a:lnTo>
                  <a:pt x="900684" y="38100"/>
                </a:lnTo>
                <a:lnTo>
                  <a:pt x="941832" y="39624"/>
                </a:lnTo>
                <a:lnTo>
                  <a:pt x="1024128" y="45720"/>
                </a:lnTo>
                <a:lnTo>
                  <a:pt x="1065276" y="51816"/>
                </a:lnTo>
                <a:lnTo>
                  <a:pt x="1103376" y="56388"/>
                </a:lnTo>
                <a:lnTo>
                  <a:pt x="1143000" y="62484"/>
                </a:lnTo>
                <a:lnTo>
                  <a:pt x="1252728" y="88392"/>
                </a:lnTo>
                <a:lnTo>
                  <a:pt x="1319784" y="108204"/>
                </a:lnTo>
                <a:lnTo>
                  <a:pt x="1383792" y="132588"/>
                </a:lnTo>
                <a:lnTo>
                  <a:pt x="1441704" y="158496"/>
                </a:lnTo>
                <a:lnTo>
                  <a:pt x="1469136" y="173736"/>
                </a:lnTo>
                <a:lnTo>
                  <a:pt x="1495044" y="187452"/>
                </a:lnTo>
                <a:lnTo>
                  <a:pt x="1562100" y="236220"/>
                </a:lnTo>
                <a:lnTo>
                  <a:pt x="1598676" y="269748"/>
                </a:lnTo>
                <a:lnTo>
                  <a:pt x="1629156" y="306324"/>
                </a:lnTo>
                <a:lnTo>
                  <a:pt x="1652016" y="342900"/>
                </a:lnTo>
                <a:lnTo>
                  <a:pt x="1667256" y="381000"/>
                </a:lnTo>
                <a:lnTo>
                  <a:pt x="1674876" y="419100"/>
                </a:lnTo>
                <a:lnTo>
                  <a:pt x="1676400" y="438912"/>
                </a:lnTo>
                <a:lnTo>
                  <a:pt x="1676400" y="568833"/>
                </a:lnTo>
                <a:lnTo>
                  <a:pt x="1687068" y="550164"/>
                </a:lnTo>
                <a:lnTo>
                  <a:pt x="1696212" y="528828"/>
                </a:lnTo>
                <a:lnTo>
                  <a:pt x="1703832" y="505968"/>
                </a:lnTo>
                <a:lnTo>
                  <a:pt x="1709928" y="483108"/>
                </a:lnTo>
                <a:lnTo>
                  <a:pt x="1712976" y="460248"/>
                </a:lnTo>
                <a:lnTo>
                  <a:pt x="1714500" y="437388"/>
                </a:lnTo>
                <a:close/>
              </a:path>
              <a:path w="1714500" h="704214">
                <a:moveTo>
                  <a:pt x="248106" y="704087"/>
                </a:moveTo>
                <a:lnTo>
                  <a:pt x="245364" y="702564"/>
                </a:lnTo>
                <a:lnTo>
                  <a:pt x="219456" y="688848"/>
                </a:lnTo>
                <a:lnTo>
                  <a:pt x="195072" y="672084"/>
                </a:lnTo>
                <a:lnTo>
                  <a:pt x="152400" y="640080"/>
                </a:lnTo>
                <a:lnTo>
                  <a:pt x="114300" y="606552"/>
                </a:lnTo>
                <a:lnTo>
                  <a:pt x="85344" y="569976"/>
                </a:lnTo>
                <a:lnTo>
                  <a:pt x="62484" y="533400"/>
                </a:lnTo>
                <a:lnTo>
                  <a:pt x="47244" y="495300"/>
                </a:lnTo>
                <a:lnTo>
                  <a:pt x="41148" y="477012"/>
                </a:lnTo>
                <a:lnTo>
                  <a:pt x="38100" y="437388"/>
                </a:lnTo>
                <a:lnTo>
                  <a:pt x="38100" y="567690"/>
                </a:lnTo>
                <a:lnTo>
                  <a:pt x="70104" y="614172"/>
                </a:lnTo>
                <a:lnTo>
                  <a:pt x="128016" y="670560"/>
                </a:lnTo>
                <a:lnTo>
                  <a:pt x="150876" y="687324"/>
                </a:lnTo>
                <a:lnTo>
                  <a:pt x="173227" y="704087"/>
                </a:lnTo>
                <a:lnTo>
                  <a:pt x="248106" y="704087"/>
                </a:lnTo>
                <a:close/>
              </a:path>
              <a:path w="1714500" h="704214">
                <a:moveTo>
                  <a:pt x="1676400" y="568833"/>
                </a:moveTo>
                <a:lnTo>
                  <a:pt x="1676400" y="438912"/>
                </a:lnTo>
                <a:lnTo>
                  <a:pt x="1674876" y="458724"/>
                </a:lnTo>
                <a:lnTo>
                  <a:pt x="1671828" y="478536"/>
                </a:lnTo>
                <a:lnTo>
                  <a:pt x="1661160" y="516636"/>
                </a:lnTo>
                <a:lnTo>
                  <a:pt x="1641348" y="553212"/>
                </a:lnTo>
                <a:lnTo>
                  <a:pt x="1613916" y="589788"/>
                </a:lnTo>
                <a:lnTo>
                  <a:pt x="1580388" y="624840"/>
                </a:lnTo>
                <a:lnTo>
                  <a:pt x="1540764" y="656844"/>
                </a:lnTo>
                <a:lnTo>
                  <a:pt x="1517904" y="673608"/>
                </a:lnTo>
                <a:lnTo>
                  <a:pt x="1493520" y="688848"/>
                </a:lnTo>
                <a:lnTo>
                  <a:pt x="1467612" y="704087"/>
                </a:lnTo>
                <a:lnTo>
                  <a:pt x="1539240" y="704087"/>
                </a:lnTo>
                <a:lnTo>
                  <a:pt x="1586484" y="670560"/>
                </a:lnTo>
                <a:lnTo>
                  <a:pt x="1644396" y="612648"/>
                </a:lnTo>
                <a:lnTo>
                  <a:pt x="1674876" y="571500"/>
                </a:lnTo>
                <a:lnTo>
                  <a:pt x="1676400" y="568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94493" y="3081616"/>
            <a:ext cx="905164" cy="18377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13" dirty="0">
                <a:latin typeface="Arial"/>
                <a:cs typeface="Arial"/>
              </a:rPr>
              <a:t>Lymphocytes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59310" y="1927412"/>
            <a:ext cx="1060" cy="14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02182" y="1783365"/>
            <a:ext cx="613" cy="38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0495" y="1344706"/>
            <a:ext cx="1962185" cy="3825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5555" y="1328570"/>
            <a:ext cx="2032000" cy="901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85555" y="1328570"/>
            <a:ext cx="2032000" cy="907676"/>
          </a:xfrm>
          <a:custGeom>
            <a:avLst/>
            <a:gdLst/>
            <a:ahLst/>
            <a:cxnLst/>
            <a:rect l="l" t="t" r="r" b="b"/>
            <a:pathLst>
              <a:path w="2235200" h="1028700">
                <a:moveTo>
                  <a:pt x="12700" y="595884"/>
                </a:moveTo>
                <a:lnTo>
                  <a:pt x="12700" y="432816"/>
                </a:lnTo>
                <a:lnTo>
                  <a:pt x="0" y="446532"/>
                </a:lnTo>
                <a:lnTo>
                  <a:pt x="0" y="583692"/>
                </a:lnTo>
                <a:lnTo>
                  <a:pt x="12700" y="595884"/>
                </a:lnTo>
                <a:close/>
              </a:path>
              <a:path w="2235200" h="1028700">
                <a:moveTo>
                  <a:pt x="50800" y="673608"/>
                </a:moveTo>
                <a:lnTo>
                  <a:pt x="50800" y="594360"/>
                </a:lnTo>
                <a:lnTo>
                  <a:pt x="38100" y="583692"/>
                </a:lnTo>
                <a:lnTo>
                  <a:pt x="38100" y="536448"/>
                </a:lnTo>
                <a:lnTo>
                  <a:pt x="25400" y="525780"/>
                </a:lnTo>
                <a:lnTo>
                  <a:pt x="25400" y="394716"/>
                </a:lnTo>
                <a:lnTo>
                  <a:pt x="12700" y="406908"/>
                </a:lnTo>
                <a:lnTo>
                  <a:pt x="12700" y="621792"/>
                </a:lnTo>
                <a:lnTo>
                  <a:pt x="25400" y="635508"/>
                </a:lnTo>
                <a:lnTo>
                  <a:pt x="38100" y="659892"/>
                </a:lnTo>
                <a:lnTo>
                  <a:pt x="50800" y="673608"/>
                </a:lnTo>
                <a:close/>
              </a:path>
              <a:path w="2235200" h="1028700">
                <a:moveTo>
                  <a:pt x="2222500" y="621792"/>
                </a:moveTo>
                <a:lnTo>
                  <a:pt x="2222500" y="406908"/>
                </a:lnTo>
                <a:lnTo>
                  <a:pt x="2209800" y="393192"/>
                </a:lnTo>
                <a:lnTo>
                  <a:pt x="2184400" y="356616"/>
                </a:lnTo>
                <a:lnTo>
                  <a:pt x="2146300" y="307848"/>
                </a:lnTo>
                <a:lnTo>
                  <a:pt x="2044700" y="220980"/>
                </a:lnTo>
                <a:lnTo>
                  <a:pt x="2006600" y="201168"/>
                </a:lnTo>
                <a:lnTo>
                  <a:pt x="1981200" y="182880"/>
                </a:lnTo>
                <a:lnTo>
                  <a:pt x="1905000" y="146304"/>
                </a:lnTo>
                <a:lnTo>
                  <a:pt x="1866900" y="129540"/>
                </a:lnTo>
                <a:lnTo>
                  <a:pt x="1828800" y="114300"/>
                </a:lnTo>
                <a:lnTo>
                  <a:pt x="1778000" y="99060"/>
                </a:lnTo>
                <a:lnTo>
                  <a:pt x="1701800" y="71628"/>
                </a:lnTo>
                <a:lnTo>
                  <a:pt x="1651000" y="60960"/>
                </a:lnTo>
                <a:lnTo>
                  <a:pt x="1600200" y="48768"/>
                </a:lnTo>
                <a:lnTo>
                  <a:pt x="1498600" y="30480"/>
                </a:lnTo>
                <a:lnTo>
                  <a:pt x="1397000" y="15240"/>
                </a:lnTo>
                <a:lnTo>
                  <a:pt x="1346200" y="10668"/>
                </a:lnTo>
                <a:lnTo>
                  <a:pt x="1282700" y="6096"/>
                </a:lnTo>
                <a:lnTo>
                  <a:pt x="1168400" y="0"/>
                </a:lnTo>
                <a:lnTo>
                  <a:pt x="1054100" y="0"/>
                </a:lnTo>
                <a:lnTo>
                  <a:pt x="952500" y="6096"/>
                </a:lnTo>
                <a:lnTo>
                  <a:pt x="889000" y="10668"/>
                </a:lnTo>
                <a:lnTo>
                  <a:pt x="838200" y="15240"/>
                </a:lnTo>
                <a:lnTo>
                  <a:pt x="736600" y="30480"/>
                </a:lnTo>
                <a:lnTo>
                  <a:pt x="635000" y="48768"/>
                </a:lnTo>
                <a:lnTo>
                  <a:pt x="533400" y="73152"/>
                </a:lnTo>
                <a:lnTo>
                  <a:pt x="495300" y="85344"/>
                </a:lnTo>
                <a:lnTo>
                  <a:pt x="444500" y="99060"/>
                </a:lnTo>
                <a:lnTo>
                  <a:pt x="368300" y="129540"/>
                </a:lnTo>
                <a:lnTo>
                  <a:pt x="330200" y="146304"/>
                </a:lnTo>
                <a:lnTo>
                  <a:pt x="215900" y="201168"/>
                </a:lnTo>
                <a:lnTo>
                  <a:pt x="190500" y="222504"/>
                </a:lnTo>
                <a:lnTo>
                  <a:pt x="165100" y="242316"/>
                </a:lnTo>
                <a:lnTo>
                  <a:pt x="139700" y="263652"/>
                </a:lnTo>
                <a:lnTo>
                  <a:pt x="101600" y="286512"/>
                </a:lnTo>
                <a:lnTo>
                  <a:pt x="76200" y="320040"/>
                </a:lnTo>
                <a:lnTo>
                  <a:pt x="50800" y="344424"/>
                </a:lnTo>
                <a:lnTo>
                  <a:pt x="50800" y="356616"/>
                </a:lnTo>
                <a:lnTo>
                  <a:pt x="25400" y="381000"/>
                </a:lnTo>
                <a:lnTo>
                  <a:pt x="25400" y="501396"/>
                </a:lnTo>
                <a:lnTo>
                  <a:pt x="38100" y="490728"/>
                </a:lnTo>
                <a:lnTo>
                  <a:pt x="38100" y="445008"/>
                </a:lnTo>
                <a:lnTo>
                  <a:pt x="50800" y="432816"/>
                </a:lnTo>
                <a:lnTo>
                  <a:pt x="63500" y="411480"/>
                </a:lnTo>
                <a:lnTo>
                  <a:pt x="63500" y="399288"/>
                </a:lnTo>
                <a:lnTo>
                  <a:pt x="76200" y="388620"/>
                </a:lnTo>
                <a:lnTo>
                  <a:pt x="76200" y="377952"/>
                </a:lnTo>
                <a:lnTo>
                  <a:pt x="88900" y="367284"/>
                </a:lnTo>
                <a:lnTo>
                  <a:pt x="88900" y="355092"/>
                </a:lnTo>
                <a:lnTo>
                  <a:pt x="127000" y="323088"/>
                </a:lnTo>
                <a:lnTo>
                  <a:pt x="139700" y="313944"/>
                </a:lnTo>
                <a:lnTo>
                  <a:pt x="152400" y="292608"/>
                </a:lnTo>
                <a:lnTo>
                  <a:pt x="177800" y="272796"/>
                </a:lnTo>
                <a:lnTo>
                  <a:pt x="215900" y="252984"/>
                </a:lnTo>
                <a:lnTo>
                  <a:pt x="241300" y="234696"/>
                </a:lnTo>
                <a:lnTo>
                  <a:pt x="279400" y="216408"/>
                </a:lnTo>
                <a:lnTo>
                  <a:pt x="304800" y="198120"/>
                </a:lnTo>
                <a:lnTo>
                  <a:pt x="381000" y="164592"/>
                </a:lnTo>
                <a:lnTo>
                  <a:pt x="419100" y="149352"/>
                </a:lnTo>
                <a:lnTo>
                  <a:pt x="457200" y="135636"/>
                </a:lnTo>
                <a:lnTo>
                  <a:pt x="508000" y="121920"/>
                </a:lnTo>
                <a:lnTo>
                  <a:pt x="546100" y="109728"/>
                </a:lnTo>
                <a:lnTo>
                  <a:pt x="596900" y="97536"/>
                </a:lnTo>
                <a:lnTo>
                  <a:pt x="647700" y="86868"/>
                </a:lnTo>
                <a:lnTo>
                  <a:pt x="685800" y="76200"/>
                </a:lnTo>
                <a:lnTo>
                  <a:pt x="736600" y="67056"/>
                </a:lnTo>
                <a:lnTo>
                  <a:pt x="787400" y="59436"/>
                </a:lnTo>
                <a:lnTo>
                  <a:pt x="838200" y="53340"/>
                </a:lnTo>
                <a:lnTo>
                  <a:pt x="901700" y="47244"/>
                </a:lnTo>
                <a:lnTo>
                  <a:pt x="1054100" y="38100"/>
                </a:lnTo>
                <a:lnTo>
                  <a:pt x="1168400" y="38100"/>
                </a:lnTo>
                <a:lnTo>
                  <a:pt x="1282700" y="44196"/>
                </a:lnTo>
                <a:lnTo>
                  <a:pt x="1333500" y="48768"/>
                </a:lnTo>
                <a:lnTo>
                  <a:pt x="1397000" y="53340"/>
                </a:lnTo>
                <a:lnTo>
                  <a:pt x="1447800" y="59436"/>
                </a:lnTo>
                <a:lnTo>
                  <a:pt x="1498600" y="68580"/>
                </a:lnTo>
                <a:lnTo>
                  <a:pt x="1549400" y="76200"/>
                </a:lnTo>
                <a:lnTo>
                  <a:pt x="1587500" y="86868"/>
                </a:lnTo>
                <a:lnTo>
                  <a:pt x="1638300" y="97536"/>
                </a:lnTo>
                <a:lnTo>
                  <a:pt x="1689100" y="109728"/>
                </a:lnTo>
                <a:lnTo>
                  <a:pt x="1727200" y="121920"/>
                </a:lnTo>
                <a:lnTo>
                  <a:pt x="1778000" y="135636"/>
                </a:lnTo>
                <a:lnTo>
                  <a:pt x="1892300" y="181356"/>
                </a:lnTo>
                <a:lnTo>
                  <a:pt x="1930400" y="198120"/>
                </a:lnTo>
                <a:lnTo>
                  <a:pt x="1955800" y="216408"/>
                </a:lnTo>
                <a:lnTo>
                  <a:pt x="1993900" y="234696"/>
                </a:lnTo>
                <a:lnTo>
                  <a:pt x="2019300" y="252984"/>
                </a:lnTo>
                <a:lnTo>
                  <a:pt x="2044700" y="272796"/>
                </a:lnTo>
                <a:lnTo>
                  <a:pt x="2082800" y="292608"/>
                </a:lnTo>
                <a:lnTo>
                  <a:pt x="2095500" y="313944"/>
                </a:lnTo>
                <a:lnTo>
                  <a:pt x="2120900" y="335280"/>
                </a:lnTo>
                <a:lnTo>
                  <a:pt x="2146300" y="367284"/>
                </a:lnTo>
                <a:lnTo>
                  <a:pt x="2159000" y="388620"/>
                </a:lnTo>
                <a:lnTo>
                  <a:pt x="2171700" y="400812"/>
                </a:lnTo>
                <a:lnTo>
                  <a:pt x="2171700" y="411480"/>
                </a:lnTo>
                <a:lnTo>
                  <a:pt x="2184400" y="422148"/>
                </a:lnTo>
                <a:lnTo>
                  <a:pt x="2184400" y="434340"/>
                </a:lnTo>
                <a:lnTo>
                  <a:pt x="2197100" y="445008"/>
                </a:lnTo>
                <a:lnTo>
                  <a:pt x="2197100" y="659892"/>
                </a:lnTo>
                <a:lnTo>
                  <a:pt x="2209800" y="647700"/>
                </a:lnTo>
                <a:lnTo>
                  <a:pt x="2209800" y="633984"/>
                </a:lnTo>
                <a:lnTo>
                  <a:pt x="2222500" y="621792"/>
                </a:lnTo>
                <a:close/>
              </a:path>
              <a:path w="2235200" h="1028700">
                <a:moveTo>
                  <a:pt x="1117600" y="990600"/>
                </a:moveTo>
                <a:lnTo>
                  <a:pt x="1054100" y="990600"/>
                </a:lnTo>
                <a:lnTo>
                  <a:pt x="952500" y="984504"/>
                </a:lnTo>
                <a:lnTo>
                  <a:pt x="901700" y="979932"/>
                </a:lnTo>
                <a:lnTo>
                  <a:pt x="838200" y="975360"/>
                </a:lnTo>
                <a:lnTo>
                  <a:pt x="787400" y="969264"/>
                </a:lnTo>
                <a:lnTo>
                  <a:pt x="736600" y="960120"/>
                </a:lnTo>
                <a:lnTo>
                  <a:pt x="685800" y="952500"/>
                </a:lnTo>
                <a:lnTo>
                  <a:pt x="546100" y="918972"/>
                </a:lnTo>
                <a:lnTo>
                  <a:pt x="508000" y="906780"/>
                </a:lnTo>
                <a:lnTo>
                  <a:pt x="457200" y="893064"/>
                </a:lnTo>
                <a:lnTo>
                  <a:pt x="342900" y="847344"/>
                </a:lnTo>
                <a:lnTo>
                  <a:pt x="304800" y="830580"/>
                </a:lnTo>
                <a:lnTo>
                  <a:pt x="279400" y="812292"/>
                </a:lnTo>
                <a:lnTo>
                  <a:pt x="241300" y="794004"/>
                </a:lnTo>
                <a:lnTo>
                  <a:pt x="215900" y="775716"/>
                </a:lnTo>
                <a:lnTo>
                  <a:pt x="177800" y="755904"/>
                </a:lnTo>
                <a:lnTo>
                  <a:pt x="152400" y="736092"/>
                </a:lnTo>
                <a:lnTo>
                  <a:pt x="139700" y="714756"/>
                </a:lnTo>
                <a:lnTo>
                  <a:pt x="114300" y="693420"/>
                </a:lnTo>
                <a:lnTo>
                  <a:pt x="88900" y="661416"/>
                </a:lnTo>
                <a:lnTo>
                  <a:pt x="63500" y="640080"/>
                </a:lnTo>
                <a:lnTo>
                  <a:pt x="63500" y="627888"/>
                </a:lnTo>
                <a:lnTo>
                  <a:pt x="50800" y="606552"/>
                </a:lnTo>
                <a:lnTo>
                  <a:pt x="50800" y="684276"/>
                </a:lnTo>
                <a:lnTo>
                  <a:pt x="88900" y="720852"/>
                </a:lnTo>
                <a:lnTo>
                  <a:pt x="190500" y="807720"/>
                </a:lnTo>
                <a:lnTo>
                  <a:pt x="330200" y="882396"/>
                </a:lnTo>
                <a:lnTo>
                  <a:pt x="368300" y="899160"/>
                </a:lnTo>
                <a:lnTo>
                  <a:pt x="444500" y="929640"/>
                </a:lnTo>
                <a:lnTo>
                  <a:pt x="533400" y="957072"/>
                </a:lnTo>
                <a:lnTo>
                  <a:pt x="584200" y="967740"/>
                </a:lnTo>
                <a:lnTo>
                  <a:pt x="635000" y="979932"/>
                </a:lnTo>
                <a:lnTo>
                  <a:pt x="736600" y="998220"/>
                </a:lnTo>
                <a:lnTo>
                  <a:pt x="838200" y="1013460"/>
                </a:lnTo>
                <a:lnTo>
                  <a:pt x="889000" y="1018032"/>
                </a:lnTo>
                <a:lnTo>
                  <a:pt x="952500" y="1022604"/>
                </a:lnTo>
                <a:lnTo>
                  <a:pt x="1054100" y="1028700"/>
                </a:lnTo>
                <a:lnTo>
                  <a:pt x="1092200" y="1028700"/>
                </a:lnTo>
                <a:lnTo>
                  <a:pt x="1092200" y="1008888"/>
                </a:lnTo>
                <a:lnTo>
                  <a:pt x="1099796" y="1004486"/>
                </a:lnTo>
                <a:lnTo>
                  <a:pt x="1104900" y="1000506"/>
                </a:lnTo>
                <a:lnTo>
                  <a:pt x="1104900" y="991957"/>
                </a:lnTo>
                <a:lnTo>
                  <a:pt x="1117600" y="990600"/>
                </a:lnTo>
                <a:close/>
              </a:path>
              <a:path w="2235200" h="1028700">
                <a:moveTo>
                  <a:pt x="1099796" y="1004486"/>
                </a:moveTo>
                <a:lnTo>
                  <a:pt x="1092200" y="1008888"/>
                </a:lnTo>
                <a:lnTo>
                  <a:pt x="1092200" y="1010412"/>
                </a:lnTo>
                <a:lnTo>
                  <a:pt x="1099796" y="1004486"/>
                </a:lnTo>
                <a:close/>
              </a:path>
              <a:path w="2235200" h="1028700">
                <a:moveTo>
                  <a:pt x="2197100" y="659892"/>
                </a:moveTo>
                <a:lnTo>
                  <a:pt x="2197100" y="583692"/>
                </a:lnTo>
                <a:lnTo>
                  <a:pt x="2184400" y="595884"/>
                </a:lnTo>
                <a:lnTo>
                  <a:pt x="2171700" y="617220"/>
                </a:lnTo>
                <a:lnTo>
                  <a:pt x="2171700" y="629412"/>
                </a:lnTo>
                <a:lnTo>
                  <a:pt x="2146300" y="661416"/>
                </a:lnTo>
                <a:lnTo>
                  <a:pt x="2146300" y="673608"/>
                </a:lnTo>
                <a:lnTo>
                  <a:pt x="2108200" y="705612"/>
                </a:lnTo>
                <a:lnTo>
                  <a:pt x="2095500" y="714756"/>
                </a:lnTo>
                <a:lnTo>
                  <a:pt x="2082800" y="736092"/>
                </a:lnTo>
                <a:lnTo>
                  <a:pt x="2044700" y="755904"/>
                </a:lnTo>
                <a:lnTo>
                  <a:pt x="2019300" y="775716"/>
                </a:lnTo>
                <a:lnTo>
                  <a:pt x="1993900" y="794004"/>
                </a:lnTo>
                <a:lnTo>
                  <a:pt x="1955800" y="812292"/>
                </a:lnTo>
                <a:lnTo>
                  <a:pt x="1930400" y="830580"/>
                </a:lnTo>
                <a:lnTo>
                  <a:pt x="1854200" y="864108"/>
                </a:lnTo>
                <a:lnTo>
                  <a:pt x="1816100" y="879348"/>
                </a:lnTo>
                <a:lnTo>
                  <a:pt x="1778000" y="893064"/>
                </a:lnTo>
                <a:lnTo>
                  <a:pt x="1727200" y="906780"/>
                </a:lnTo>
                <a:lnTo>
                  <a:pt x="1689100" y="918972"/>
                </a:lnTo>
                <a:lnTo>
                  <a:pt x="1638300" y="931164"/>
                </a:lnTo>
                <a:lnTo>
                  <a:pt x="1587500" y="941832"/>
                </a:lnTo>
                <a:lnTo>
                  <a:pt x="1549400" y="952500"/>
                </a:lnTo>
                <a:lnTo>
                  <a:pt x="1397000" y="975360"/>
                </a:lnTo>
                <a:lnTo>
                  <a:pt x="1282700" y="984504"/>
                </a:lnTo>
                <a:lnTo>
                  <a:pt x="1231900" y="987552"/>
                </a:lnTo>
                <a:lnTo>
                  <a:pt x="1117600" y="990600"/>
                </a:lnTo>
                <a:lnTo>
                  <a:pt x="1104900" y="1000506"/>
                </a:lnTo>
                <a:lnTo>
                  <a:pt x="1104900" y="1001529"/>
                </a:lnTo>
                <a:lnTo>
                  <a:pt x="1099796" y="1004486"/>
                </a:lnTo>
                <a:lnTo>
                  <a:pt x="1092200" y="1010412"/>
                </a:lnTo>
                <a:lnTo>
                  <a:pt x="1092200" y="1028700"/>
                </a:lnTo>
                <a:lnTo>
                  <a:pt x="1117600" y="1028700"/>
                </a:lnTo>
                <a:lnTo>
                  <a:pt x="1130300" y="1008888"/>
                </a:lnTo>
                <a:lnTo>
                  <a:pt x="1130300" y="1028361"/>
                </a:lnTo>
                <a:lnTo>
                  <a:pt x="1231900" y="1025652"/>
                </a:lnTo>
                <a:lnTo>
                  <a:pt x="1282700" y="1022604"/>
                </a:lnTo>
                <a:lnTo>
                  <a:pt x="1346200" y="1018032"/>
                </a:lnTo>
                <a:lnTo>
                  <a:pt x="1447800" y="1005840"/>
                </a:lnTo>
                <a:lnTo>
                  <a:pt x="1498600" y="998220"/>
                </a:lnTo>
                <a:lnTo>
                  <a:pt x="1600200" y="979932"/>
                </a:lnTo>
                <a:lnTo>
                  <a:pt x="1701800" y="955548"/>
                </a:lnTo>
                <a:lnTo>
                  <a:pt x="1739900" y="943356"/>
                </a:lnTo>
                <a:lnTo>
                  <a:pt x="1778000" y="929640"/>
                </a:lnTo>
                <a:lnTo>
                  <a:pt x="1828800" y="914400"/>
                </a:lnTo>
                <a:lnTo>
                  <a:pt x="1866900" y="899160"/>
                </a:lnTo>
                <a:lnTo>
                  <a:pt x="1905000" y="882396"/>
                </a:lnTo>
                <a:lnTo>
                  <a:pt x="1981200" y="845820"/>
                </a:lnTo>
                <a:lnTo>
                  <a:pt x="2006600" y="827532"/>
                </a:lnTo>
                <a:lnTo>
                  <a:pt x="2044700" y="806196"/>
                </a:lnTo>
                <a:lnTo>
                  <a:pt x="2070100" y="786384"/>
                </a:lnTo>
                <a:lnTo>
                  <a:pt x="2095500" y="765048"/>
                </a:lnTo>
                <a:lnTo>
                  <a:pt x="2120900" y="742188"/>
                </a:lnTo>
                <a:lnTo>
                  <a:pt x="2159000" y="708660"/>
                </a:lnTo>
                <a:lnTo>
                  <a:pt x="2184400" y="684276"/>
                </a:lnTo>
                <a:lnTo>
                  <a:pt x="2184400" y="672084"/>
                </a:lnTo>
                <a:lnTo>
                  <a:pt x="2197100" y="659892"/>
                </a:lnTo>
                <a:close/>
              </a:path>
              <a:path w="2235200" h="1028700">
                <a:moveTo>
                  <a:pt x="1117600" y="990600"/>
                </a:moveTo>
                <a:lnTo>
                  <a:pt x="1104900" y="991957"/>
                </a:lnTo>
                <a:lnTo>
                  <a:pt x="1104900" y="1000506"/>
                </a:lnTo>
                <a:lnTo>
                  <a:pt x="1117600" y="990600"/>
                </a:lnTo>
                <a:close/>
              </a:path>
              <a:path w="2235200" h="1028700">
                <a:moveTo>
                  <a:pt x="1130300" y="1027176"/>
                </a:moveTo>
                <a:lnTo>
                  <a:pt x="1130300" y="1008888"/>
                </a:lnTo>
                <a:lnTo>
                  <a:pt x="1117600" y="1028700"/>
                </a:lnTo>
                <a:lnTo>
                  <a:pt x="1130300" y="1027176"/>
                </a:lnTo>
                <a:close/>
              </a:path>
              <a:path w="2235200" h="1028700">
                <a:moveTo>
                  <a:pt x="1130300" y="1028361"/>
                </a:moveTo>
                <a:lnTo>
                  <a:pt x="1130300" y="1027176"/>
                </a:lnTo>
                <a:lnTo>
                  <a:pt x="1117600" y="1028700"/>
                </a:lnTo>
                <a:lnTo>
                  <a:pt x="1130300" y="1028361"/>
                </a:lnTo>
                <a:close/>
              </a:path>
              <a:path w="2235200" h="1028700">
                <a:moveTo>
                  <a:pt x="2235200" y="582168"/>
                </a:moveTo>
                <a:lnTo>
                  <a:pt x="2235200" y="445008"/>
                </a:lnTo>
                <a:lnTo>
                  <a:pt x="2222500" y="432816"/>
                </a:lnTo>
                <a:lnTo>
                  <a:pt x="2222500" y="595884"/>
                </a:lnTo>
                <a:lnTo>
                  <a:pt x="2235200" y="5821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38383" y="1524447"/>
            <a:ext cx="1334655" cy="53472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 indent="223950">
              <a:spcBef>
                <a:spcPts val="90"/>
              </a:spcBef>
            </a:pPr>
            <a:r>
              <a:rPr sz="1100" b="1" spc="-4" dirty="0">
                <a:latin typeface="Arial"/>
                <a:cs typeface="Arial"/>
              </a:rPr>
              <a:t>Cells </a:t>
            </a:r>
            <a:r>
              <a:rPr sz="1100" b="1" spc="-9" dirty="0">
                <a:latin typeface="Arial"/>
                <a:cs typeface="Arial"/>
              </a:rPr>
              <a:t>involved  </a:t>
            </a:r>
            <a:r>
              <a:rPr sz="1100" b="1" dirty="0">
                <a:latin typeface="Arial"/>
                <a:cs typeface="Arial"/>
              </a:rPr>
              <a:t>in </a:t>
            </a:r>
            <a:r>
              <a:rPr sz="1100" b="1" spc="-9" dirty="0">
                <a:latin typeface="Arial"/>
                <a:cs typeface="Arial"/>
              </a:rPr>
              <a:t>Adaptive</a:t>
            </a:r>
            <a:r>
              <a:rPr sz="1100" b="1" spc="-63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Immune</a:t>
            </a:r>
            <a:endParaRPr sz="1100" dirty="0">
              <a:latin typeface="Arial"/>
              <a:cs typeface="Arial"/>
            </a:endParaRPr>
          </a:p>
          <a:p>
            <a:pPr marL="352737"/>
            <a:r>
              <a:rPr sz="1100" b="1" spc="-4" dirty="0">
                <a:latin typeface="Arial"/>
                <a:cs typeface="Arial"/>
              </a:rPr>
              <a:t>response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48000" y="2488378"/>
            <a:ext cx="2909455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692" y="2218765"/>
            <a:ext cx="0" cy="268941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88425" y="2487707"/>
            <a:ext cx="120650" cy="337857"/>
          </a:xfrm>
          <a:custGeom>
            <a:avLst/>
            <a:gdLst/>
            <a:ahLst/>
            <a:cxnLst/>
            <a:rect l="l" t="t" r="r" b="b"/>
            <a:pathLst>
              <a:path w="132714" h="382905">
                <a:moveTo>
                  <a:pt x="66294" y="323965"/>
                </a:moveTo>
                <a:lnTo>
                  <a:pt x="28956" y="260604"/>
                </a:lnTo>
                <a:lnTo>
                  <a:pt x="24384" y="252984"/>
                </a:lnTo>
                <a:lnTo>
                  <a:pt x="15240" y="251460"/>
                </a:lnTo>
                <a:lnTo>
                  <a:pt x="9144" y="256032"/>
                </a:lnTo>
                <a:lnTo>
                  <a:pt x="1524" y="259080"/>
                </a:lnTo>
                <a:lnTo>
                  <a:pt x="0" y="268224"/>
                </a:lnTo>
                <a:lnTo>
                  <a:pt x="4572" y="274320"/>
                </a:lnTo>
                <a:lnTo>
                  <a:pt x="51816" y="358178"/>
                </a:lnTo>
                <a:lnTo>
                  <a:pt x="51816" y="353568"/>
                </a:lnTo>
                <a:lnTo>
                  <a:pt x="53340" y="353568"/>
                </a:lnTo>
                <a:lnTo>
                  <a:pt x="53340" y="345948"/>
                </a:lnTo>
                <a:lnTo>
                  <a:pt x="66294" y="323965"/>
                </a:lnTo>
                <a:close/>
              </a:path>
              <a:path w="132714" h="382905">
                <a:moveTo>
                  <a:pt x="80772" y="299396"/>
                </a:moveTo>
                <a:lnTo>
                  <a:pt x="80772" y="0"/>
                </a:lnTo>
                <a:lnTo>
                  <a:pt x="51816" y="0"/>
                </a:lnTo>
                <a:lnTo>
                  <a:pt x="51816" y="299396"/>
                </a:lnTo>
                <a:lnTo>
                  <a:pt x="66294" y="323965"/>
                </a:lnTo>
                <a:lnTo>
                  <a:pt x="80772" y="299396"/>
                </a:lnTo>
                <a:close/>
              </a:path>
              <a:path w="132714" h="382905">
                <a:moveTo>
                  <a:pt x="80772" y="356132"/>
                </a:moveTo>
                <a:lnTo>
                  <a:pt x="80772" y="353568"/>
                </a:lnTo>
                <a:lnTo>
                  <a:pt x="51816" y="353568"/>
                </a:lnTo>
                <a:lnTo>
                  <a:pt x="51816" y="358178"/>
                </a:lnTo>
                <a:lnTo>
                  <a:pt x="65532" y="382524"/>
                </a:lnTo>
                <a:lnTo>
                  <a:pt x="80772" y="356132"/>
                </a:lnTo>
                <a:close/>
              </a:path>
              <a:path w="132714" h="382905">
                <a:moveTo>
                  <a:pt x="79248" y="345948"/>
                </a:moveTo>
                <a:lnTo>
                  <a:pt x="66294" y="323965"/>
                </a:lnTo>
                <a:lnTo>
                  <a:pt x="53340" y="345948"/>
                </a:lnTo>
                <a:lnTo>
                  <a:pt x="79248" y="345948"/>
                </a:lnTo>
                <a:close/>
              </a:path>
              <a:path w="132714" h="382905">
                <a:moveTo>
                  <a:pt x="79248" y="353568"/>
                </a:moveTo>
                <a:lnTo>
                  <a:pt x="79248" y="345948"/>
                </a:lnTo>
                <a:lnTo>
                  <a:pt x="53340" y="345948"/>
                </a:lnTo>
                <a:lnTo>
                  <a:pt x="53340" y="353568"/>
                </a:lnTo>
                <a:lnTo>
                  <a:pt x="79248" y="353568"/>
                </a:lnTo>
                <a:close/>
              </a:path>
              <a:path w="132714" h="382905">
                <a:moveTo>
                  <a:pt x="132588" y="268224"/>
                </a:moveTo>
                <a:lnTo>
                  <a:pt x="129540" y="259080"/>
                </a:lnTo>
                <a:lnTo>
                  <a:pt x="123444" y="256032"/>
                </a:lnTo>
                <a:lnTo>
                  <a:pt x="117348" y="251460"/>
                </a:lnTo>
                <a:lnTo>
                  <a:pt x="108204" y="252984"/>
                </a:lnTo>
                <a:lnTo>
                  <a:pt x="103632" y="260604"/>
                </a:lnTo>
                <a:lnTo>
                  <a:pt x="66294" y="323965"/>
                </a:lnTo>
                <a:lnTo>
                  <a:pt x="79248" y="345948"/>
                </a:lnTo>
                <a:lnTo>
                  <a:pt x="79248" y="353568"/>
                </a:lnTo>
                <a:lnTo>
                  <a:pt x="80772" y="353568"/>
                </a:lnTo>
                <a:lnTo>
                  <a:pt x="80772" y="356132"/>
                </a:lnTo>
                <a:lnTo>
                  <a:pt x="128016" y="274320"/>
                </a:lnTo>
                <a:lnTo>
                  <a:pt x="132588" y="268224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97880" y="2487707"/>
            <a:ext cx="120650" cy="337857"/>
          </a:xfrm>
          <a:custGeom>
            <a:avLst/>
            <a:gdLst/>
            <a:ahLst/>
            <a:cxnLst/>
            <a:rect l="l" t="t" r="r" b="b"/>
            <a:pathLst>
              <a:path w="132715" h="382905">
                <a:moveTo>
                  <a:pt x="66294" y="323965"/>
                </a:moveTo>
                <a:lnTo>
                  <a:pt x="28956" y="260604"/>
                </a:lnTo>
                <a:lnTo>
                  <a:pt x="24384" y="252984"/>
                </a:lnTo>
                <a:lnTo>
                  <a:pt x="15240" y="251460"/>
                </a:lnTo>
                <a:lnTo>
                  <a:pt x="9144" y="256032"/>
                </a:lnTo>
                <a:lnTo>
                  <a:pt x="1524" y="259080"/>
                </a:lnTo>
                <a:lnTo>
                  <a:pt x="0" y="268224"/>
                </a:lnTo>
                <a:lnTo>
                  <a:pt x="4572" y="274320"/>
                </a:lnTo>
                <a:lnTo>
                  <a:pt x="51816" y="358178"/>
                </a:lnTo>
                <a:lnTo>
                  <a:pt x="51816" y="353568"/>
                </a:lnTo>
                <a:lnTo>
                  <a:pt x="53340" y="353568"/>
                </a:lnTo>
                <a:lnTo>
                  <a:pt x="53340" y="345948"/>
                </a:lnTo>
                <a:lnTo>
                  <a:pt x="66294" y="323965"/>
                </a:lnTo>
                <a:close/>
              </a:path>
              <a:path w="132715" h="382905">
                <a:moveTo>
                  <a:pt x="80772" y="299396"/>
                </a:moveTo>
                <a:lnTo>
                  <a:pt x="80772" y="0"/>
                </a:lnTo>
                <a:lnTo>
                  <a:pt x="51816" y="0"/>
                </a:lnTo>
                <a:lnTo>
                  <a:pt x="51816" y="299396"/>
                </a:lnTo>
                <a:lnTo>
                  <a:pt x="66294" y="323965"/>
                </a:lnTo>
                <a:lnTo>
                  <a:pt x="80772" y="299396"/>
                </a:lnTo>
                <a:close/>
              </a:path>
              <a:path w="132715" h="382905">
                <a:moveTo>
                  <a:pt x="80772" y="356132"/>
                </a:moveTo>
                <a:lnTo>
                  <a:pt x="80772" y="353568"/>
                </a:lnTo>
                <a:lnTo>
                  <a:pt x="51816" y="353568"/>
                </a:lnTo>
                <a:lnTo>
                  <a:pt x="51816" y="358178"/>
                </a:lnTo>
                <a:lnTo>
                  <a:pt x="65532" y="382524"/>
                </a:lnTo>
                <a:lnTo>
                  <a:pt x="80772" y="356132"/>
                </a:lnTo>
                <a:close/>
              </a:path>
              <a:path w="132715" h="382905">
                <a:moveTo>
                  <a:pt x="79248" y="345948"/>
                </a:moveTo>
                <a:lnTo>
                  <a:pt x="66294" y="323965"/>
                </a:lnTo>
                <a:lnTo>
                  <a:pt x="53340" y="345948"/>
                </a:lnTo>
                <a:lnTo>
                  <a:pt x="79248" y="345948"/>
                </a:lnTo>
                <a:close/>
              </a:path>
              <a:path w="132715" h="382905">
                <a:moveTo>
                  <a:pt x="79248" y="353568"/>
                </a:moveTo>
                <a:lnTo>
                  <a:pt x="79248" y="345948"/>
                </a:lnTo>
                <a:lnTo>
                  <a:pt x="53340" y="345948"/>
                </a:lnTo>
                <a:lnTo>
                  <a:pt x="53340" y="353568"/>
                </a:lnTo>
                <a:lnTo>
                  <a:pt x="79248" y="353568"/>
                </a:lnTo>
                <a:close/>
              </a:path>
              <a:path w="132715" h="382905">
                <a:moveTo>
                  <a:pt x="132588" y="268224"/>
                </a:moveTo>
                <a:lnTo>
                  <a:pt x="129540" y="259080"/>
                </a:lnTo>
                <a:lnTo>
                  <a:pt x="123444" y="256032"/>
                </a:lnTo>
                <a:lnTo>
                  <a:pt x="117348" y="251460"/>
                </a:lnTo>
                <a:lnTo>
                  <a:pt x="108204" y="252984"/>
                </a:lnTo>
                <a:lnTo>
                  <a:pt x="103632" y="260604"/>
                </a:lnTo>
                <a:lnTo>
                  <a:pt x="66294" y="323965"/>
                </a:lnTo>
                <a:lnTo>
                  <a:pt x="79248" y="345948"/>
                </a:lnTo>
                <a:lnTo>
                  <a:pt x="79248" y="353568"/>
                </a:lnTo>
                <a:lnTo>
                  <a:pt x="80772" y="353568"/>
                </a:lnTo>
                <a:lnTo>
                  <a:pt x="80772" y="356132"/>
                </a:lnTo>
                <a:lnTo>
                  <a:pt x="128016" y="274320"/>
                </a:lnTo>
                <a:lnTo>
                  <a:pt x="132588" y="268224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27032" y="3204882"/>
            <a:ext cx="22702" cy="79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26182" y="3055964"/>
            <a:ext cx="63733" cy="1427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36378" y="2823883"/>
            <a:ext cx="1119788" cy="1792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63789" y="2907707"/>
            <a:ext cx="282929" cy="253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09557" y="2807746"/>
            <a:ext cx="1558636" cy="62125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9557" y="2807746"/>
            <a:ext cx="1558636" cy="621366"/>
          </a:xfrm>
          <a:custGeom>
            <a:avLst/>
            <a:gdLst/>
            <a:ahLst/>
            <a:cxnLst/>
            <a:rect l="l" t="t" r="r" b="b"/>
            <a:pathLst>
              <a:path w="1714500" h="704214">
                <a:moveTo>
                  <a:pt x="1714500" y="437388"/>
                </a:moveTo>
                <a:lnTo>
                  <a:pt x="1709928" y="390144"/>
                </a:lnTo>
                <a:lnTo>
                  <a:pt x="1696212" y="345948"/>
                </a:lnTo>
                <a:lnTo>
                  <a:pt x="1673352" y="303276"/>
                </a:lnTo>
                <a:lnTo>
                  <a:pt x="1626108" y="242316"/>
                </a:lnTo>
                <a:lnTo>
                  <a:pt x="1586484" y="205740"/>
                </a:lnTo>
                <a:lnTo>
                  <a:pt x="1563624" y="188976"/>
                </a:lnTo>
                <a:lnTo>
                  <a:pt x="1539240" y="170688"/>
                </a:lnTo>
                <a:lnTo>
                  <a:pt x="1513332" y="155448"/>
                </a:lnTo>
                <a:lnTo>
                  <a:pt x="1458468" y="124968"/>
                </a:lnTo>
                <a:lnTo>
                  <a:pt x="1427988" y="109728"/>
                </a:lnTo>
                <a:lnTo>
                  <a:pt x="1397508" y="97536"/>
                </a:lnTo>
                <a:lnTo>
                  <a:pt x="1365504" y="83820"/>
                </a:lnTo>
                <a:lnTo>
                  <a:pt x="1331976" y="71628"/>
                </a:lnTo>
                <a:lnTo>
                  <a:pt x="1296924" y="60960"/>
                </a:lnTo>
                <a:lnTo>
                  <a:pt x="1261872" y="51816"/>
                </a:lnTo>
                <a:lnTo>
                  <a:pt x="1225296" y="41148"/>
                </a:lnTo>
                <a:lnTo>
                  <a:pt x="1149096" y="25908"/>
                </a:lnTo>
                <a:lnTo>
                  <a:pt x="1109472" y="18288"/>
                </a:lnTo>
                <a:lnTo>
                  <a:pt x="986028" y="4572"/>
                </a:lnTo>
                <a:lnTo>
                  <a:pt x="943356" y="1524"/>
                </a:lnTo>
                <a:lnTo>
                  <a:pt x="900684" y="0"/>
                </a:lnTo>
                <a:lnTo>
                  <a:pt x="813816" y="0"/>
                </a:lnTo>
                <a:lnTo>
                  <a:pt x="769620" y="1524"/>
                </a:lnTo>
                <a:lnTo>
                  <a:pt x="728472" y="4572"/>
                </a:lnTo>
                <a:lnTo>
                  <a:pt x="685800" y="9144"/>
                </a:lnTo>
                <a:lnTo>
                  <a:pt x="644652" y="13716"/>
                </a:lnTo>
                <a:lnTo>
                  <a:pt x="565404" y="25908"/>
                </a:lnTo>
                <a:lnTo>
                  <a:pt x="489204" y="41148"/>
                </a:lnTo>
                <a:lnTo>
                  <a:pt x="452628" y="51816"/>
                </a:lnTo>
                <a:lnTo>
                  <a:pt x="416052" y="60960"/>
                </a:lnTo>
                <a:lnTo>
                  <a:pt x="382524" y="73152"/>
                </a:lnTo>
                <a:lnTo>
                  <a:pt x="348996" y="83820"/>
                </a:lnTo>
                <a:lnTo>
                  <a:pt x="284988" y="111252"/>
                </a:lnTo>
                <a:lnTo>
                  <a:pt x="227076" y="140208"/>
                </a:lnTo>
                <a:lnTo>
                  <a:pt x="150876" y="188976"/>
                </a:lnTo>
                <a:lnTo>
                  <a:pt x="106680" y="224028"/>
                </a:lnTo>
                <a:lnTo>
                  <a:pt x="53340" y="283464"/>
                </a:lnTo>
                <a:lnTo>
                  <a:pt x="27432" y="324612"/>
                </a:lnTo>
                <a:lnTo>
                  <a:pt x="10668" y="370332"/>
                </a:lnTo>
                <a:lnTo>
                  <a:pt x="1524" y="416052"/>
                </a:lnTo>
                <a:lnTo>
                  <a:pt x="0" y="438912"/>
                </a:lnTo>
                <a:lnTo>
                  <a:pt x="1524" y="461772"/>
                </a:lnTo>
                <a:lnTo>
                  <a:pt x="10668" y="509016"/>
                </a:lnTo>
                <a:lnTo>
                  <a:pt x="28956" y="551688"/>
                </a:lnTo>
                <a:lnTo>
                  <a:pt x="38100" y="567690"/>
                </a:lnTo>
                <a:lnTo>
                  <a:pt x="38100" y="437388"/>
                </a:lnTo>
                <a:lnTo>
                  <a:pt x="39624" y="417576"/>
                </a:lnTo>
                <a:lnTo>
                  <a:pt x="47244" y="379476"/>
                </a:lnTo>
                <a:lnTo>
                  <a:pt x="62484" y="341376"/>
                </a:lnTo>
                <a:lnTo>
                  <a:pt x="85344" y="304800"/>
                </a:lnTo>
                <a:lnTo>
                  <a:pt x="115824" y="269748"/>
                </a:lnTo>
                <a:lnTo>
                  <a:pt x="152400" y="234696"/>
                </a:lnTo>
                <a:lnTo>
                  <a:pt x="173736" y="219456"/>
                </a:lnTo>
                <a:lnTo>
                  <a:pt x="196596" y="202692"/>
                </a:lnTo>
                <a:lnTo>
                  <a:pt x="246888" y="172212"/>
                </a:lnTo>
                <a:lnTo>
                  <a:pt x="301752" y="144780"/>
                </a:lnTo>
                <a:lnTo>
                  <a:pt x="362712" y="120396"/>
                </a:lnTo>
                <a:lnTo>
                  <a:pt x="428244" y="97536"/>
                </a:lnTo>
                <a:lnTo>
                  <a:pt x="498348" y="79248"/>
                </a:lnTo>
                <a:lnTo>
                  <a:pt x="573024" y="62484"/>
                </a:lnTo>
                <a:lnTo>
                  <a:pt x="611124" y="56388"/>
                </a:lnTo>
                <a:lnTo>
                  <a:pt x="650748" y="51816"/>
                </a:lnTo>
                <a:lnTo>
                  <a:pt x="690372" y="45720"/>
                </a:lnTo>
                <a:lnTo>
                  <a:pt x="772668" y="39624"/>
                </a:lnTo>
                <a:lnTo>
                  <a:pt x="813816" y="38154"/>
                </a:lnTo>
                <a:lnTo>
                  <a:pt x="900684" y="38100"/>
                </a:lnTo>
                <a:lnTo>
                  <a:pt x="941832" y="39624"/>
                </a:lnTo>
                <a:lnTo>
                  <a:pt x="1024128" y="45720"/>
                </a:lnTo>
                <a:lnTo>
                  <a:pt x="1065276" y="51816"/>
                </a:lnTo>
                <a:lnTo>
                  <a:pt x="1103376" y="56388"/>
                </a:lnTo>
                <a:lnTo>
                  <a:pt x="1143000" y="62484"/>
                </a:lnTo>
                <a:lnTo>
                  <a:pt x="1252728" y="88392"/>
                </a:lnTo>
                <a:lnTo>
                  <a:pt x="1319784" y="108204"/>
                </a:lnTo>
                <a:lnTo>
                  <a:pt x="1383792" y="132588"/>
                </a:lnTo>
                <a:lnTo>
                  <a:pt x="1441704" y="158496"/>
                </a:lnTo>
                <a:lnTo>
                  <a:pt x="1469136" y="173736"/>
                </a:lnTo>
                <a:lnTo>
                  <a:pt x="1495044" y="187452"/>
                </a:lnTo>
                <a:lnTo>
                  <a:pt x="1562100" y="236220"/>
                </a:lnTo>
                <a:lnTo>
                  <a:pt x="1598676" y="269748"/>
                </a:lnTo>
                <a:lnTo>
                  <a:pt x="1629156" y="306324"/>
                </a:lnTo>
                <a:lnTo>
                  <a:pt x="1652016" y="342900"/>
                </a:lnTo>
                <a:lnTo>
                  <a:pt x="1667256" y="381000"/>
                </a:lnTo>
                <a:lnTo>
                  <a:pt x="1674876" y="419100"/>
                </a:lnTo>
                <a:lnTo>
                  <a:pt x="1676400" y="438912"/>
                </a:lnTo>
                <a:lnTo>
                  <a:pt x="1676400" y="568833"/>
                </a:lnTo>
                <a:lnTo>
                  <a:pt x="1687068" y="550164"/>
                </a:lnTo>
                <a:lnTo>
                  <a:pt x="1696212" y="528828"/>
                </a:lnTo>
                <a:lnTo>
                  <a:pt x="1703832" y="505968"/>
                </a:lnTo>
                <a:lnTo>
                  <a:pt x="1709928" y="483108"/>
                </a:lnTo>
                <a:lnTo>
                  <a:pt x="1712976" y="460248"/>
                </a:lnTo>
                <a:lnTo>
                  <a:pt x="1714500" y="437388"/>
                </a:lnTo>
                <a:close/>
              </a:path>
              <a:path w="1714500" h="704214">
                <a:moveTo>
                  <a:pt x="248106" y="704087"/>
                </a:moveTo>
                <a:lnTo>
                  <a:pt x="245364" y="702564"/>
                </a:lnTo>
                <a:lnTo>
                  <a:pt x="219456" y="688848"/>
                </a:lnTo>
                <a:lnTo>
                  <a:pt x="195072" y="672084"/>
                </a:lnTo>
                <a:lnTo>
                  <a:pt x="152400" y="640080"/>
                </a:lnTo>
                <a:lnTo>
                  <a:pt x="114300" y="606552"/>
                </a:lnTo>
                <a:lnTo>
                  <a:pt x="85344" y="569976"/>
                </a:lnTo>
                <a:lnTo>
                  <a:pt x="62484" y="533400"/>
                </a:lnTo>
                <a:lnTo>
                  <a:pt x="47244" y="495300"/>
                </a:lnTo>
                <a:lnTo>
                  <a:pt x="41148" y="477012"/>
                </a:lnTo>
                <a:lnTo>
                  <a:pt x="38100" y="437388"/>
                </a:lnTo>
                <a:lnTo>
                  <a:pt x="38100" y="567690"/>
                </a:lnTo>
                <a:lnTo>
                  <a:pt x="70104" y="614172"/>
                </a:lnTo>
                <a:lnTo>
                  <a:pt x="128016" y="670560"/>
                </a:lnTo>
                <a:lnTo>
                  <a:pt x="150876" y="687324"/>
                </a:lnTo>
                <a:lnTo>
                  <a:pt x="173227" y="704087"/>
                </a:lnTo>
                <a:lnTo>
                  <a:pt x="248106" y="704087"/>
                </a:lnTo>
                <a:close/>
              </a:path>
              <a:path w="1714500" h="704214">
                <a:moveTo>
                  <a:pt x="1676400" y="568833"/>
                </a:moveTo>
                <a:lnTo>
                  <a:pt x="1676400" y="438912"/>
                </a:lnTo>
                <a:lnTo>
                  <a:pt x="1674876" y="458724"/>
                </a:lnTo>
                <a:lnTo>
                  <a:pt x="1671828" y="478536"/>
                </a:lnTo>
                <a:lnTo>
                  <a:pt x="1661160" y="516636"/>
                </a:lnTo>
                <a:lnTo>
                  <a:pt x="1641348" y="553212"/>
                </a:lnTo>
                <a:lnTo>
                  <a:pt x="1613916" y="589788"/>
                </a:lnTo>
                <a:lnTo>
                  <a:pt x="1580388" y="624840"/>
                </a:lnTo>
                <a:lnTo>
                  <a:pt x="1540764" y="656844"/>
                </a:lnTo>
                <a:lnTo>
                  <a:pt x="1517904" y="673608"/>
                </a:lnTo>
                <a:lnTo>
                  <a:pt x="1493520" y="688848"/>
                </a:lnTo>
                <a:lnTo>
                  <a:pt x="1467612" y="704087"/>
                </a:lnTo>
                <a:lnTo>
                  <a:pt x="1539240" y="704087"/>
                </a:lnTo>
                <a:lnTo>
                  <a:pt x="1586484" y="670560"/>
                </a:lnTo>
                <a:lnTo>
                  <a:pt x="1644396" y="612648"/>
                </a:lnTo>
                <a:lnTo>
                  <a:pt x="1674876" y="571500"/>
                </a:lnTo>
                <a:lnTo>
                  <a:pt x="1676400" y="568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237940" y="2896046"/>
            <a:ext cx="1291359" cy="51934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488361" marR="4559" indent="-477533">
              <a:lnSpc>
                <a:spcPct val="150000"/>
              </a:lnSpc>
              <a:spcBef>
                <a:spcPts val="90"/>
              </a:spcBef>
            </a:pPr>
            <a:r>
              <a:rPr sz="1100" b="1" spc="-40" dirty="0">
                <a:latin typeface="Arial"/>
                <a:cs typeface="Arial"/>
              </a:rPr>
              <a:t>A</a:t>
            </a:r>
            <a:r>
              <a:rPr sz="1100" b="1" spc="-4" dirty="0">
                <a:latin typeface="Arial"/>
                <a:cs typeface="Arial"/>
              </a:rPr>
              <a:t>nt</a:t>
            </a:r>
            <a:r>
              <a:rPr sz="1100" b="1" spc="9" dirty="0">
                <a:latin typeface="Arial"/>
                <a:cs typeface="Arial"/>
              </a:rPr>
              <a:t>i</a:t>
            </a:r>
            <a:r>
              <a:rPr sz="1100" b="1" spc="-4" dirty="0">
                <a:latin typeface="Arial"/>
                <a:cs typeface="Arial"/>
              </a:rPr>
              <a:t>gen-present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4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  cells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5637" y="403412"/>
            <a:ext cx="831272" cy="60511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26423" y="3558634"/>
            <a:ext cx="60616" cy="35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75578" y="3553841"/>
            <a:ext cx="11907" cy="12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20143" y="3546476"/>
            <a:ext cx="19651" cy="281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62627" y="3429999"/>
            <a:ext cx="322610" cy="1107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21278" y="3435944"/>
            <a:ext cx="2615" cy="14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47219" y="3471715"/>
            <a:ext cx="3288" cy="143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23989" y="3514927"/>
            <a:ext cx="1406" cy="4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16901" y="3537831"/>
            <a:ext cx="10036" cy="19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59903" y="3547226"/>
            <a:ext cx="11928" cy="165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11590" y="3553532"/>
            <a:ext cx="11690" cy="13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55441" y="3558057"/>
            <a:ext cx="20873" cy="16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24889" y="3561879"/>
            <a:ext cx="90799" cy="159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26854" y="3428999"/>
            <a:ext cx="1241830" cy="1519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26854" y="3428999"/>
            <a:ext cx="1242291" cy="152400"/>
          </a:xfrm>
          <a:custGeom>
            <a:avLst/>
            <a:gdLst/>
            <a:ahLst/>
            <a:cxnLst/>
            <a:rect l="l" t="t" r="r" b="b"/>
            <a:pathLst>
              <a:path w="1366520" h="172720">
                <a:moveTo>
                  <a:pt x="1366013" y="0"/>
                </a:moveTo>
                <a:lnTo>
                  <a:pt x="1294385" y="0"/>
                </a:lnTo>
                <a:lnTo>
                  <a:pt x="1268476" y="13716"/>
                </a:lnTo>
                <a:lnTo>
                  <a:pt x="1239520" y="27432"/>
                </a:lnTo>
                <a:lnTo>
                  <a:pt x="1178560" y="51816"/>
                </a:lnTo>
                <a:lnTo>
                  <a:pt x="1113028" y="74676"/>
                </a:lnTo>
                <a:lnTo>
                  <a:pt x="1042924" y="92964"/>
                </a:lnTo>
                <a:lnTo>
                  <a:pt x="968248" y="109728"/>
                </a:lnTo>
                <a:lnTo>
                  <a:pt x="930148" y="115824"/>
                </a:lnTo>
                <a:lnTo>
                  <a:pt x="850900" y="124968"/>
                </a:lnTo>
                <a:lnTo>
                  <a:pt x="809752" y="129540"/>
                </a:lnTo>
                <a:lnTo>
                  <a:pt x="768604" y="132588"/>
                </a:lnTo>
                <a:lnTo>
                  <a:pt x="727456" y="134057"/>
                </a:lnTo>
                <a:lnTo>
                  <a:pt x="640588" y="134112"/>
                </a:lnTo>
                <a:lnTo>
                  <a:pt x="599440" y="132588"/>
                </a:lnTo>
                <a:lnTo>
                  <a:pt x="558292" y="129540"/>
                </a:lnTo>
                <a:lnTo>
                  <a:pt x="475996" y="120396"/>
                </a:lnTo>
                <a:lnTo>
                  <a:pt x="437896" y="115824"/>
                </a:lnTo>
                <a:lnTo>
                  <a:pt x="398272" y="108204"/>
                </a:lnTo>
                <a:lnTo>
                  <a:pt x="361696" y="102108"/>
                </a:lnTo>
                <a:lnTo>
                  <a:pt x="288544" y="83820"/>
                </a:lnTo>
                <a:lnTo>
                  <a:pt x="221488" y="64008"/>
                </a:lnTo>
                <a:lnTo>
                  <a:pt x="157480" y="39624"/>
                </a:lnTo>
                <a:lnTo>
                  <a:pt x="99568" y="13716"/>
                </a:lnTo>
                <a:lnTo>
                  <a:pt x="74879" y="0"/>
                </a:lnTo>
                <a:lnTo>
                  <a:pt x="0" y="0"/>
                </a:lnTo>
                <a:lnTo>
                  <a:pt x="82804" y="47244"/>
                </a:lnTo>
                <a:lnTo>
                  <a:pt x="143764" y="74676"/>
                </a:lnTo>
                <a:lnTo>
                  <a:pt x="209296" y="99060"/>
                </a:lnTo>
                <a:lnTo>
                  <a:pt x="244348" y="111252"/>
                </a:lnTo>
                <a:lnTo>
                  <a:pt x="279400" y="120396"/>
                </a:lnTo>
                <a:lnTo>
                  <a:pt x="315976" y="131064"/>
                </a:lnTo>
                <a:lnTo>
                  <a:pt x="392176" y="146304"/>
                </a:lnTo>
                <a:lnTo>
                  <a:pt x="431800" y="152400"/>
                </a:lnTo>
                <a:lnTo>
                  <a:pt x="472948" y="158496"/>
                </a:lnTo>
                <a:lnTo>
                  <a:pt x="555244" y="167640"/>
                </a:lnTo>
                <a:lnTo>
                  <a:pt x="597916" y="170688"/>
                </a:lnTo>
                <a:lnTo>
                  <a:pt x="640588" y="172212"/>
                </a:lnTo>
                <a:lnTo>
                  <a:pt x="727456" y="172212"/>
                </a:lnTo>
                <a:lnTo>
                  <a:pt x="771652" y="170688"/>
                </a:lnTo>
                <a:lnTo>
                  <a:pt x="812800" y="167640"/>
                </a:lnTo>
                <a:lnTo>
                  <a:pt x="855472" y="163068"/>
                </a:lnTo>
                <a:lnTo>
                  <a:pt x="896620" y="158496"/>
                </a:lnTo>
                <a:lnTo>
                  <a:pt x="975868" y="146304"/>
                </a:lnTo>
                <a:lnTo>
                  <a:pt x="1013968" y="138684"/>
                </a:lnTo>
                <a:lnTo>
                  <a:pt x="1052068" y="129540"/>
                </a:lnTo>
                <a:lnTo>
                  <a:pt x="1123696" y="111252"/>
                </a:lnTo>
                <a:lnTo>
                  <a:pt x="1192276" y="86868"/>
                </a:lnTo>
                <a:lnTo>
                  <a:pt x="1256284" y="60960"/>
                </a:lnTo>
                <a:lnTo>
                  <a:pt x="1314196" y="32004"/>
                </a:lnTo>
                <a:lnTo>
                  <a:pt x="1341628" y="16764"/>
                </a:lnTo>
                <a:lnTo>
                  <a:pt x="1366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66605" y="3558634"/>
            <a:ext cx="60616" cy="35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15760" y="3553841"/>
            <a:ext cx="11907" cy="12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60325" y="3546476"/>
            <a:ext cx="19651" cy="281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02809" y="3429999"/>
            <a:ext cx="322610" cy="1107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61460" y="3435944"/>
            <a:ext cx="2615" cy="14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87401" y="3471715"/>
            <a:ext cx="3288" cy="143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64171" y="3514927"/>
            <a:ext cx="1406" cy="4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57083" y="3537831"/>
            <a:ext cx="10036" cy="19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00085" y="3547226"/>
            <a:ext cx="11928" cy="165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51772" y="3553532"/>
            <a:ext cx="11690" cy="13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95623" y="3558057"/>
            <a:ext cx="20873" cy="16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65070" y="3561879"/>
            <a:ext cx="90799" cy="159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67036" y="3428999"/>
            <a:ext cx="1241830" cy="1519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67035" y="3428999"/>
            <a:ext cx="1242291" cy="152400"/>
          </a:xfrm>
          <a:custGeom>
            <a:avLst/>
            <a:gdLst/>
            <a:ahLst/>
            <a:cxnLst/>
            <a:rect l="l" t="t" r="r" b="b"/>
            <a:pathLst>
              <a:path w="1366520" h="172720">
                <a:moveTo>
                  <a:pt x="1366013" y="0"/>
                </a:moveTo>
                <a:lnTo>
                  <a:pt x="1294385" y="0"/>
                </a:lnTo>
                <a:lnTo>
                  <a:pt x="1268476" y="13716"/>
                </a:lnTo>
                <a:lnTo>
                  <a:pt x="1239520" y="27432"/>
                </a:lnTo>
                <a:lnTo>
                  <a:pt x="1178560" y="51816"/>
                </a:lnTo>
                <a:lnTo>
                  <a:pt x="1113028" y="74676"/>
                </a:lnTo>
                <a:lnTo>
                  <a:pt x="1042924" y="92964"/>
                </a:lnTo>
                <a:lnTo>
                  <a:pt x="968248" y="109728"/>
                </a:lnTo>
                <a:lnTo>
                  <a:pt x="930148" y="115824"/>
                </a:lnTo>
                <a:lnTo>
                  <a:pt x="850900" y="124968"/>
                </a:lnTo>
                <a:lnTo>
                  <a:pt x="809752" y="129540"/>
                </a:lnTo>
                <a:lnTo>
                  <a:pt x="768604" y="132588"/>
                </a:lnTo>
                <a:lnTo>
                  <a:pt x="727456" y="134057"/>
                </a:lnTo>
                <a:lnTo>
                  <a:pt x="640588" y="134112"/>
                </a:lnTo>
                <a:lnTo>
                  <a:pt x="599440" y="132588"/>
                </a:lnTo>
                <a:lnTo>
                  <a:pt x="558292" y="129540"/>
                </a:lnTo>
                <a:lnTo>
                  <a:pt x="475996" y="120396"/>
                </a:lnTo>
                <a:lnTo>
                  <a:pt x="437896" y="115824"/>
                </a:lnTo>
                <a:lnTo>
                  <a:pt x="398272" y="108204"/>
                </a:lnTo>
                <a:lnTo>
                  <a:pt x="361696" y="102108"/>
                </a:lnTo>
                <a:lnTo>
                  <a:pt x="288544" y="83820"/>
                </a:lnTo>
                <a:lnTo>
                  <a:pt x="221488" y="64008"/>
                </a:lnTo>
                <a:lnTo>
                  <a:pt x="157480" y="39624"/>
                </a:lnTo>
                <a:lnTo>
                  <a:pt x="99568" y="13716"/>
                </a:lnTo>
                <a:lnTo>
                  <a:pt x="74879" y="0"/>
                </a:lnTo>
                <a:lnTo>
                  <a:pt x="0" y="0"/>
                </a:lnTo>
                <a:lnTo>
                  <a:pt x="82804" y="47244"/>
                </a:lnTo>
                <a:lnTo>
                  <a:pt x="143764" y="74676"/>
                </a:lnTo>
                <a:lnTo>
                  <a:pt x="209296" y="99060"/>
                </a:lnTo>
                <a:lnTo>
                  <a:pt x="244348" y="111252"/>
                </a:lnTo>
                <a:lnTo>
                  <a:pt x="279400" y="120396"/>
                </a:lnTo>
                <a:lnTo>
                  <a:pt x="315976" y="131064"/>
                </a:lnTo>
                <a:lnTo>
                  <a:pt x="392176" y="146304"/>
                </a:lnTo>
                <a:lnTo>
                  <a:pt x="431800" y="152400"/>
                </a:lnTo>
                <a:lnTo>
                  <a:pt x="472948" y="158496"/>
                </a:lnTo>
                <a:lnTo>
                  <a:pt x="555244" y="167640"/>
                </a:lnTo>
                <a:lnTo>
                  <a:pt x="597916" y="170688"/>
                </a:lnTo>
                <a:lnTo>
                  <a:pt x="640588" y="172212"/>
                </a:lnTo>
                <a:lnTo>
                  <a:pt x="727456" y="172212"/>
                </a:lnTo>
                <a:lnTo>
                  <a:pt x="771652" y="170688"/>
                </a:lnTo>
                <a:lnTo>
                  <a:pt x="812800" y="167640"/>
                </a:lnTo>
                <a:lnTo>
                  <a:pt x="855472" y="163068"/>
                </a:lnTo>
                <a:lnTo>
                  <a:pt x="896620" y="158496"/>
                </a:lnTo>
                <a:lnTo>
                  <a:pt x="975868" y="146304"/>
                </a:lnTo>
                <a:lnTo>
                  <a:pt x="1013968" y="138684"/>
                </a:lnTo>
                <a:lnTo>
                  <a:pt x="1052068" y="129540"/>
                </a:lnTo>
                <a:lnTo>
                  <a:pt x="1123696" y="111252"/>
                </a:lnTo>
                <a:lnTo>
                  <a:pt x="1192276" y="86868"/>
                </a:lnTo>
                <a:lnTo>
                  <a:pt x="1256284" y="60960"/>
                </a:lnTo>
                <a:lnTo>
                  <a:pt x="1314196" y="32004"/>
                </a:lnTo>
                <a:lnTo>
                  <a:pt x="1341628" y="16764"/>
                </a:lnTo>
                <a:lnTo>
                  <a:pt x="13660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21044" y="4684059"/>
            <a:ext cx="855" cy="30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63731" y="4484151"/>
            <a:ext cx="694" cy="134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55819" y="4101353"/>
            <a:ext cx="1650979" cy="34184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39192" y="4085216"/>
            <a:ext cx="1685636" cy="69969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39192" y="4085215"/>
            <a:ext cx="1685636" cy="705971"/>
          </a:xfrm>
          <a:custGeom>
            <a:avLst/>
            <a:gdLst/>
            <a:ahLst/>
            <a:cxnLst/>
            <a:rect l="l" t="t" r="r" b="b"/>
            <a:pathLst>
              <a:path w="1854200" h="800100">
                <a:moveTo>
                  <a:pt x="939800" y="38100"/>
                </a:moveTo>
                <a:lnTo>
                  <a:pt x="939800" y="1524"/>
                </a:lnTo>
                <a:lnTo>
                  <a:pt x="927100" y="0"/>
                </a:lnTo>
                <a:lnTo>
                  <a:pt x="876300" y="0"/>
                </a:lnTo>
                <a:lnTo>
                  <a:pt x="825500" y="1524"/>
                </a:lnTo>
                <a:lnTo>
                  <a:pt x="736600" y="7620"/>
                </a:lnTo>
                <a:lnTo>
                  <a:pt x="647700" y="16764"/>
                </a:lnTo>
                <a:lnTo>
                  <a:pt x="609600" y="22860"/>
                </a:lnTo>
                <a:lnTo>
                  <a:pt x="520700" y="38100"/>
                </a:lnTo>
                <a:lnTo>
                  <a:pt x="482600" y="45720"/>
                </a:lnTo>
                <a:lnTo>
                  <a:pt x="444500" y="56388"/>
                </a:lnTo>
                <a:lnTo>
                  <a:pt x="406400" y="65532"/>
                </a:lnTo>
                <a:lnTo>
                  <a:pt x="368300" y="76200"/>
                </a:lnTo>
                <a:lnTo>
                  <a:pt x="304800" y="100584"/>
                </a:lnTo>
                <a:lnTo>
                  <a:pt x="266700" y="112776"/>
                </a:lnTo>
                <a:lnTo>
                  <a:pt x="215900" y="140208"/>
                </a:lnTo>
                <a:lnTo>
                  <a:pt x="177800" y="155448"/>
                </a:lnTo>
                <a:lnTo>
                  <a:pt x="152400" y="170688"/>
                </a:lnTo>
                <a:lnTo>
                  <a:pt x="139700" y="187452"/>
                </a:lnTo>
                <a:lnTo>
                  <a:pt x="88900" y="220980"/>
                </a:lnTo>
                <a:lnTo>
                  <a:pt x="63500" y="239268"/>
                </a:lnTo>
                <a:lnTo>
                  <a:pt x="38100" y="275844"/>
                </a:lnTo>
                <a:lnTo>
                  <a:pt x="12700" y="315468"/>
                </a:lnTo>
                <a:lnTo>
                  <a:pt x="0" y="336804"/>
                </a:lnTo>
                <a:lnTo>
                  <a:pt x="0" y="466344"/>
                </a:lnTo>
                <a:lnTo>
                  <a:pt x="25400" y="505968"/>
                </a:lnTo>
                <a:lnTo>
                  <a:pt x="25400" y="390144"/>
                </a:lnTo>
                <a:lnTo>
                  <a:pt x="38100" y="382524"/>
                </a:lnTo>
                <a:lnTo>
                  <a:pt x="38100" y="347472"/>
                </a:lnTo>
                <a:lnTo>
                  <a:pt x="63500" y="313944"/>
                </a:lnTo>
                <a:lnTo>
                  <a:pt x="63500" y="297180"/>
                </a:lnTo>
                <a:lnTo>
                  <a:pt x="88900" y="280416"/>
                </a:lnTo>
                <a:lnTo>
                  <a:pt x="114300" y="248412"/>
                </a:lnTo>
                <a:lnTo>
                  <a:pt x="139700" y="233172"/>
                </a:lnTo>
                <a:lnTo>
                  <a:pt x="152400" y="217932"/>
                </a:lnTo>
                <a:lnTo>
                  <a:pt x="177800" y="202692"/>
                </a:lnTo>
                <a:lnTo>
                  <a:pt x="203200" y="188976"/>
                </a:lnTo>
                <a:lnTo>
                  <a:pt x="228600" y="173736"/>
                </a:lnTo>
                <a:lnTo>
                  <a:pt x="254000" y="161544"/>
                </a:lnTo>
                <a:lnTo>
                  <a:pt x="292100" y="147828"/>
                </a:lnTo>
                <a:lnTo>
                  <a:pt x="355600" y="123444"/>
                </a:lnTo>
                <a:lnTo>
                  <a:pt x="419100" y="102108"/>
                </a:lnTo>
                <a:lnTo>
                  <a:pt x="533400" y="74676"/>
                </a:lnTo>
                <a:lnTo>
                  <a:pt x="571500" y="67056"/>
                </a:lnTo>
                <a:lnTo>
                  <a:pt x="609600" y="60960"/>
                </a:lnTo>
                <a:lnTo>
                  <a:pt x="698500" y="50292"/>
                </a:lnTo>
                <a:lnTo>
                  <a:pt x="749300" y="45720"/>
                </a:lnTo>
                <a:lnTo>
                  <a:pt x="787400" y="42672"/>
                </a:lnTo>
                <a:lnTo>
                  <a:pt x="838200" y="39624"/>
                </a:lnTo>
                <a:lnTo>
                  <a:pt x="876300" y="38100"/>
                </a:lnTo>
                <a:lnTo>
                  <a:pt x="914400" y="38100"/>
                </a:lnTo>
                <a:lnTo>
                  <a:pt x="914400" y="36576"/>
                </a:lnTo>
                <a:lnTo>
                  <a:pt x="927100" y="36576"/>
                </a:lnTo>
                <a:lnTo>
                  <a:pt x="927100" y="38100"/>
                </a:lnTo>
                <a:lnTo>
                  <a:pt x="939800" y="38100"/>
                </a:lnTo>
                <a:close/>
              </a:path>
              <a:path w="1854200" h="800100">
                <a:moveTo>
                  <a:pt x="1816100" y="524256"/>
                </a:moveTo>
                <a:lnTo>
                  <a:pt x="1816100" y="452628"/>
                </a:lnTo>
                <a:lnTo>
                  <a:pt x="1765300" y="519684"/>
                </a:lnTo>
                <a:lnTo>
                  <a:pt x="1739900" y="551688"/>
                </a:lnTo>
                <a:lnTo>
                  <a:pt x="1714500" y="566928"/>
                </a:lnTo>
                <a:lnTo>
                  <a:pt x="1701800" y="582168"/>
                </a:lnTo>
                <a:lnTo>
                  <a:pt x="1676400" y="597408"/>
                </a:lnTo>
                <a:lnTo>
                  <a:pt x="1625600" y="624840"/>
                </a:lnTo>
                <a:lnTo>
                  <a:pt x="1562100" y="652272"/>
                </a:lnTo>
                <a:lnTo>
                  <a:pt x="1498600" y="676656"/>
                </a:lnTo>
                <a:lnTo>
                  <a:pt x="1473200" y="687324"/>
                </a:lnTo>
                <a:lnTo>
                  <a:pt x="1435100" y="697992"/>
                </a:lnTo>
                <a:lnTo>
                  <a:pt x="1320800" y="725424"/>
                </a:lnTo>
                <a:lnTo>
                  <a:pt x="1282700" y="733044"/>
                </a:lnTo>
                <a:lnTo>
                  <a:pt x="1244600" y="739140"/>
                </a:lnTo>
                <a:lnTo>
                  <a:pt x="1155700" y="749808"/>
                </a:lnTo>
                <a:lnTo>
                  <a:pt x="1104900" y="754380"/>
                </a:lnTo>
                <a:lnTo>
                  <a:pt x="1066800" y="757428"/>
                </a:lnTo>
                <a:lnTo>
                  <a:pt x="1016000" y="760476"/>
                </a:lnTo>
                <a:lnTo>
                  <a:pt x="977900" y="762000"/>
                </a:lnTo>
                <a:lnTo>
                  <a:pt x="876300" y="762000"/>
                </a:lnTo>
                <a:lnTo>
                  <a:pt x="838200" y="760476"/>
                </a:lnTo>
                <a:lnTo>
                  <a:pt x="787400" y="757428"/>
                </a:lnTo>
                <a:lnTo>
                  <a:pt x="749300" y="754380"/>
                </a:lnTo>
                <a:lnTo>
                  <a:pt x="698500" y="749808"/>
                </a:lnTo>
                <a:lnTo>
                  <a:pt x="609600" y="739140"/>
                </a:lnTo>
                <a:lnTo>
                  <a:pt x="571500" y="733044"/>
                </a:lnTo>
                <a:lnTo>
                  <a:pt x="533400" y="725424"/>
                </a:lnTo>
                <a:lnTo>
                  <a:pt x="419100" y="697992"/>
                </a:lnTo>
                <a:lnTo>
                  <a:pt x="381000" y="687324"/>
                </a:lnTo>
                <a:lnTo>
                  <a:pt x="355600" y="676656"/>
                </a:lnTo>
                <a:lnTo>
                  <a:pt x="317500" y="664464"/>
                </a:lnTo>
                <a:lnTo>
                  <a:pt x="292100" y="652272"/>
                </a:lnTo>
                <a:lnTo>
                  <a:pt x="254000" y="638556"/>
                </a:lnTo>
                <a:lnTo>
                  <a:pt x="177800" y="597408"/>
                </a:lnTo>
                <a:lnTo>
                  <a:pt x="152400" y="582168"/>
                </a:lnTo>
                <a:lnTo>
                  <a:pt x="139700" y="566928"/>
                </a:lnTo>
                <a:lnTo>
                  <a:pt x="114300" y="550164"/>
                </a:lnTo>
                <a:lnTo>
                  <a:pt x="101600" y="534924"/>
                </a:lnTo>
                <a:lnTo>
                  <a:pt x="76200" y="518160"/>
                </a:lnTo>
                <a:lnTo>
                  <a:pt x="63500" y="501396"/>
                </a:lnTo>
                <a:lnTo>
                  <a:pt x="63500" y="484632"/>
                </a:lnTo>
                <a:lnTo>
                  <a:pt x="38100" y="451104"/>
                </a:lnTo>
                <a:lnTo>
                  <a:pt x="38100" y="416052"/>
                </a:lnTo>
                <a:lnTo>
                  <a:pt x="25400" y="408432"/>
                </a:lnTo>
                <a:lnTo>
                  <a:pt x="25400" y="505968"/>
                </a:lnTo>
                <a:lnTo>
                  <a:pt x="38100" y="525780"/>
                </a:lnTo>
                <a:lnTo>
                  <a:pt x="50800" y="544068"/>
                </a:lnTo>
                <a:lnTo>
                  <a:pt x="76200" y="562356"/>
                </a:lnTo>
                <a:lnTo>
                  <a:pt x="88900" y="580644"/>
                </a:lnTo>
                <a:lnTo>
                  <a:pt x="139700" y="614172"/>
                </a:lnTo>
                <a:lnTo>
                  <a:pt x="215900" y="659892"/>
                </a:lnTo>
                <a:lnTo>
                  <a:pt x="241300" y="673608"/>
                </a:lnTo>
                <a:lnTo>
                  <a:pt x="279400" y="687324"/>
                </a:lnTo>
                <a:lnTo>
                  <a:pt x="304800" y="699516"/>
                </a:lnTo>
                <a:lnTo>
                  <a:pt x="342900" y="711708"/>
                </a:lnTo>
                <a:lnTo>
                  <a:pt x="368300" y="723900"/>
                </a:lnTo>
                <a:lnTo>
                  <a:pt x="406400" y="734568"/>
                </a:lnTo>
                <a:lnTo>
                  <a:pt x="444500" y="743712"/>
                </a:lnTo>
                <a:lnTo>
                  <a:pt x="482600" y="754380"/>
                </a:lnTo>
                <a:lnTo>
                  <a:pt x="520700" y="762000"/>
                </a:lnTo>
                <a:lnTo>
                  <a:pt x="609600" y="777240"/>
                </a:lnTo>
                <a:lnTo>
                  <a:pt x="647700" y="783336"/>
                </a:lnTo>
                <a:lnTo>
                  <a:pt x="698500" y="787908"/>
                </a:lnTo>
                <a:lnTo>
                  <a:pt x="736600" y="792480"/>
                </a:lnTo>
                <a:lnTo>
                  <a:pt x="838200" y="798576"/>
                </a:lnTo>
                <a:lnTo>
                  <a:pt x="876300" y="800100"/>
                </a:lnTo>
                <a:lnTo>
                  <a:pt x="901700" y="800100"/>
                </a:lnTo>
                <a:lnTo>
                  <a:pt x="901700" y="777240"/>
                </a:lnTo>
                <a:lnTo>
                  <a:pt x="914400" y="768096"/>
                </a:lnTo>
                <a:lnTo>
                  <a:pt x="914400" y="798576"/>
                </a:lnTo>
                <a:lnTo>
                  <a:pt x="927100" y="798576"/>
                </a:lnTo>
                <a:lnTo>
                  <a:pt x="927100" y="763524"/>
                </a:lnTo>
                <a:lnTo>
                  <a:pt x="939800" y="766643"/>
                </a:lnTo>
                <a:lnTo>
                  <a:pt x="939800" y="800100"/>
                </a:lnTo>
                <a:lnTo>
                  <a:pt x="977900" y="800100"/>
                </a:lnTo>
                <a:lnTo>
                  <a:pt x="1016000" y="798576"/>
                </a:lnTo>
                <a:lnTo>
                  <a:pt x="1117600" y="792480"/>
                </a:lnTo>
                <a:lnTo>
                  <a:pt x="1155700" y="787908"/>
                </a:lnTo>
                <a:lnTo>
                  <a:pt x="1206500" y="783336"/>
                </a:lnTo>
                <a:lnTo>
                  <a:pt x="1244600" y="777240"/>
                </a:lnTo>
                <a:lnTo>
                  <a:pt x="1320800" y="762000"/>
                </a:lnTo>
                <a:lnTo>
                  <a:pt x="1409700" y="743712"/>
                </a:lnTo>
                <a:lnTo>
                  <a:pt x="1447800" y="734568"/>
                </a:lnTo>
                <a:lnTo>
                  <a:pt x="1473200" y="723900"/>
                </a:lnTo>
                <a:lnTo>
                  <a:pt x="1587500" y="687324"/>
                </a:lnTo>
                <a:lnTo>
                  <a:pt x="1638300" y="659892"/>
                </a:lnTo>
                <a:lnTo>
                  <a:pt x="1663700" y="644652"/>
                </a:lnTo>
                <a:lnTo>
                  <a:pt x="1701800" y="629412"/>
                </a:lnTo>
                <a:lnTo>
                  <a:pt x="1714500" y="612648"/>
                </a:lnTo>
                <a:lnTo>
                  <a:pt x="1765300" y="579120"/>
                </a:lnTo>
                <a:lnTo>
                  <a:pt x="1803400" y="542544"/>
                </a:lnTo>
                <a:lnTo>
                  <a:pt x="1816100" y="524256"/>
                </a:lnTo>
                <a:close/>
              </a:path>
              <a:path w="1854200" h="800100">
                <a:moveTo>
                  <a:pt x="914400" y="784002"/>
                </a:moveTo>
                <a:lnTo>
                  <a:pt x="914400" y="768096"/>
                </a:lnTo>
                <a:lnTo>
                  <a:pt x="901700" y="777240"/>
                </a:lnTo>
                <a:lnTo>
                  <a:pt x="914400" y="784002"/>
                </a:lnTo>
                <a:close/>
              </a:path>
              <a:path w="1854200" h="800100">
                <a:moveTo>
                  <a:pt x="939800" y="800100"/>
                </a:moveTo>
                <a:lnTo>
                  <a:pt x="939800" y="766643"/>
                </a:lnTo>
                <a:lnTo>
                  <a:pt x="927100" y="763524"/>
                </a:lnTo>
                <a:lnTo>
                  <a:pt x="927100" y="798576"/>
                </a:lnTo>
                <a:lnTo>
                  <a:pt x="914400" y="798576"/>
                </a:lnTo>
                <a:lnTo>
                  <a:pt x="914400" y="784002"/>
                </a:lnTo>
                <a:lnTo>
                  <a:pt x="901700" y="777240"/>
                </a:lnTo>
                <a:lnTo>
                  <a:pt x="901700" y="800100"/>
                </a:lnTo>
                <a:lnTo>
                  <a:pt x="939800" y="800100"/>
                </a:lnTo>
                <a:close/>
              </a:path>
              <a:path w="1854200" h="800100">
                <a:moveTo>
                  <a:pt x="927100" y="38100"/>
                </a:moveTo>
                <a:lnTo>
                  <a:pt x="914400" y="36576"/>
                </a:lnTo>
                <a:lnTo>
                  <a:pt x="914400" y="38100"/>
                </a:lnTo>
                <a:lnTo>
                  <a:pt x="927100" y="38100"/>
                </a:lnTo>
                <a:close/>
              </a:path>
              <a:path w="1854200" h="800100">
                <a:moveTo>
                  <a:pt x="1854200" y="463296"/>
                </a:moveTo>
                <a:lnTo>
                  <a:pt x="1854200" y="335280"/>
                </a:lnTo>
                <a:lnTo>
                  <a:pt x="1841500" y="313944"/>
                </a:lnTo>
                <a:lnTo>
                  <a:pt x="1816100" y="274320"/>
                </a:lnTo>
                <a:lnTo>
                  <a:pt x="1803400" y="256032"/>
                </a:lnTo>
                <a:lnTo>
                  <a:pt x="1778000" y="237744"/>
                </a:lnTo>
                <a:lnTo>
                  <a:pt x="1765300" y="219456"/>
                </a:lnTo>
                <a:lnTo>
                  <a:pt x="1714500" y="185928"/>
                </a:lnTo>
                <a:lnTo>
                  <a:pt x="1638300" y="140208"/>
                </a:lnTo>
                <a:lnTo>
                  <a:pt x="1612900" y="126492"/>
                </a:lnTo>
                <a:lnTo>
                  <a:pt x="1574800" y="112776"/>
                </a:lnTo>
                <a:lnTo>
                  <a:pt x="1549400" y="100584"/>
                </a:lnTo>
                <a:lnTo>
                  <a:pt x="1473200" y="76200"/>
                </a:lnTo>
                <a:lnTo>
                  <a:pt x="1447800" y="65532"/>
                </a:lnTo>
                <a:lnTo>
                  <a:pt x="1409700" y="54864"/>
                </a:lnTo>
                <a:lnTo>
                  <a:pt x="1371600" y="45720"/>
                </a:lnTo>
                <a:lnTo>
                  <a:pt x="1320800" y="38100"/>
                </a:lnTo>
                <a:lnTo>
                  <a:pt x="1244600" y="22860"/>
                </a:lnTo>
                <a:lnTo>
                  <a:pt x="1206500" y="16764"/>
                </a:lnTo>
                <a:lnTo>
                  <a:pt x="1155700" y="12192"/>
                </a:lnTo>
                <a:lnTo>
                  <a:pt x="1117600" y="7620"/>
                </a:lnTo>
                <a:lnTo>
                  <a:pt x="1016000" y="1524"/>
                </a:lnTo>
                <a:lnTo>
                  <a:pt x="977900" y="0"/>
                </a:lnTo>
                <a:lnTo>
                  <a:pt x="927100" y="0"/>
                </a:lnTo>
                <a:lnTo>
                  <a:pt x="939800" y="1524"/>
                </a:lnTo>
                <a:lnTo>
                  <a:pt x="939800" y="38100"/>
                </a:lnTo>
                <a:lnTo>
                  <a:pt x="977900" y="38100"/>
                </a:lnTo>
                <a:lnTo>
                  <a:pt x="1016000" y="39624"/>
                </a:lnTo>
                <a:lnTo>
                  <a:pt x="1066800" y="42672"/>
                </a:lnTo>
                <a:lnTo>
                  <a:pt x="1104900" y="45720"/>
                </a:lnTo>
                <a:lnTo>
                  <a:pt x="1155700" y="50292"/>
                </a:lnTo>
                <a:lnTo>
                  <a:pt x="1244600" y="60960"/>
                </a:lnTo>
                <a:lnTo>
                  <a:pt x="1282700" y="67056"/>
                </a:lnTo>
                <a:lnTo>
                  <a:pt x="1320800" y="74676"/>
                </a:lnTo>
                <a:lnTo>
                  <a:pt x="1435100" y="102108"/>
                </a:lnTo>
                <a:lnTo>
                  <a:pt x="1473200" y="112776"/>
                </a:lnTo>
                <a:lnTo>
                  <a:pt x="1498600" y="123444"/>
                </a:lnTo>
                <a:lnTo>
                  <a:pt x="1536700" y="135636"/>
                </a:lnTo>
                <a:lnTo>
                  <a:pt x="1562100" y="147828"/>
                </a:lnTo>
                <a:lnTo>
                  <a:pt x="1600200" y="161544"/>
                </a:lnTo>
                <a:lnTo>
                  <a:pt x="1676400" y="202692"/>
                </a:lnTo>
                <a:lnTo>
                  <a:pt x="1701800" y="217932"/>
                </a:lnTo>
                <a:lnTo>
                  <a:pt x="1714500" y="233172"/>
                </a:lnTo>
                <a:lnTo>
                  <a:pt x="1739900" y="249936"/>
                </a:lnTo>
                <a:lnTo>
                  <a:pt x="1752600" y="265176"/>
                </a:lnTo>
                <a:lnTo>
                  <a:pt x="1778000" y="281940"/>
                </a:lnTo>
                <a:lnTo>
                  <a:pt x="1790700" y="298704"/>
                </a:lnTo>
                <a:lnTo>
                  <a:pt x="1790700" y="315468"/>
                </a:lnTo>
                <a:lnTo>
                  <a:pt x="1816100" y="348996"/>
                </a:lnTo>
                <a:lnTo>
                  <a:pt x="1816100" y="524256"/>
                </a:lnTo>
                <a:lnTo>
                  <a:pt x="1841500" y="484632"/>
                </a:lnTo>
                <a:lnTo>
                  <a:pt x="1854200" y="463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592020" y="4236717"/>
            <a:ext cx="988291" cy="38391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28509" marR="4559" indent="-217682">
              <a:lnSpc>
                <a:spcPct val="11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T</a:t>
            </a:r>
            <a:r>
              <a:rPr sz="1100" b="1" spc="-54" dirty="0">
                <a:latin typeface="Arial"/>
                <a:cs typeface="Arial"/>
              </a:rPr>
              <a:t> </a:t>
            </a:r>
            <a:r>
              <a:rPr sz="1100" b="1" spc="-9" dirty="0">
                <a:latin typeface="Arial"/>
                <a:cs typeface="Arial"/>
              </a:rPr>
              <a:t>lymphocytes  </a:t>
            </a:r>
            <a:r>
              <a:rPr sz="1100" b="1" spc="-4" dirty="0">
                <a:latin typeface="Arial"/>
                <a:cs typeface="Arial"/>
              </a:rPr>
              <a:t>(T</a:t>
            </a:r>
            <a:r>
              <a:rPr sz="1100" b="1" spc="-13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cells)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581408" y="4684059"/>
            <a:ext cx="855" cy="30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24095" y="4484151"/>
            <a:ext cx="694" cy="134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16182" y="4101353"/>
            <a:ext cx="1650979" cy="34184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99557" y="4085216"/>
            <a:ext cx="1685636" cy="69969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99557" y="4085215"/>
            <a:ext cx="1685636" cy="705971"/>
          </a:xfrm>
          <a:custGeom>
            <a:avLst/>
            <a:gdLst/>
            <a:ahLst/>
            <a:cxnLst/>
            <a:rect l="l" t="t" r="r" b="b"/>
            <a:pathLst>
              <a:path w="1854200" h="800100">
                <a:moveTo>
                  <a:pt x="939800" y="38100"/>
                </a:moveTo>
                <a:lnTo>
                  <a:pt x="939800" y="1524"/>
                </a:lnTo>
                <a:lnTo>
                  <a:pt x="927100" y="0"/>
                </a:lnTo>
                <a:lnTo>
                  <a:pt x="876300" y="0"/>
                </a:lnTo>
                <a:lnTo>
                  <a:pt x="825500" y="1524"/>
                </a:lnTo>
                <a:lnTo>
                  <a:pt x="736600" y="7620"/>
                </a:lnTo>
                <a:lnTo>
                  <a:pt x="647700" y="16764"/>
                </a:lnTo>
                <a:lnTo>
                  <a:pt x="609600" y="22860"/>
                </a:lnTo>
                <a:lnTo>
                  <a:pt x="520700" y="38100"/>
                </a:lnTo>
                <a:lnTo>
                  <a:pt x="482600" y="45720"/>
                </a:lnTo>
                <a:lnTo>
                  <a:pt x="444500" y="56388"/>
                </a:lnTo>
                <a:lnTo>
                  <a:pt x="406400" y="65532"/>
                </a:lnTo>
                <a:lnTo>
                  <a:pt x="368300" y="76200"/>
                </a:lnTo>
                <a:lnTo>
                  <a:pt x="304800" y="100584"/>
                </a:lnTo>
                <a:lnTo>
                  <a:pt x="266700" y="112776"/>
                </a:lnTo>
                <a:lnTo>
                  <a:pt x="215900" y="140208"/>
                </a:lnTo>
                <a:lnTo>
                  <a:pt x="177800" y="155448"/>
                </a:lnTo>
                <a:lnTo>
                  <a:pt x="152400" y="170688"/>
                </a:lnTo>
                <a:lnTo>
                  <a:pt x="139700" y="187452"/>
                </a:lnTo>
                <a:lnTo>
                  <a:pt x="88900" y="220980"/>
                </a:lnTo>
                <a:lnTo>
                  <a:pt x="63500" y="239268"/>
                </a:lnTo>
                <a:lnTo>
                  <a:pt x="38100" y="275844"/>
                </a:lnTo>
                <a:lnTo>
                  <a:pt x="12700" y="315468"/>
                </a:lnTo>
                <a:lnTo>
                  <a:pt x="0" y="336804"/>
                </a:lnTo>
                <a:lnTo>
                  <a:pt x="0" y="466344"/>
                </a:lnTo>
                <a:lnTo>
                  <a:pt x="25400" y="505968"/>
                </a:lnTo>
                <a:lnTo>
                  <a:pt x="25400" y="390144"/>
                </a:lnTo>
                <a:lnTo>
                  <a:pt x="38100" y="382524"/>
                </a:lnTo>
                <a:lnTo>
                  <a:pt x="38100" y="347472"/>
                </a:lnTo>
                <a:lnTo>
                  <a:pt x="63500" y="313944"/>
                </a:lnTo>
                <a:lnTo>
                  <a:pt x="63500" y="297180"/>
                </a:lnTo>
                <a:lnTo>
                  <a:pt x="88900" y="280416"/>
                </a:lnTo>
                <a:lnTo>
                  <a:pt x="114300" y="248412"/>
                </a:lnTo>
                <a:lnTo>
                  <a:pt x="139700" y="233172"/>
                </a:lnTo>
                <a:lnTo>
                  <a:pt x="152400" y="217932"/>
                </a:lnTo>
                <a:lnTo>
                  <a:pt x="177800" y="202692"/>
                </a:lnTo>
                <a:lnTo>
                  <a:pt x="203200" y="188976"/>
                </a:lnTo>
                <a:lnTo>
                  <a:pt x="228600" y="173736"/>
                </a:lnTo>
                <a:lnTo>
                  <a:pt x="254000" y="161544"/>
                </a:lnTo>
                <a:lnTo>
                  <a:pt x="292100" y="147828"/>
                </a:lnTo>
                <a:lnTo>
                  <a:pt x="355600" y="123444"/>
                </a:lnTo>
                <a:lnTo>
                  <a:pt x="419100" y="102108"/>
                </a:lnTo>
                <a:lnTo>
                  <a:pt x="533400" y="74676"/>
                </a:lnTo>
                <a:lnTo>
                  <a:pt x="571500" y="67056"/>
                </a:lnTo>
                <a:lnTo>
                  <a:pt x="609600" y="60960"/>
                </a:lnTo>
                <a:lnTo>
                  <a:pt x="698500" y="50292"/>
                </a:lnTo>
                <a:lnTo>
                  <a:pt x="749300" y="45720"/>
                </a:lnTo>
                <a:lnTo>
                  <a:pt x="787400" y="42672"/>
                </a:lnTo>
                <a:lnTo>
                  <a:pt x="838200" y="39624"/>
                </a:lnTo>
                <a:lnTo>
                  <a:pt x="876300" y="38100"/>
                </a:lnTo>
                <a:lnTo>
                  <a:pt x="914400" y="38100"/>
                </a:lnTo>
                <a:lnTo>
                  <a:pt x="914400" y="36576"/>
                </a:lnTo>
                <a:lnTo>
                  <a:pt x="927100" y="36576"/>
                </a:lnTo>
                <a:lnTo>
                  <a:pt x="927100" y="38100"/>
                </a:lnTo>
                <a:lnTo>
                  <a:pt x="939800" y="38100"/>
                </a:lnTo>
                <a:close/>
              </a:path>
              <a:path w="1854200" h="800100">
                <a:moveTo>
                  <a:pt x="1816100" y="524256"/>
                </a:moveTo>
                <a:lnTo>
                  <a:pt x="1816100" y="452628"/>
                </a:lnTo>
                <a:lnTo>
                  <a:pt x="1765300" y="519684"/>
                </a:lnTo>
                <a:lnTo>
                  <a:pt x="1739900" y="551688"/>
                </a:lnTo>
                <a:lnTo>
                  <a:pt x="1714500" y="566928"/>
                </a:lnTo>
                <a:lnTo>
                  <a:pt x="1701800" y="582168"/>
                </a:lnTo>
                <a:lnTo>
                  <a:pt x="1676400" y="597408"/>
                </a:lnTo>
                <a:lnTo>
                  <a:pt x="1625600" y="624840"/>
                </a:lnTo>
                <a:lnTo>
                  <a:pt x="1562100" y="652272"/>
                </a:lnTo>
                <a:lnTo>
                  <a:pt x="1498600" y="676656"/>
                </a:lnTo>
                <a:lnTo>
                  <a:pt x="1473200" y="687324"/>
                </a:lnTo>
                <a:lnTo>
                  <a:pt x="1435100" y="697992"/>
                </a:lnTo>
                <a:lnTo>
                  <a:pt x="1320800" y="725424"/>
                </a:lnTo>
                <a:lnTo>
                  <a:pt x="1282700" y="733044"/>
                </a:lnTo>
                <a:lnTo>
                  <a:pt x="1244600" y="739140"/>
                </a:lnTo>
                <a:lnTo>
                  <a:pt x="1155700" y="749808"/>
                </a:lnTo>
                <a:lnTo>
                  <a:pt x="1104900" y="754380"/>
                </a:lnTo>
                <a:lnTo>
                  <a:pt x="1066800" y="757428"/>
                </a:lnTo>
                <a:lnTo>
                  <a:pt x="1016000" y="760476"/>
                </a:lnTo>
                <a:lnTo>
                  <a:pt x="977900" y="762000"/>
                </a:lnTo>
                <a:lnTo>
                  <a:pt x="876300" y="762000"/>
                </a:lnTo>
                <a:lnTo>
                  <a:pt x="838200" y="760476"/>
                </a:lnTo>
                <a:lnTo>
                  <a:pt x="787400" y="757428"/>
                </a:lnTo>
                <a:lnTo>
                  <a:pt x="749300" y="754380"/>
                </a:lnTo>
                <a:lnTo>
                  <a:pt x="698500" y="749808"/>
                </a:lnTo>
                <a:lnTo>
                  <a:pt x="609600" y="739140"/>
                </a:lnTo>
                <a:lnTo>
                  <a:pt x="571500" y="733044"/>
                </a:lnTo>
                <a:lnTo>
                  <a:pt x="533400" y="725424"/>
                </a:lnTo>
                <a:lnTo>
                  <a:pt x="419100" y="697992"/>
                </a:lnTo>
                <a:lnTo>
                  <a:pt x="381000" y="687324"/>
                </a:lnTo>
                <a:lnTo>
                  <a:pt x="355600" y="676656"/>
                </a:lnTo>
                <a:lnTo>
                  <a:pt x="317500" y="664464"/>
                </a:lnTo>
                <a:lnTo>
                  <a:pt x="292100" y="652272"/>
                </a:lnTo>
                <a:lnTo>
                  <a:pt x="254000" y="638556"/>
                </a:lnTo>
                <a:lnTo>
                  <a:pt x="177800" y="597408"/>
                </a:lnTo>
                <a:lnTo>
                  <a:pt x="152400" y="582168"/>
                </a:lnTo>
                <a:lnTo>
                  <a:pt x="139700" y="566928"/>
                </a:lnTo>
                <a:lnTo>
                  <a:pt x="114300" y="550164"/>
                </a:lnTo>
                <a:lnTo>
                  <a:pt x="101600" y="534924"/>
                </a:lnTo>
                <a:lnTo>
                  <a:pt x="76200" y="518160"/>
                </a:lnTo>
                <a:lnTo>
                  <a:pt x="63500" y="501396"/>
                </a:lnTo>
                <a:lnTo>
                  <a:pt x="63500" y="484632"/>
                </a:lnTo>
                <a:lnTo>
                  <a:pt x="38100" y="451104"/>
                </a:lnTo>
                <a:lnTo>
                  <a:pt x="38100" y="416052"/>
                </a:lnTo>
                <a:lnTo>
                  <a:pt x="25400" y="408432"/>
                </a:lnTo>
                <a:lnTo>
                  <a:pt x="25400" y="505968"/>
                </a:lnTo>
                <a:lnTo>
                  <a:pt x="38100" y="525780"/>
                </a:lnTo>
                <a:lnTo>
                  <a:pt x="50800" y="544068"/>
                </a:lnTo>
                <a:lnTo>
                  <a:pt x="76200" y="562356"/>
                </a:lnTo>
                <a:lnTo>
                  <a:pt x="88900" y="580644"/>
                </a:lnTo>
                <a:lnTo>
                  <a:pt x="139700" y="614172"/>
                </a:lnTo>
                <a:lnTo>
                  <a:pt x="215900" y="659892"/>
                </a:lnTo>
                <a:lnTo>
                  <a:pt x="241300" y="673608"/>
                </a:lnTo>
                <a:lnTo>
                  <a:pt x="279400" y="687324"/>
                </a:lnTo>
                <a:lnTo>
                  <a:pt x="304800" y="699516"/>
                </a:lnTo>
                <a:lnTo>
                  <a:pt x="342900" y="711708"/>
                </a:lnTo>
                <a:lnTo>
                  <a:pt x="368300" y="723900"/>
                </a:lnTo>
                <a:lnTo>
                  <a:pt x="406400" y="734568"/>
                </a:lnTo>
                <a:lnTo>
                  <a:pt x="444500" y="743712"/>
                </a:lnTo>
                <a:lnTo>
                  <a:pt x="482600" y="754380"/>
                </a:lnTo>
                <a:lnTo>
                  <a:pt x="520700" y="762000"/>
                </a:lnTo>
                <a:lnTo>
                  <a:pt x="609600" y="777240"/>
                </a:lnTo>
                <a:lnTo>
                  <a:pt x="647700" y="783336"/>
                </a:lnTo>
                <a:lnTo>
                  <a:pt x="698500" y="787908"/>
                </a:lnTo>
                <a:lnTo>
                  <a:pt x="736600" y="792480"/>
                </a:lnTo>
                <a:lnTo>
                  <a:pt x="838200" y="798576"/>
                </a:lnTo>
                <a:lnTo>
                  <a:pt x="876300" y="800100"/>
                </a:lnTo>
                <a:lnTo>
                  <a:pt x="901700" y="800100"/>
                </a:lnTo>
                <a:lnTo>
                  <a:pt x="901700" y="777240"/>
                </a:lnTo>
                <a:lnTo>
                  <a:pt x="914400" y="768096"/>
                </a:lnTo>
                <a:lnTo>
                  <a:pt x="914400" y="798576"/>
                </a:lnTo>
                <a:lnTo>
                  <a:pt x="927100" y="798576"/>
                </a:lnTo>
                <a:lnTo>
                  <a:pt x="927100" y="763524"/>
                </a:lnTo>
                <a:lnTo>
                  <a:pt x="939800" y="766643"/>
                </a:lnTo>
                <a:lnTo>
                  <a:pt x="939800" y="800100"/>
                </a:lnTo>
                <a:lnTo>
                  <a:pt x="977900" y="800100"/>
                </a:lnTo>
                <a:lnTo>
                  <a:pt x="1016000" y="798576"/>
                </a:lnTo>
                <a:lnTo>
                  <a:pt x="1117600" y="792480"/>
                </a:lnTo>
                <a:lnTo>
                  <a:pt x="1155700" y="787908"/>
                </a:lnTo>
                <a:lnTo>
                  <a:pt x="1206500" y="783336"/>
                </a:lnTo>
                <a:lnTo>
                  <a:pt x="1244600" y="777240"/>
                </a:lnTo>
                <a:lnTo>
                  <a:pt x="1320800" y="762000"/>
                </a:lnTo>
                <a:lnTo>
                  <a:pt x="1409700" y="743712"/>
                </a:lnTo>
                <a:lnTo>
                  <a:pt x="1447800" y="734568"/>
                </a:lnTo>
                <a:lnTo>
                  <a:pt x="1473200" y="723900"/>
                </a:lnTo>
                <a:lnTo>
                  <a:pt x="1587500" y="687324"/>
                </a:lnTo>
                <a:lnTo>
                  <a:pt x="1638300" y="659892"/>
                </a:lnTo>
                <a:lnTo>
                  <a:pt x="1663700" y="644652"/>
                </a:lnTo>
                <a:lnTo>
                  <a:pt x="1701800" y="629412"/>
                </a:lnTo>
                <a:lnTo>
                  <a:pt x="1714500" y="612648"/>
                </a:lnTo>
                <a:lnTo>
                  <a:pt x="1765300" y="579120"/>
                </a:lnTo>
                <a:lnTo>
                  <a:pt x="1803400" y="542544"/>
                </a:lnTo>
                <a:lnTo>
                  <a:pt x="1816100" y="524256"/>
                </a:lnTo>
                <a:close/>
              </a:path>
              <a:path w="1854200" h="800100">
                <a:moveTo>
                  <a:pt x="914400" y="784002"/>
                </a:moveTo>
                <a:lnTo>
                  <a:pt x="914400" y="768096"/>
                </a:lnTo>
                <a:lnTo>
                  <a:pt x="901700" y="777240"/>
                </a:lnTo>
                <a:lnTo>
                  <a:pt x="914400" y="784002"/>
                </a:lnTo>
                <a:close/>
              </a:path>
              <a:path w="1854200" h="800100">
                <a:moveTo>
                  <a:pt x="939800" y="800100"/>
                </a:moveTo>
                <a:lnTo>
                  <a:pt x="939800" y="766643"/>
                </a:lnTo>
                <a:lnTo>
                  <a:pt x="927100" y="763524"/>
                </a:lnTo>
                <a:lnTo>
                  <a:pt x="927100" y="798576"/>
                </a:lnTo>
                <a:lnTo>
                  <a:pt x="914400" y="798576"/>
                </a:lnTo>
                <a:lnTo>
                  <a:pt x="914400" y="784002"/>
                </a:lnTo>
                <a:lnTo>
                  <a:pt x="901700" y="777240"/>
                </a:lnTo>
                <a:lnTo>
                  <a:pt x="901700" y="800100"/>
                </a:lnTo>
                <a:lnTo>
                  <a:pt x="939800" y="800100"/>
                </a:lnTo>
                <a:close/>
              </a:path>
              <a:path w="1854200" h="800100">
                <a:moveTo>
                  <a:pt x="927100" y="38100"/>
                </a:moveTo>
                <a:lnTo>
                  <a:pt x="914400" y="36576"/>
                </a:lnTo>
                <a:lnTo>
                  <a:pt x="914400" y="38100"/>
                </a:lnTo>
                <a:lnTo>
                  <a:pt x="927100" y="38100"/>
                </a:lnTo>
                <a:close/>
              </a:path>
              <a:path w="1854200" h="800100">
                <a:moveTo>
                  <a:pt x="1854200" y="463296"/>
                </a:moveTo>
                <a:lnTo>
                  <a:pt x="1854200" y="335280"/>
                </a:lnTo>
                <a:lnTo>
                  <a:pt x="1841500" y="313944"/>
                </a:lnTo>
                <a:lnTo>
                  <a:pt x="1816100" y="274320"/>
                </a:lnTo>
                <a:lnTo>
                  <a:pt x="1803400" y="256032"/>
                </a:lnTo>
                <a:lnTo>
                  <a:pt x="1778000" y="237744"/>
                </a:lnTo>
                <a:lnTo>
                  <a:pt x="1765300" y="219456"/>
                </a:lnTo>
                <a:lnTo>
                  <a:pt x="1714500" y="185928"/>
                </a:lnTo>
                <a:lnTo>
                  <a:pt x="1638300" y="140208"/>
                </a:lnTo>
                <a:lnTo>
                  <a:pt x="1612900" y="126492"/>
                </a:lnTo>
                <a:lnTo>
                  <a:pt x="1574800" y="112776"/>
                </a:lnTo>
                <a:lnTo>
                  <a:pt x="1549400" y="100584"/>
                </a:lnTo>
                <a:lnTo>
                  <a:pt x="1473200" y="76200"/>
                </a:lnTo>
                <a:lnTo>
                  <a:pt x="1447800" y="65532"/>
                </a:lnTo>
                <a:lnTo>
                  <a:pt x="1409700" y="54864"/>
                </a:lnTo>
                <a:lnTo>
                  <a:pt x="1371600" y="45720"/>
                </a:lnTo>
                <a:lnTo>
                  <a:pt x="1320800" y="38100"/>
                </a:lnTo>
                <a:lnTo>
                  <a:pt x="1244600" y="22860"/>
                </a:lnTo>
                <a:lnTo>
                  <a:pt x="1206500" y="16764"/>
                </a:lnTo>
                <a:lnTo>
                  <a:pt x="1155700" y="12192"/>
                </a:lnTo>
                <a:lnTo>
                  <a:pt x="1117600" y="7620"/>
                </a:lnTo>
                <a:lnTo>
                  <a:pt x="1016000" y="1524"/>
                </a:lnTo>
                <a:lnTo>
                  <a:pt x="977900" y="0"/>
                </a:lnTo>
                <a:lnTo>
                  <a:pt x="927100" y="0"/>
                </a:lnTo>
                <a:lnTo>
                  <a:pt x="939800" y="1524"/>
                </a:lnTo>
                <a:lnTo>
                  <a:pt x="939800" y="38100"/>
                </a:lnTo>
                <a:lnTo>
                  <a:pt x="977900" y="38100"/>
                </a:lnTo>
                <a:lnTo>
                  <a:pt x="1016000" y="39624"/>
                </a:lnTo>
                <a:lnTo>
                  <a:pt x="1066800" y="42672"/>
                </a:lnTo>
                <a:lnTo>
                  <a:pt x="1104900" y="45720"/>
                </a:lnTo>
                <a:lnTo>
                  <a:pt x="1155700" y="50292"/>
                </a:lnTo>
                <a:lnTo>
                  <a:pt x="1244600" y="60960"/>
                </a:lnTo>
                <a:lnTo>
                  <a:pt x="1282700" y="67056"/>
                </a:lnTo>
                <a:lnTo>
                  <a:pt x="1320800" y="74676"/>
                </a:lnTo>
                <a:lnTo>
                  <a:pt x="1435100" y="102108"/>
                </a:lnTo>
                <a:lnTo>
                  <a:pt x="1473200" y="112776"/>
                </a:lnTo>
                <a:lnTo>
                  <a:pt x="1498600" y="123444"/>
                </a:lnTo>
                <a:lnTo>
                  <a:pt x="1536700" y="135636"/>
                </a:lnTo>
                <a:lnTo>
                  <a:pt x="1562100" y="147828"/>
                </a:lnTo>
                <a:lnTo>
                  <a:pt x="1600200" y="161544"/>
                </a:lnTo>
                <a:lnTo>
                  <a:pt x="1676400" y="202692"/>
                </a:lnTo>
                <a:lnTo>
                  <a:pt x="1701800" y="217932"/>
                </a:lnTo>
                <a:lnTo>
                  <a:pt x="1714500" y="233172"/>
                </a:lnTo>
                <a:lnTo>
                  <a:pt x="1739900" y="249936"/>
                </a:lnTo>
                <a:lnTo>
                  <a:pt x="1752600" y="265176"/>
                </a:lnTo>
                <a:lnTo>
                  <a:pt x="1778000" y="281940"/>
                </a:lnTo>
                <a:lnTo>
                  <a:pt x="1790700" y="298704"/>
                </a:lnTo>
                <a:lnTo>
                  <a:pt x="1790700" y="315468"/>
                </a:lnTo>
                <a:lnTo>
                  <a:pt x="1816100" y="348996"/>
                </a:lnTo>
                <a:lnTo>
                  <a:pt x="1816100" y="524256"/>
                </a:lnTo>
                <a:lnTo>
                  <a:pt x="1841500" y="484632"/>
                </a:lnTo>
                <a:lnTo>
                  <a:pt x="1854200" y="4632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645458" y="4236717"/>
            <a:ext cx="1002145" cy="38391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28509" marR="4559" indent="-217682">
              <a:lnSpc>
                <a:spcPct val="110000"/>
              </a:lnSpc>
              <a:spcBef>
                <a:spcPts val="90"/>
              </a:spcBef>
            </a:pPr>
            <a:r>
              <a:rPr sz="1100" b="1" spc="-4" dirty="0">
                <a:latin typeface="Arial"/>
                <a:cs typeface="Arial"/>
              </a:rPr>
              <a:t>B</a:t>
            </a:r>
            <a:r>
              <a:rPr sz="1100" b="1" spc="-63" dirty="0">
                <a:latin typeface="Arial"/>
                <a:cs typeface="Arial"/>
              </a:rPr>
              <a:t> </a:t>
            </a:r>
            <a:r>
              <a:rPr sz="1100" b="1" spc="-9" dirty="0">
                <a:latin typeface="Arial"/>
                <a:cs typeface="Arial"/>
              </a:rPr>
              <a:t>lymphocytes  </a:t>
            </a:r>
            <a:r>
              <a:rPr sz="1100" b="1" spc="-4" dirty="0">
                <a:latin typeface="Arial"/>
                <a:cs typeface="Arial"/>
              </a:rPr>
              <a:t>(B</a:t>
            </a:r>
            <a:r>
              <a:rPr sz="1100" b="1" spc="-27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cells)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189901" y="4650442"/>
            <a:ext cx="337" cy="22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21610" y="4583206"/>
            <a:ext cx="713" cy="94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98330" y="4527177"/>
            <a:ext cx="3211" cy="1262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96000" y="4237358"/>
            <a:ext cx="1080858" cy="27158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86006" y="4366849"/>
            <a:ext cx="85324" cy="11656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79374" y="4219687"/>
            <a:ext cx="1212273" cy="56522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79374" y="4219686"/>
            <a:ext cx="1212273" cy="571500"/>
          </a:xfrm>
          <a:custGeom>
            <a:avLst/>
            <a:gdLst/>
            <a:ahLst/>
            <a:cxnLst/>
            <a:rect l="l" t="t" r="r" b="b"/>
            <a:pathLst>
              <a:path w="1333500" h="647700">
                <a:moveTo>
                  <a:pt x="1333500" y="323088"/>
                </a:moveTo>
                <a:lnTo>
                  <a:pt x="1324356" y="271272"/>
                </a:lnTo>
                <a:lnTo>
                  <a:pt x="1289304" y="207264"/>
                </a:lnTo>
                <a:lnTo>
                  <a:pt x="1248156" y="163068"/>
                </a:lnTo>
                <a:lnTo>
                  <a:pt x="1231392" y="150876"/>
                </a:lnTo>
                <a:lnTo>
                  <a:pt x="1214628" y="137160"/>
                </a:lnTo>
                <a:lnTo>
                  <a:pt x="1175004" y="112776"/>
                </a:lnTo>
                <a:lnTo>
                  <a:pt x="1109472" y="80772"/>
                </a:lnTo>
                <a:lnTo>
                  <a:pt x="1060704" y="60960"/>
                </a:lnTo>
                <a:lnTo>
                  <a:pt x="1034796" y="53340"/>
                </a:lnTo>
                <a:lnTo>
                  <a:pt x="1007364" y="44196"/>
                </a:lnTo>
                <a:lnTo>
                  <a:pt x="979932" y="36576"/>
                </a:lnTo>
                <a:lnTo>
                  <a:pt x="893064" y="18288"/>
                </a:lnTo>
                <a:lnTo>
                  <a:pt x="861060" y="13716"/>
                </a:lnTo>
                <a:lnTo>
                  <a:pt x="830580" y="9144"/>
                </a:lnTo>
                <a:lnTo>
                  <a:pt x="766572" y="3048"/>
                </a:lnTo>
                <a:lnTo>
                  <a:pt x="701040" y="69"/>
                </a:lnTo>
                <a:lnTo>
                  <a:pt x="632460" y="0"/>
                </a:lnTo>
                <a:lnTo>
                  <a:pt x="598932" y="1524"/>
                </a:lnTo>
                <a:lnTo>
                  <a:pt x="533400" y="6096"/>
                </a:lnTo>
                <a:lnTo>
                  <a:pt x="470916" y="13716"/>
                </a:lnTo>
                <a:lnTo>
                  <a:pt x="409956" y="24384"/>
                </a:lnTo>
                <a:lnTo>
                  <a:pt x="353568" y="38100"/>
                </a:lnTo>
                <a:lnTo>
                  <a:pt x="324612" y="44196"/>
                </a:lnTo>
                <a:lnTo>
                  <a:pt x="298704" y="53340"/>
                </a:lnTo>
                <a:lnTo>
                  <a:pt x="272796" y="60960"/>
                </a:lnTo>
                <a:lnTo>
                  <a:pt x="246888" y="71628"/>
                </a:lnTo>
                <a:lnTo>
                  <a:pt x="224028" y="80772"/>
                </a:lnTo>
                <a:lnTo>
                  <a:pt x="199644" y="91440"/>
                </a:lnTo>
                <a:lnTo>
                  <a:pt x="178308" y="102108"/>
                </a:lnTo>
                <a:lnTo>
                  <a:pt x="156972" y="114300"/>
                </a:lnTo>
                <a:lnTo>
                  <a:pt x="137160" y="124968"/>
                </a:lnTo>
                <a:lnTo>
                  <a:pt x="118872" y="138684"/>
                </a:lnTo>
                <a:lnTo>
                  <a:pt x="100584" y="150876"/>
                </a:lnTo>
                <a:lnTo>
                  <a:pt x="83820" y="164592"/>
                </a:lnTo>
                <a:lnTo>
                  <a:pt x="54864" y="193548"/>
                </a:lnTo>
                <a:lnTo>
                  <a:pt x="32004" y="224028"/>
                </a:lnTo>
                <a:lnTo>
                  <a:pt x="7620" y="272796"/>
                </a:lnTo>
                <a:lnTo>
                  <a:pt x="0" y="324612"/>
                </a:lnTo>
                <a:lnTo>
                  <a:pt x="1524" y="342900"/>
                </a:lnTo>
                <a:lnTo>
                  <a:pt x="15240" y="393192"/>
                </a:lnTo>
                <a:lnTo>
                  <a:pt x="38100" y="432816"/>
                </a:lnTo>
                <a:lnTo>
                  <a:pt x="38100" y="323088"/>
                </a:lnTo>
                <a:lnTo>
                  <a:pt x="41148" y="295656"/>
                </a:lnTo>
                <a:lnTo>
                  <a:pt x="44196" y="281940"/>
                </a:lnTo>
                <a:lnTo>
                  <a:pt x="50292" y="269748"/>
                </a:lnTo>
                <a:lnTo>
                  <a:pt x="56388" y="256032"/>
                </a:lnTo>
                <a:lnTo>
                  <a:pt x="83820" y="217932"/>
                </a:lnTo>
                <a:lnTo>
                  <a:pt x="124968" y="179832"/>
                </a:lnTo>
                <a:lnTo>
                  <a:pt x="158496" y="156972"/>
                </a:lnTo>
                <a:lnTo>
                  <a:pt x="216408" y="124968"/>
                </a:lnTo>
                <a:lnTo>
                  <a:pt x="262128" y="106680"/>
                </a:lnTo>
                <a:lnTo>
                  <a:pt x="310896" y="89916"/>
                </a:lnTo>
                <a:lnTo>
                  <a:pt x="336804" y="80772"/>
                </a:lnTo>
                <a:lnTo>
                  <a:pt x="362712" y="74676"/>
                </a:lnTo>
                <a:lnTo>
                  <a:pt x="390144" y="67056"/>
                </a:lnTo>
                <a:lnTo>
                  <a:pt x="419100" y="60960"/>
                </a:lnTo>
                <a:lnTo>
                  <a:pt x="477012" y="51816"/>
                </a:lnTo>
                <a:lnTo>
                  <a:pt x="537972" y="44196"/>
                </a:lnTo>
                <a:lnTo>
                  <a:pt x="632460" y="38172"/>
                </a:lnTo>
                <a:lnTo>
                  <a:pt x="701040" y="38172"/>
                </a:lnTo>
                <a:lnTo>
                  <a:pt x="763524" y="41148"/>
                </a:lnTo>
                <a:lnTo>
                  <a:pt x="826008" y="47244"/>
                </a:lnTo>
                <a:lnTo>
                  <a:pt x="886968" y="56388"/>
                </a:lnTo>
                <a:lnTo>
                  <a:pt x="915924" y="62484"/>
                </a:lnTo>
                <a:lnTo>
                  <a:pt x="943356" y="67056"/>
                </a:lnTo>
                <a:lnTo>
                  <a:pt x="970788" y="74676"/>
                </a:lnTo>
                <a:lnTo>
                  <a:pt x="998220" y="80772"/>
                </a:lnTo>
                <a:lnTo>
                  <a:pt x="1022604" y="89916"/>
                </a:lnTo>
                <a:lnTo>
                  <a:pt x="1072896" y="106680"/>
                </a:lnTo>
                <a:lnTo>
                  <a:pt x="1117092" y="124968"/>
                </a:lnTo>
                <a:lnTo>
                  <a:pt x="1156716" y="146304"/>
                </a:lnTo>
                <a:lnTo>
                  <a:pt x="1193292" y="169164"/>
                </a:lnTo>
                <a:lnTo>
                  <a:pt x="1237488" y="205740"/>
                </a:lnTo>
                <a:lnTo>
                  <a:pt x="1269492" y="243840"/>
                </a:lnTo>
                <a:lnTo>
                  <a:pt x="1289304" y="283464"/>
                </a:lnTo>
                <a:lnTo>
                  <a:pt x="1295400" y="310896"/>
                </a:lnTo>
                <a:lnTo>
                  <a:pt x="1295400" y="433251"/>
                </a:lnTo>
                <a:lnTo>
                  <a:pt x="1301496" y="423672"/>
                </a:lnTo>
                <a:lnTo>
                  <a:pt x="1310640" y="408432"/>
                </a:lnTo>
                <a:lnTo>
                  <a:pt x="1319784" y="391668"/>
                </a:lnTo>
                <a:lnTo>
                  <a:pt x="1325880" y="374904"/>
                </a:lnTo>
                <a:lnTo>
                  <a:pt x="1330452" y="358140"/>
                </a:lnTo>
                <a:lnTo>
                  <a:pt x="1333500" y="323088"/>
                </a:lnTo>
                <a:close/>
              </a:path>
              <a:path w="1333500" h="647700">
                <a:moveTo>
                  <a:pt x="1295400" y="433251"/>
                </a:moveTo>
                <a:lnTo>
                  <a:pt x="1295400" y="324612"/>
                </a:lnTo>
                <a:lnTo>
                  <a:pt x="1292352" y="352044"/>
                </a:lnTo>
                <a:lnTo>
                  <a:pt x="1289304" y="365760"/>
                </a:lnTo>
                <a:lnTo>
                  <a:pt x="1283208" y="377952"/>
                </a:lnTo>
                <a:lnTo>
                  <a:pt x="1277112" y="391668"/>
                </a:lnTo>
                <a:lnTo>
                  <a:pt x="1269492" y="403860"/>
                </a:lnTo>
                <a:lnTo>
                  <a:pt x="1260348" y="417576"/>
                </a:lnTo>
                <a:lnTo>
                  <a:pt x="1248156" y="429768"/>
                </a:lnTo>
                <a:lnTo>
                  <a:pt x="1237488" y="443484"/>
                </a:lnTo>
                <a:lnTo>
                  <a:pt x="1193292" y="478536"/>
                </a:lnTo>
                <a:lnTo>
                  <a:pt x="1156716" y="501396"/>
                </a:lnTo>
                <a:lnTo>
                  <a:pt x="1117092" y="522732"/>
                </a:lnTo>
                <a:lnTo>
                  <a:pt x="1071372" y="541020"/>
                </a:lnTo>
                <a:lnTo>
                  <a:pt x="1022604" y="557784"/>
                </a:lnTo>
                <a:lnTo>
                  <a:pt x="996696" y="566928"/>
                </a:lnTo>
                <a:lnTo>
                  <a:pt x="970788" y="573024"/>
                </a:lnTo>
                <a:lnTo>
                  <a:pt x="943356" y="580644"/>
                </a:lnTo>
                <a:lnTo>
                  <a:pt x="914400" y="586740"/>
                </a:lnTo>
                <a:lnTo>
                  <a:pt x="856488" y="595884"/>
                </a:lnTo>
                <a:lnTo>
                  <a:pt x="795528" y="603504"/>
                </a:lnTo>
                <a:lnTo>
                  <a:pt x="701040" y="609527"/>
                </a:lnTo>
                <a:lnTo>
                  <a:pt x="632460" y="609527"/>
                </a:lnTo>
                <a:lnTo>
                  <a:pt x="569976" y="606552"/>
                </a:lnTo>
                <a:lnTo>
                  <a:pt x="507492" y="600456"/>
                </a:lnTo>
                <a:lnTo>
                  <a:pt x="446532" y="591312"/>
                </a:lnTo>
                <a:lnTo>
                  <a:pt x="417576" y="585216"/>
                </a:lnTo>
                <a:lnTo>
                  <a:pt x="390144" y="580644"/>
                </a:lnTo>
                <a:lnTo>
                  <a:pt x="335280" y="565404"/>
                </a:lnTo>
                <a:lnTo>
                  <a:pt x="284988" y="550164"/>
                </a:lnTo>
                <a:lnTo>
                  <a:pt x="237744" y="531876"/>
                </a:lnTo>
                <a:lnTo>
                  <a:pt x="195072" y="512064"/>
                </a:lnTo>
                <a:lnTo>
                  <a:pt x="156972" y="489204"/>
                </a:lnTo>
                <a:lnTo>
                  <a:pt x="140208" y="478536"/>
                </a:lnTo>
                <a:lnTo>
                  <a:pt x="96012" y="441960"/>
                </a:lnTo>
                <a:lnTo>
                  <a:pt x="64008" y="403860"/>
                </a:lnTo>
                <a:lnTo>
                  <a:pt x="44196" y="362712"/>
                </a:lnTo>
                <a:lnTo>
                  <a:pt x="38100" y="336804"/>
                </a:lnTo>
                <a:lnTo>
                  <a:pt x="38100" y="432816"/>
                </a:lnTo>
                <a:lnTo>
                  <a:pt x="70104" y="469392"/>
                </a:lnTo>
                <a:lnTo>
                  <a:pt x="118872" y="510540"/>
                </a:lnTo>
                <a:lnTo>
                  <a:pt x="158496" y="534924"/>
                </a:lnTo>
                <a:lnTo>
                  <a:pt x="224028" y="566928"/>
                </a:lnTo>
                <a:lnTo>
                  <a:pt x="272796" y="586740"/>
                </a:lnTo>
                <a:lnTo>
                  <a:pt x="298704" y="594360"/>
                </a:lnTo>
                <a:lnTo>
                  <a:pt x="326136" y="603504"/>
                </a:lnTo>
                <a:lnTo>
                  <a:pt x="353568" y="609600"/>
                </a:lnTo>
                <a:lnTo>
                  <a:pt x="382524" y="617220"/>
                </a:lnTo>
                <a:lnTo>
                  <a:pt x="440436" y="629412"/>
                </a:lnTo>
                <a:lnTo>
                  <a:pt x="470916" y="633984"/>
                </a:lnTo>
                <a:lnTo>
                  <a:pt x="502920" y="638556"/>
                </a:lnTo>
                <a:lnTo>
                  <a:pt x="566928" y="644652"/>
                </a:lnTo>
                <a:lnTo>
                  <a:pt x="600456" y="646176"/>
                </a:lnTo>
                <a:lnTo>
                  <a:pt x="632460" y="647700"/>
                </a:lnTo>
                <a:lnTo>
                  <a:pt x="701040" y="647700"/>
                </a:lnTo>
                <a:lnTo>
                  <a:pt x="734568" y="646176"/>
                </a:lnTo>
                <a:lnTo>
                  <a:pt x="800100" y="641604"/>
                </a:lnTo>
                <a:lnTo>
                  <a:pt x="862584" y="633984"/>
                </a:lnTo>
                <a:lnTo>
                  <a:pt x="923544" y="623316"/>
                </a:lnTo>
                <a:lnTo>
                  <a:pt x="979932" y="609600"/>
                </a:lnTo>
                <a:lnTo>
                  <a:pt x="1007364" y="603504"/>
                </a:lnTo>
                <a:lnTo>
                  <a:pt x="1086612" y="576072"/>
                </a:lnTo>
                <a:lnTo>
                  <a:pt x="1133856" y="556260"/>
                </a:lnTo>
                <a:lnTo>
                  <a:pt x="1176528" y="533400"/>
                </a:lnTo>
                <a:lnTo>
                  <a:pt x="1196340" y="522732"/>
                </a:lnTo>
                <a:lnTo>
                  <a:pt x="1214628" y="509016"/>
                </a:lnTo>
                <a:lnTo>
                  <a:pt x="1232916" y="496824"/>
                </a:lnTo>
                <a:lnTo>
                  <a:pt x="1249680" y="483108"/>
                </a:lnTo>
                <a:lnTo>
                  <a:pt x="1264920" y="469392"/>
                </a:lnTo>
                <a:lnTo>
                  <a:pt x="1278636" y="454152"/>
                </a:lnTo>
                <a:lnTo>
                  <a:pt x="1290828" y="440436"/>
                </a:lnTo>
                <a:lnTo>
                  <a:pt x="1295400" y="4332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448826" y="4392704"/>
            <a:ext cx="470477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" dirty="0">
                <a:latin typeface="Arial"/>
                <a:cs typeface="Arial"/>
              </a:rPr>
              <a:t>B</a:t>
            </a:r>
            <a:r>
              <a:rPr sz="1100" b="1" spc="-76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cells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106610" y="3910853"/>
            <a:ext cx="473" cy="123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096001" y="3855593"/>
            <a:ext cx="1337" cy="141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98873" y="3743033"/>
            <a:ext cx="80220" cy="10058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88862" y="3631994"/>
            <a:ext cx="1009266" cy="20083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79374" y="3614569"/>
            <a:ext cx="1143000" cy="49798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79374" y="3614568"/>
            <a:ext cx="1143000" cy="504265"/>
          </a:xfrm>
          <a:custGeom>
            <a:avLst/>
            <a:gdLst/>
            <a:ahLst/>
            <a:cxnLst/>
            <a:rect l="l" t="t" r="r" b="b"/>
            <a:pathLst>
              <a:path w="1257300" h="571500">
                <a:moveTo>
                  <a:pt x="1257300" y="284988"/>
                </a:moveTo>
                <a:lnTo>
                  <a:pt x="1248156" y="237744"/>
                </a:lnTo>
                <a:lnTo>
                  <a:pt x="1225296" y="195072"/>
                </a:lnTo>
                <a:lnTo>
                  <a:pt x="1176528" y="143256"/>
                </a:lnTo>
                <a:lnTo>
                  <a:pt x="1144524" y="120396"/>
                </a:lnTo>
                <a:lnTo>
                  <a:pt x="1107948" y="99060"/>
                </a:lnTo>
                <a:lnTo>
                  <a:pt x="1088136" y="89916"/>
                </a:lnTo>
                <a:lnTo>
                  <a:pt x="1066800" y="79248"/>
                </a:lnTo>
                <a:lnTo>
                  <a:pt x="1045464" y="70104"/>
                </a:lnTo>
                <a:lnTo>
                  <a:pt x="1022604" y="62484"/>
                </a:lnTo>
                <a:lnTo>
                  <a:pt x="998220" y="53340"/>
                </a:lnTo>
                <a:lnTo>
                  <a:pt x="973836" y="45720"/>
                </a:lnTo>
                <a:lnTo>
                  <a:pt x="949452" y="39624"/>
                </a:lnTo>
                <a:lnTo>
                  <a:pt x="923544" y="32004"/>
                </a:lnTo>
                <a:lnTo>
                  <a:pt x="841248" y="16764"/>
                </a:lnTo>
                <a:lnTo>
                  <a:pt x="783336" y="9144"/>
                </a:lnTo>
                <a:lnTo>
                  <a:pt x="722376" y="3048"/>
                </a:lnTo>
                <a:lnTo>
                  <a:pt x="659892" y="0"/>
                </a:lnTo>
                <a:lnTo>
                  <a:pt x="597408" y="0"/>
                </a:lnTo>
                <a:lnTo>
                  <a:pt x="534924" y="3048"/>
                </a:lnTo>
                <a:lnTo>
                  <a:pt x="473964" y="9144"/>
                </a:lnTo>
                <a:lnTo>
                  <a:pt x="387096" y="21336"/>
                </a:lnTo>
                <a:lnTo>
                  <a:pt x="359664" y="27432"/>
                </a:lnTo>
                <a:lnTo>
                  <a:pt x="333756" y="32004"/>
                </a:lnTo>
                <a:lnTo>
                  <a:pt x="307848" y="39624"/>
                </a:lnTo>
                <a:lnTo>
                  <a:pt x="281940" y="45720"/>
                </a:lnTo>
                <a:lnTo>
                  <a:pt x="257556" y="53340"/>
                </a:lnTo>
                <a:lnTo>
                  <a:pt x="234696" y="62484"/>
                </a:lnTo>
                <a:lnTo>
                  <a:pt x="211836" y="70104"/>
                </a:lnTo>
                <a:lnTo>
                  <a:pt x="188976" y="79248"/>
                </a:lnTo>
                <a:lnTo>
                  <a:pt x="169164" y="89916"/>
                </a:lnTo>
                <a:lnTo>
                  <a:pt x="149352" y="99060"/>
                </a:lnTo>
                <a:lnTo>
                  <a:pt x="129540" y="109728"/>
                </a:lnTo>
                <a:lnTo>
                  <a:pt x="96012" y="132588"/>
                </a:lnTo>
                <a:lnTo>
                  <a:pt x="65532" y="156972"/>
                </a:lnTo>
                <a:lnTo>
                  <a:pt x="30480" y="196596"/>
                </a:lnTo>
                <a:lnTo>
                  <a:pt x="7620" y="239268"/>
                </a:lnTo>
                <a:lnTo>
                  <a:pt x="0" y="271272"/>
                </a:lnTo>
                <a:lnTo>
                  <a:pt x="0" y="286512"/>
                </a:lnTo>
                <a:lnTo>
                  <a:pt x="9144" y="333756"/>
                </a:lnTo>
                <a:lnTo>
                  <a:pt x="38100" y="385572"/>
                </a:lnTo>
                <a:lnTo>
                  <a:pt x="38100" y="272796"/>
                </a:lnTo>
                <a:lnTo>
                  <a:pt x="41148" y="262128"/>
                </a:lnTo>
                <a:lnTo>
                  <a:pt x="62484" y="216408"/>
                </a:lnTo>
                <a:lnTo>
                  <a:pt x="105156" y="173736"/>
                </a:lnTo>
                <a:lnTo>
                  <a:pt x="150876" y="141732"/>
                </a:lnTo>
                <a:lnTo>
                  <a:pt x="185928" y="123444"/>
                </a:lnTo>
                <a:lnTo>
                  <a:pt x="225552" y="106680"/>
                </a:lnTo>
                <a:lnTo>
                  <a:pt x="246888" y="97536"/>
                </a:lnTo>
                <a:lnTo>
                  <a:pt x="294132" y="82296"/>
                </a:lnTo>
                <a:lnTo>
                  <a:pt x="394716" y="57912"/>
                </a:lnTo>
                <a:lnTo>
                  <a:pt x="449580" y="50292"/>
                </a:lnTo>
                <a:lnTo>
                  <a:pt x="478536" y="45720"/>
                </a:lnTo>
                <a:lnTo>
                  <a:pt x="507492" y="42672"/>
                </a:lnTo>
                <a:lnTo>
                  <a:pt x="537972" y="41148"/>
                </a:lnTo>
                <a:lnTo>
                  <a:pt x="566928" y="39624"/>
                </a:lnTo>
                <a:lnTo>
                  <a:pt x="597408" y="38100"/>
                </a:lnTo>
                <a:lnTo>
                  <a:pt x="659892" y="38100"/>
                </a:lnTo>
                <a:lnTo>
                  <a:pt x="722376" y="41228"/>
                </a:lnTo>
                <a:lnTo>
                  <a:pt x="749808" y="42672"/>
                </a:lnTo>
                <a:lnTo>
                  <a:pt x="778764" y="45720"/>
                </a:lnTo>
                <a:lnTo>
                  <a:pt x="807720" y="50292"/>
                </a:lnTo>
                <a:lnTo>
                  <a:pt x="835152" y="53340"/>
                </a:lnTo>
                <a:lnTo>
                  <a:pt x="862584" y="59436"/>
                </a:lnTo>
                <a:lnTo>
                  <a:pt x="888492" y="64008"/>
                </a:lnTo>
                <a:lnTo>
                  <a:pt x="940308" y="76200"/>
                </a:lnTo>
                <a:lnTo>
                  <a:pt x="964692" y="82296"/>
                </a:lnTo>
                <a:lnTo>
                  <a:pt x="1010412" y="97536"/>
                </a:lnTo>
                <a:lnTo>
                  <a:pt x="1031748" y="106680"/>
                </a:lnTo>
                <a:lnTo>
                  <a:pt x="1053084" y="114300"/>
                </a:lnTo>
                <a:lnTo>
                  <a:pt x="1071372" y="123444"/>
                </a:lnTo>
                <a:lnTo>
                  <a:pt x="1091184" y="132588"/>
                </a:lnTo>
                <a:lnTo>
                  <a:pt x="1107948" y="143256"/>
                </a:lnTo>
                <a:lnTo>
                  <a:pt x="1124712" y="152400"/>
                </a:lnTo>
                <a:lnTo>
                  <a:pt x="1138428" y="163068"/>
                </a:lnTo>
                <a:lnTo>
                  <a:pt x="1153668" y="173736"/>
                </a:lnTo>
                <a:lnTo>
                  <a:pt x="1187196" y="207264"/>
                </a:lnTo>
                <a:lnTo>
                  <a:pt x="1202436" y="230124"/>
                </a:lnTo>
                <a:lnTo>
                  <a:pt x="1208532" y="240792"/>
                </a:lnTo>
                <a:lnTo>
                  <a:pt x="1213104" y="252984"/>
                </a:lnTo>
                <a:lnTo>
                  <a:pt x="1216152" y="263652"/>
                </a:lnTo>
                <a:lnTo>
                  <a:pt x="1219200" y="275844"/>
                </a:lnTo>
                <a:lnTo>
                  <a:pt x="1219200" y="384701"/>
                </a:lnTo>
                <a:lnTo>
                  <a:pt x="1226820" y="374904"/>
                </a:lnTo>
                <a:lnTo>
                  <a:pt x="1235964" y="361188"/>
                </a:lnTo>
                <a:lnTo>
                  <a:pt x="1243584" y="345948"/>
                </a:lnTo>
                <a:lnTo>
                  <a:pt x="1249680" y="332232"/>
                </a:lnTo>
                <a:lnTo>
                  <a:pt x="1254252" y="316992"/>
                </a:lnTo>
                <a:lnTo>
                  <a:pt x="1257300" y="284988"/>
                </a:lnTo>
                <a:close/>
              </a:path>
              <a:path w="1257300" h="571500">
                <a:moveTo>
                  <a:pt x="1219200" y="384701"/>
                </a:moveTo>
                <a:lnTo>
                  <a:pt x="1219200" y="286512"/>
                </a:lnTo>
                <a:lnTo>
                  <a:pt x="1217676" y="298704"/>
                </a:lnTo>
                <a:lnTo>
                  <a:pt x="1216152" y="309372"/>
                </a:lnTo>
                <a:lnTo>
                  <a:pt x="1194816" y="355092"/>
                </a:lnTo>
                <a:lnTo>
                  <a:pt x="1152144" y="397764"/>
                </a:lnTo>
                <a:lnTo>
                  <a:pt x="1106424" y="429768"/>
                </a:lnTo>
                <a:lnTo>
                  <a:pt x="1071372" y="448056"/>
                </a:lnTo>
                <a:lnTo>
                  <a:pt x="1031748" y="464820"/>
                </a:lnTo>
                <a:lnTo>
                  <a:pt x="1008888" y="473964"/>
                </a:lnTo>
                <a:lnTo>
                  <a:pt x="963168" y="489204"/>
                </a:lnTo>
                <a:lnTo>
                  <a:pt x="888492" y="507492"/>
                </a:lnTo>
                <a:lnTo>
                  <a:pt x="862584" y="512064"/>
                </a:lnTo>
                <a:lnTo>
                  <a:pt x="835152" y="518160"/>
                </a:lnTo>
                <a:lnTo>
                  <a:pt x="807720" y="521208"/>
                </a:lnTo>
                <a:lnTo>
                  <a:pt x="778764" y="525780"/>
                </a:lnTo>
                <a:lnTo>
                  <a:pt x="749808" y="527304"/>
                </a:lnTo>
                <a:lnTo>
                  <a:pt x="719328" y="530352"/>
                </a:lnTo>
                <a:lnTo>
                  <a:pt x="690372" y="531876"/>
                </a:lnTo>
                <a:lnTo>
                  <a:pt x="659892" y="533400"/>
                </a:lnTo>
                <a:lnTo>
                  <a:pt x="597408" y="533400"/>
                </a:lnTo>
                <a:lnTo>
                  <a:pt x="536448" y="530352"/>
                </a:lnTo>
                <a:lnTo>
                  <a:pt x="507492" y="527304"/>
                </a:lnTo>
                <a:lnTo>
                  <a:pt x="478536" y="525780"/>
                </a:lnTo>
                <a:lnTo>
                  <a:pt x="394716" y="512064"/>
                </a:lnTo>
                <a:lnTo>
                  <a:pt x="316992" y="495300"/>
                </a:lnTo>
                <a:lnTo>
                  <a:pt x="246888" y="473964"/>
                </a:lnTo>
                <a:lnTo>
                  <a:pt x="225552" y="464820"/>
                </a:lnTo>
                <a:lnTo>
                  <a:pt x="204216" y="457200"/>
                </a:lnTo>
                <a:lnTo>
                  <a:pt x="185928" y="448056"/>
                </a:lnTo>
                <a:lnTo>
                  <a:pt x="166116" y="438912"/>
                </a:lnTo>
                <a:lnTo>
                  <a:pt x="149352" y="428244"/>
                </a:lnTo>
                <a:lnTo>
                  <a:pt x="103632" y="397764"/>
                </a:lnTo>
                <a:lnTo>
                  <a:pt x="70104" y="364236"/>
                </a:lnTo>
                <a:lnTo>
                  <a:pt x="54864" y="341376"/>
                </a:lnTo>
                <a:lnTo>
                  <a:pt x="48768" y="330708"/>
                </a:lnTo>
                <a:lnTo>
                  <a:pt x="44196" y="318516"/>
                </a:lnTo>
                <a:lnTo>
                  <a:pt x="41148" y="307848"/>
                </a:lnTo>
                <a:lnTo>
                  <a:pt x="38100" y="295656"/>
                </a:lnTo>
                <a:lnTo>
                  <a:pt x="38100" y="385572"/>
                </a:lnTo>
                <a:lnTo>
                  <a:pt x="80772" y="428244"/>
                </a:lnTo>
                <a:lnTo>
                  <a:pt x="112776" y="451104"/>
                </a:lnTo>
                <a:lnTo>
                  <a:pt x="149352" y="472440"/>
                </a:lnTo>
                <a:lnTo>
                  <a:pt x="211836" y="501396"/>
                </a:lnTo>
                <a:lnTo>
                  <a:pt x="234696" y="509016"/>
                </a:lnTo>
                <a:lnTo>
                  <a:pt x="257556" y="518160"/>
                </a:lnTo>
                <a:lnTo>
                  <a:pt x="281940" y="525780"/>
                </a:lnTo>
                <a:lnTo>
                  <a:pt x="307848" y="531876"/>
                </a:lnTo>
                <a:lnTo>
                  <a:pt x="333756" y="539496"/>
                </a:lnTo>
                <a:lnTo>
                  <a:pt x="361188" y="544068"/>
                </a:lnTo>
                <a:lnTo>
                  <a:pt x="388620" y="550164"/>
                </a:lnTo>
                <a:lnTo>
                  <a:pt x="416052" y="554736"/>
                </a:lnTo>
                <a:lnTo>
                  <a:pt x="473964" y="562356"/>
                </a:lnTo>
                <a:lnTo>
                  <a:pt x="534924" y="568452"/>
                </a:lnTo>
                <a:lnTo>
                  <a:pt x="597408" y="571500"/>
                </a:lnTo>
                <a:lnTo>
                  <a:pt x="659892" y="571500"/>
                </a:lnTo>
                <a:lnTo>
                  <a:pt x="722376" y="568452"/>
                </a:lnTo>
                <a:lnTo>
                  <a:pt x="783336" y="562356"/>
                </a:lnTo>
                <a:lnTo>
                  <a:pt x="870204" y="550164"/>
                </a:lnTo>
                <a:lnTo>
                  <a:pt x="975360" y="525780"/>
                </a:lnTo>
                <a:lnTo>
                  <a:pt x="1022604" y="509016"/>
                </a:lnTo>
                <a:lnTo>
                  <a:pt x="1045464" y="501396"/>
                </a:lnTo>
                <a:lnTo>
                  <a:pt x="1068324" y="492252"/>
                </a:lnTo>
                <a:lnTo>
                  <a:pt x="1088136" y="481584"/>
                </a:lnTo>
                <a:lnTo>
                  <a:pt x="1107948" y="472440"/>
                </a:lnTo>
                <a:lnTo>
                  <a:pt x="1144524" y="451104"/>
                </a:lnTo>
                <a:lnTo>
                  <a:pt x="1191768" y="414528"/>
                </a:lnTo>
                <a:lnTo>
                  <a:pt x="1216152" y="388620"/>
                </a:lnTo>
                <a:lnTo>
                  <a:pt x="1219200" y="384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192517" y="3753969"/>
            <a:ext cx="917864" cy="18377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" dirty="0">
                <a:latin typeface="Arial"/>
                <a:cs typeface="Arial"/>
              </a:rPr>
              <a:t>Macrophages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957455" y="3900319"/>
            <a:ext cx="13854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189901" y="5322795"/>
            <a:ext cx="337" cy="22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21610" y="5255559"/>
            <a:ext cx="713" cy="94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98330" y="5199530"/>
            <a:ext cx="3211" cy="1262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96000" y="4909711"/>
            <a:ext cx="1080858" cy="27158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186006" y="5039202"/>
            <a:ext cx="85324" cy="11656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079374" y="4892040"/>
            <a:ext cx="1212273" cy="56522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079374" y="4892040"/>
            <a:ext cx="1212273" cy="571500"/>
          </a:xfrm>
          <a:custGeom>
            <a:avLst/>
            <a:gdLst/>
            <a:ahLst/>
            <a:cxnLst/>
            <a:rect l="l" t="t" r="r" b="b"/>
            <a:pathLst>
              <a:path w="1333500" h="647700">
                <a:moveTo>
                  <a:pt x="1333500" y="323088"/>
                </a:moveTo>
                <a:lnTo>
                  <a:pt x="1324356" y="271272"/>
                </a:lnTo>
                <a:lnTo>
                  <a:pt x="1289304" y="207264"/>
                </a:lnTo>
                <a:lnTo>
                  <a:pt x="1248156" y="163068"/>
                </a:lnTo>
                <a:lnTo>
                  <a:pt x="1231392" y="150876"/>
                </a:lnTo>
                <a:lnTo>
                  <a:pt x="1214628" y="137160"/>
                </a:lnTo>
                <a:lnTo>
                  <a:pt x="1175004" y="112776"/>
                </a:lnTo>
                <a:lnTo>
                  <a:pt x="1109472" y="80772"/>
                </a:lnTo>
                <a:lnTo>
                  <a:pt x="1060704" y="60960"/>
                </a:lnTo>
                <a:lnTo>
                  <a:pt x="1034796" y="53340"/>
                </a:lnTo>
                <a:lnTo>
                  <a:pt x="1007364" y="44196"/>
                </a:lnTo>
                <a:lnTo>
                  <a:pt x="979932" y="36576"/>
                </a:lnTo>
                <a:lnTo>
                  <a:pt x="893064" y="18288"/>
                </a:lnTo>
                <a:lnTo>
                  <a:pt x="861060" y="13716"/>
                </a:lnTo>
                <a:lnTo>
                  <a:pt x="830580" y="9144"/>
                </a:lnTo>
                <a:lnTo>
                  <a:pt x="766572" y="3048"/>
                </a:lnTo>
                <a:lnTo>
                  <a:pt x="701040" y="69"/>
                </a:lnTo>
                <a:lnTo>
                  <a:pt x="632460" y="0"/>
                </a:lnTo>
                <a:lnTo>
                  <a:pt x="598932" y="1524"/>
                </a:lnTo>
                <a:lnTo>
                  <a:pt x="533400" y="6096"/>
                </a:lnTo>
                <a:lnTo>
                  <a:pt x="470916" y="13716"/>
                </a:lnTo>
                <a:lnTo>
                  <a:pt x="409956" y="24384"/>
                </a:lnTo>
                <a:lnTo>
                  <a:pt x="353568" y="38100"/>
                </a:lnTo>
                <a:lnTo>
                  <a:pt x="324612" y="44196"/>
                </a:lnTo>
                <a:lnTo>
                  <a:pt x="298704" y="53340"/>
                </a:lnTo>
                <a:lnTo>
                  <a:pt x="272796" y="60960"/>
                </a:lnTo>
                <a:lnTo>
                  <a:pt x="246888" y="71628"/>
                </a:lnTo>
                <a:lnTo>
                  <a:pt x="224028" y="80772"/>
                </a:lnTo>
                <a:lnTo>
                  <a:pt x="199644" y="91440"/>
                </a:lnTo>
                <a:lnTo>
                  <a:pt x="178308" y="102108"/>
                </a:lnTo>
                <a:lnTo>
                  <a:pt x="156972" y="114300"/>
                </a:lnTo>
                <a:lnTo>
                  <a:pt x="137160" y="124968"/>
                </a:lnTo>
                <a:lnTo>
                  <a:pt x="118872" y="138684"/>
                </a:lnTo>
                <a:lnTo>
                  <a:pt x="100584" y="150876"/>
                </a:lnTo>
                <a:lnTo>
                  <a:pt x="83820" y="164592"/>
                </a:lnTo>
                <a:lnTo>
                  <a:pt x="54864" y="193548"/>
                </a:lnTo>
                <a:lnTo>
                  <a:pt x="32004" y="224028"/>
                </a:lnTo>
                <a:lnTo>
                  <a:pt x="7620" y="272796"/>
                </a:lnTo>
                <a:lnTo>
                  <a:pt x="0" y="324612"/>
                </a:lnTo>
                <a:lnTo>
                  <a:pt x="1524" y="342900"/>
                </a:lnTo>
                <a:lnTo>
                  <a:pt x="15240" y="393192"/>
                </a:lnTo>
                <a:lnTo>
                  <a:pt x="38100" y="432816"/>
                </a:lnTo>
                <a:lnTo>
                  <a:pt x="38100" y="323088"/>
                </a:lnTo>
                <a:lnTo>
                  <a:pt x="41148" y="295656"/>
                </a:lnTo>
                <a:lnTo>
                  <a:pt x="44196" y="281940"/>
                </a:lnTo>
                <a:lnTo>
                  <a:pt x="50292" y="269748"/>
                </a:lnTo>
                <a:lnTo>
                  <a:pt x="56388" y="256032"/>
                </a:lnTo>
                <a:lnTo>
                  <a:pt x="83820" y="217932"/>
                </a:lnTo>
                <a:lnTo>
                  <a:pt x="124968" y="179832"/>
                </a:lnTo>
                <a:lnTo>
                  <a:pt x="158496" y="156972"/>
                </a:lnTo>
                <a:lnTo>
                  <a:pt x="216408" y="124968"/>
                </a:lnTo>
                <a:lnTo>
                  <a:pt x="262128" y="106680"/>
                </a:lnTo>
                <a:lnTo>
                  <a:pt x="310896" y="89916"/>
                </a:lnTo>
                <a:lnTo>
                  <a:pt x="336804" y="80772"/>
                </a:lnTo>
                <a:lnTo>
                  <a:pt x="362712" y="74676"/>
                </a:lnTo>
                <a:lnTo>
                  <a:pt x="390144" y="67056"/>
                </a:lnTo>
                <a:lnTo>
                  <a:pt x="419100" y="60960"/>
                </a:lnTo>
                <a:lnTo>
                  <a:pt x="477012" y="51816"/>
                </a:lnTo>
                <a:lnTo>
                  <a:pt x="537972" y="44196"/>
                </a:lnTo>
                <a:lnTo>
                  <a:pt x="632460" y="38172"/>
                </a:lnTo>
                <a:lnTo>
                  <a:pt x="701040" y="38172"/>
                </a:lnTo>
                <a:lnTo>
                  <a:pt x="763524" y="41148"/>
                </a:lnTo>
                <a:lnTo>
                  <a:pt x="826008" y="47244"/>
                </a:lnTo>
                <a:lnTo>
                  <a:pt x="886968" y="56388"/>
                </a:lnTo>
                <a:lnTo>
                  <a:pt x="915924" y="62484"/>
                </a:lnTo>
                <a:lnTo>
                  <a:pt x="943356" y="67056"/>
                </a:lnTo>
                <a:lnTo>
                  <a:pt x="970788" y="74676"/>
                </a:lnTo>
                <a:lnTo>
                  <a:pt x="998220" y="80772"/>
                </a:lnTo>
                <a:lnTo>
                  <a:pt x="1022604" y="89916"/>
                </a:lnTo>
                <a:lnTo>
                  <a:pt x="1072896" y="106680"/>
                </a:lnTo>
                <a:lnTo>
                  <a:pt x="1117092" y="124968"/>
                </a:lnTo>
                <a:lnTo>
                  <a:pt x="1156716" y="146304"/>
                </a:lnTo>
                <a:lnTo>
                  <a:pt x="1193292" y="169164"/>
                </a:lnTo>
                <a:lnTo>
                  <a:pt x="1237488" y="205740"/>
                </a:lnTo>
                <a:lnTo>
                  <a:pt x="1269492" y="243840"/>
                </a:lnTo>
                <a:lnTo>
                  <a:pt x="1289304" y="283464"/>
                </a:lnTo>
                <a:lnTo>
                  <a:pt x="1295400" y="310896"/>
                </a:lnTo>
                <a:lnTo>
                  <a:pt x="1295400" y="433251"/>
                </a:lnTo>
                <a:lnTo>
                  <a:pt x="1301496" y="423672"/>
                </a:lnTo>
                <a:lnTo>
                  <a:pt x="1310640" y="408432"/>
                </a:lnTo>
                <a:lnTo>
                  <a:pt x="1319784" y="391668"/>
                </a:lnTo>
                <a:lnTo>
                  <a:pt x="1325880" y="374904"/>
                </a:lnTo>
                <a:lnTo>
                  <a:pt x="1330452" y="358140"/>
                </a:lnTo>
                <a:lnTo>
                  <a:pt x="1333500" y="323088"/>
                </a:lnTo>
                <a:close/>
              </a:path>
              <a:path w="1333500" h="647700">
                <a:moveTo>
                  <a:pt x="1295400" y="433251"/>
                </a:moveTo>
                <a:lnTo>
                  <a:pt x="1295400" y="324612"/>
                </a:lnTo>
                <a:lnTo>
                  <a:pt x="1292352" y="352044"/>
                </a:lnTo>
                <a:lnTo>
                  <a:pt x="1289304" y="365760"/>
                </a:lnTo>
                <a:lnTo>
                  <a:pt x="1283208" y="377952"/>
                </a:lnTo>
                <a:lnTo>
                  <a:pt x="1277112" y="391668"/>
                </a:lnTo>
                <a:lnTo>
                  <a:pt x="1269492" y="403860"/>
                </a:lnTo>
                <a:lnTo>
                  <a:pt x="1260348" y="417576"/>
                </a:lnTo>
                <a:lnTo>
                  <a:pt x="1248156" y="429768"/>
                </a:lnTo>
                <a:lnTo>
                  <a:pt x="1237488" y="443484"/>
                </a:lnTo>
                <a:lnTo>
                  <a:pt x="1193292" y="478536"/>
                </a:lnTo>
                <a:lnTo>
                  <a:pt x="1156716" y="501396"/>
                </a:lnTo>
                <a:lnTo>
                  <a:pt x="1117092" y="522732"/>
                </a:lnTo>
                <a:lnTo>
                  <a:pt x="1071372" y="541020"/>
                </a:lnTo>
                <a:lnTo>
                  <a:pt x="1022604" y="557784"/>
                </a:lnTo>
                <a:lnTo>
                  <a:pt x="996696" y="566928"/>
                </a:lnTo>
                <a:lnTo>
                  <a:pt x="970788" y="573024"/>
                </a:lnTo>
                <a:lnTo>
                  <a:pt x="943356" y="580644"/>
                </a:lnTo>
                <a:lnTo>
                  <a:pt x="914400" y="586740"/>
                </a:lnTo>
                <a:lnTo>
                  <a:pt x="856488" y="595884"/>
                </a:lnTo>
                <a:lnTo>
                  <a:pt x="795528" y="603504"/>
                </a:lnTo>
                <a:lnTo>
                  <a:pt x="701040" y="609527"/>
                </a:lnTo>
                <a:lnTo>
                  <a:pt x="632460" y="609527"/>
                </a:lnTo>
                <a:lnTo>
                  <a:pt x="569976" y="606552"/>
                </a:lnTo>
                <a:lnTo>
                  <a:pt x="507492" y="600456"/>
                </a:lnTo>
                <a:lnTo>
                  <a:pt x="446532" y="591312"/>
                </a:lnTo>
                <a:lnTo>
                  <a:pt x="417576" y="585216"/>
                </a:lnTo>
                <a:lnTo>
                  <a:pt x="390144" y="580644"/>
                </a:lnTo>
                <a:lnTo>
                  <a:pt x="335280" y="565404"/>
                </a:lnTo>
                <a:lnTo>
                  <a:pt x="284988" y="550164"/>
                </a:lnTo>
                <a:lnTo>
                  <a:pt x="237744" y="531876"/>
                </a:lnTo>
                <a:lnTo>
                  <a:pt x="195072" y="512064"/>
                </a:lnTo>
                <a:lnTo>
                  <a:pt x="156972" y="489204"/>
                </a:lnTo>
                <a:lnTo>
                  <a:pt x="140208" y="478536"/>
                </a:lnTo>
                <a:lnTo>
                  <a:pt x="96012" y="441960"/>
                </a:lnTo>
                <a:lnTo>
                  <a:pt x="64008" y="403860"/>
                </a:lnTo>
                <a:lnTo>
                  <a:pt x="44196" y="362712"/>
                </a:lnTo>
                <a:lnTo>
                  <a:pt x="38100" y="336804"/>
                </a:lnTo>
                <a:lnTo>
                  <a:pt x="38100" y="432816"/>
                </a:lnTo>
                <a:lnTo>
                  <a:pt x="70104" y="469392"/>
                </a:lnTo>
                <a:lnTo>
                  <a:pt x="118872" y="510540"/>
                </a:lnTo>
                <a:lnTo>
                  <a:pt x="158496" y="534924"/>
                </a:lnTo>
                <a:lnTo>
                  <a:pt x="224028" y="566928"/>
                </a:lnTo>
                <a:lnTo>
                  <a:pt x="272796" y="586740"/>
                </a:lnTo>
                <a:lnTo>
                  <a:pt x="298704" y="594360"/>
                </a:lnTo>
                <a:lnTo>
                  <a:pt x="326136" y="603504"/>
                </a:lnTo>
                <a:lnTo>
                  <a:pt x="353568" y="609600"/>
                </a:lnTo>
                <a:lnTo>
                  <a:pt x="382524" y="617220"/>
                </a:lnTo>
                <a:lnTo>
                  <a:pt x="440436" y="629412"/>
                </a:lnTo>
                <a:lnTo>
                  <a:pt x="470916" y="633984"/>
                </a:lnTo>
                <a:lnTo>
                  <a:pt x="502920" y="638556"/>
                </a:lnTo>
                <a:lnTo>
                  <a:pt x="566928" y="644652"/>
                </a:lnTo>
                <a:lnTo>
                  <a:pt x="600456" y="646176"/>
                </a:lnTo>
                <a:lnTo>
                  <a:pt x="632460" y="647700"/>
                </a:lnTo>
                <a:lnTo>
                  <a:pt x="701040" y="647700"/>
                </a:lnTo>
                <a:lnTo>
                  <a:pt x="734568" y="646176"/>
                </a:lnTo>
                <a:lnTo>
                  <a:pt x="800100" y="641604"/>
                </a:lnTo>
                <a:lnTo>
                  <a:pt x="862584" y="633984"/>
                </a:lnTo>
                <a:lnTo>
                  <a:pt x="923544" y="623316"/>
                </a:lnTo>
                <a:lnTo>
                  <a:pt x="979932" y="609600"/>
                </a:lnTo>
                <a:lnTo>
                  <a:pt x="1007364" y="603504"/>
                </a:lnTo>
                <a:lnTo>
                  <a:pt x="1086612" y="576072"/>
                </a:lnTo>
                <a:lnTo>
                  <a:pt x="1133856" y="556260"/>
                </a:lnTo>
                <a:lnTo>
                  <a:pt x="1176528" y="533400"/>
                </a:lnTo>
                <a:lnTo>
                  <a:pt x="1196340" y="522732"/>
                </a:lnTo>
                <a:lnTo>
                  <a:pt x="1214628" y="509016"/>
                </a:lnTo>
                <a:lnTo>
                  <a:pt x="1232916" y="496824"/>
                </a:lnTo>
                <a:lnTo>
                  <a:pt x="1249680" y="483108"/>
                </a:lnTo>
                <a:lnTo>
                  <a:pt x="1264920" y="469392"/>
                </a:lnTo>
                <a:lnTo>
                  <a:pt x="1278636" y="454152"/>
                </a:lnTo>
                <a:lnTo>
                  <a:pt x="1290828" y="440436"/>
                </a:lnTo>
                <a:lnTo>
                  <a:pt x="1295400" y="4332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6199445" y="5065056"/>
            <a:ext cx="970395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" dirty="0">
                <a:latin typeface="Arial"/>
                <a:cs typeface="Arial"/>
              </a:rPr>
              <a:t>Dendritic</a:t>
            </a:r>
            <a:r>
              <a:rPr sz="1100" b="1" spc="-67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cells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078182" y="3833083"/>
            <a:ext cx="2078182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988425" y="3563471"/>
            <a:ext cx="120650" cy="270622"/>
          </a:xfrm>
          <a:custGeom>
            <a:avLst/>
            <a:gdLst/>
            <a:ahLst/>
            <a:cxnLst/>
            <a:rect l="l" t="t" r="r" b="b"/>
            <a:pathLst>
              <a:path w="132714" h="306704">
                <a:moveTo>
                  <a:pt x="66294" y="247765"/>
                </a:moveTo>
                <a:lnTo>
                  <a:pt x="28956" y="184404"/>
                </a:lnTo>
                <a:lnTo>
                  <a:pt x="24384" y="176784"/>
                </a:lnTo>
                <a:lnTo>
                  <a:pt x="15240" y="175260"/>
                </a:lnTo>
                <a:lnTo>
                  <a:pt x="9144" y="179832"/>
                </a:lnTo>
                <a:lnTo>
                  <a:pt x="1524" y="182880"/>
                </a:lnTo>
                <a:lnTo>
                  <a:pt x="0" y="192024"/>
                </a:lnTo>
                <a:lnTo>
                  <a:pt x="4572" y="198120"/>
                </a:lnTo>
                <a:lnTo>
                  <a:pt x="51816" y="281978"/>
                </a:lnTo>
                <a:lnTo>
                  <a:pt x="51816" y="277368"/>
                </a:lnTo>
                <a:lnTo>
                  <a:pt x="53340" y="277368"/>
                </a:lnTo>
                <a:lnTo>
                  <a:pt x="53340" y="269748"/>
                </a:lnTo>
                <a:lnTo>
                  <a:pt x="66294" y="247765"/>
                </a:lnTo>
                <a:close/>
              </a:path>
              <a:path w="132714" h="306704">
                <a:moveTo>
                  <a:pt x="80772" y="223196"/>
                </a:moveTo>
                <a:lnTo>
                  <a:pt x="80772" y="0"/>
                </a:lnTo>
                <a:lnTo>
                  <a:pt x="51816" y="0"/>
                </a:lnTo>
                <a:lnTo>
                  <a:pt x="51816" y="223196"/>
                </a:lnTo>
                <a:lnTo>
                  <a:pt x="66294" y="247765"/>
                </a:lnTo>
                <a:lnTo>
                  <a:pt x="80772" y="223196"/>
                </a:lnTo>
                <a:close/>
              </a:path>
              <a:path w="132714" h="306704">
                <a:moveTo>
                  <a:pt x="80772" y="279932"/>
                </a:moveTo>
                <a:lnTo>
                  <a:pt x="80772" y="277368"/>
                </a:lnTo>
                <a:lnTo>
                  <a:pt x="51816" y="277368"/>
                </a:lnTo>
                <a:lnTo>
                  <a:pt x="51816" y="281978"/>
                </a:lnTo>
                <a:lnTo>
                  <a:pt x="65532" y="306324"/>
                </a:lnTo>
                <a:lnTo>
                  <a:pt x="80772" y="279932"/>
                </a:lnTo>
                <a:close/>
              </a:path>
              <a:path w="132714" h="306704">
                <a:moveTo>
                  <a:pt x="79248" y="269748"/>
                </a:moveTo>
                <a:lnTo>
                  <a:pt x="66294" y="247765"/>
                </a:lnTo>
                <a:lnTo>
                  <a:pt x="53340" y="269748"/>
                </a:lnTo>
                <a:lnTo>
                  <a:pt x="79248" y="269748"/>
                </a:lnTo>
                <a:close/>
              </a:path>
              <a:path w="132714" h="306704">
                <a:moveTo>
                  <a:pt x="79248" y="277368"/>
                </a:moveTo>
                <a:lnTo>
                  <a:pt x="79248" y="269748"/>
                </a:lnTo>
                <a:lnTo>
                  <a:pt x="53340" y="269748"/>
                </a:lnTo>
                <a:lnTo>
                  <a:pt x="53340" y="277368"/>
                </a:lnTo>
                <a:lnTo>
                  <a:pt x="79248" y="277368"/>
                </a:lnTo>
                <a:close/>
              </a:path>
              <a:path w="132714" h="306704">
                <a:moveTo>
                  <a:pt x="132588" y="192024"/>
                </a:moveTo>
                <a:lnTo>
                  <a:pt x="129540" y="182880"/>
                </a:lnTo>
                <a:lnTo>
                  <a:pt x="123444" y="179832"/>
                </a:lnTo>
                <a:lnTo>
                  <a:pt x="117348" y="175260"/>
                </a:lnTo>
                <a:lnTo>
                  <a:pt x="108204" y="176784"/>
                </a:lnTo>
                <a:lnTo>
                  <a:pt x="103632" y="184404"/>
                </a:lnTo>
                <a:lnTo>
                  <a:pt x="66294" y="247765"/>
                </a:lnTo>
                <a:lnTo>
                  <a:pt x="79248" y="269748"/>
                </a:lnTo>
                <a:lnTo>
                  <a:pt x="79248" y="277368"/>
                </a:lnTo>
                <a:lnTo>
                  <a:pt x="80772" y="277368"/>
                </a:lnTo>
                <a:lnTo>
                  <a:pt x="80772" y="279932"/>
                </a:lnTo>
                <a:lnTo>
                  <a:pt x="128016" y="198120"/>
                </a:lnTo>
                <a:lnTo>
                  <a:pt x="132588" y="192024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18608" y="3832412"/>
            <a:ext cx="120650" cy="270622"/>
          </a:xfrm>
          <a:custGeom>
            <a:avLst/>
            <a:gdLst/>
            <a:ahLst/>
            <a:cxnLst/>
            <a:rect l="l" t="t" r="r" b="b"/>
            <a:pathLst>
              <a:path w="132714" h="306704">
                <a:moveTo>
                  <a:pt x="66294" y="247765"/>
                </a:moveTo>
                <a:lnTo>
                  <a:pt x="28956" y="184404"/>
                </a:lnTo>
                <a:lnTo>
                  <a:pt x="24384" y="176784"/>
                </a:lnTo>
                <a:lnTo>
                  <a:pt x="15240" y="175260"/>
                </a:lnTo>
                <a:lnTo>
                  <a:pt x="9144" y="179832"/>
                </a:lnTo>
                <a:lnTo>
                  <a:pt x="1524" y="182880"/>
                </a:lnTo>
                <a:lnTo>
                  <a:pt x="0" y="192024"/>
                </a:lnTo>
                <a:lnTo>
                  <a:pt x="4572" y="198120"/>
                </a:lnTo>
                <a:lnTo>
                  <a:pt x="51816" y="281978"/>
                </a:lnTo>
                <a:lnTo>
                  <a:pt x="51816" y="277368"/>
                </a:lnTo>
                <a:lnTo>
                  <a:pt x="53340" y="277368"/>
                </a:lnTo>
                <a:lnTo>
                  <a:pt x="53340" y="269748"/>
                </a:lnTo>
                <a:lnTo>
                  <a:pt x="66294" y="247765"/>
                </a:lnTo>
                <a:close/>
              </a:path>
              <a:path w="132714" h="306704">
                <a:moveTo>
                  <a:pt x="80772" y="223196"/>
                </a:moveTo>
                <a:lnTo>
                  <a:pt x="80772" y="0"/>
                </a:lnTo>
                <a:lnTo>
                  <a:pt x="51816" y="0"/>
                </a:lnTo>
                <a:lnTo>
                  <a:pt x="51816" y="223196"/>
                </a:lnTo>
                <a:lnTo>
                  <a:pt x="66294" y="247765"/>
                </a:lnTo>
                <a:lnTo>
                  <a:pt x="80772" y="223196"/>
                </a:lnTo>
                <a:close/>
              </a:path>
              <a:path w="132714" h="306704">
                <a:moveTo>
                  <a:pt x="80772" y="279932"/>
                </a:moveTo>
                <a:lnTo>
                  <a:pt x="80772" y="277368"/>
                </a:lnTo>
                <a:lnTo>
                  <a:pt x="51816" y="277368"/>
                </a:lnTo>
                <a:lnTo>
                  <a:pt x="51816" y="281978"/>
                </a:lnTo>
                <a:lnTo>
                  <a:pt x="65532" y="306324"/>
                </a:lnTo>
                <a:lnTo>
                  <a:pt x="80772" y="279932"/>
                </a:lnTo>
                <a:close/>
              </a:path>
              <a:path w="132714" h="306704">
                <a:moveTo>
                  <a:pt x="79248" y="269748"/>
                </a:moveTo>
                <a:lnTo>
                  <a:pt x="66294" y="247765"/>
                </a:lnTo>
                <a:lnTo>
                  <a:pt x="53340" y="269748"/>
                </a:lnTo>
                <a:lnTo>
                  <a:pt x="79248" y="269748"/>
                </a:lnTo>
                <a:close/>
              </a:path>
              <a:path w="132714" h="306704">
                <a:moveTo>
                  <a:pt x="79248" y="277368"/>
                </a:moveTo>
                <a:lnTo>
                  <a:pt x="79248" y="269748"/>
                </a:lnTo>
                <a:lnTo>
                  <a:pt x="53340" y="269748"/>
                </a:lnTo>
                <a:lnTo>
                  <a:pt x="53340" y="277368"/>
                </a:lnTo>
                <a:lnTo>
                  <a:pt x="79248" y="277368"/>
                </a:lnTo>
                <a:close/>
              </a:path>
              <a:path w="132714" h="306704">
                <a:moveTo>
                  <a:pt x="132588" y="192024"/>
                </a:moveTo>
                <a:lnTo>
                  <a:pt x="129540" y="182880"/>
                </a:lnTo>
                <a:lnTo>
                  <a:pt x="123444" y="179832"/>
                </a:lnTo>
                <a:lnTo>
                  <a:pt x="117348" y="175260"/>
                </a:lnTo>
                <a:lnTo>
                  <a:pt x="108204" y="176784"/>
                </a:lnTo>
                <a:lnTo>
                  <a:pt x="103632" y="184404"/>
                </a:lnTo>
                <a:lnTo>
                  <a:pt x="66294" y="247765"/>
                </a:lnTo>
                <a:lnTo>
                  <a:pt x="79248" y="269748"/>
                </a:lnTo>
                <a:lnTo>
                  <a:pt x="79248" y="277368"/>
                </a:lnTo>
                <a:lnTo>
                  <a:pt x="80772" y="277368"/>
                </a:lnTo>
                <a:lnTo>
                  <a:pt x="80772" y="279932"/>
                </a:lnTo>
                <a:lnTo>
                  <a:pt x="128016" y="198120"/>
                </a:lnTo>
                <a:lnTo>
                  <a:pt x="132588" y="192024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96789" y="3832412"/>
            <a:ext cx="120650" cy="270622"/>
          </a:xfrm>
          <a:custGeom>
            <a:avLst/>
            <a:gdLst/>
            <a:ahLst/>
            <a:cxnLst/>
            <a:rect l="l" t="t" r="r" b="b"/>
            <a:pathLst>
              <a:path w="132714" h="306704">
                <a:moveTo>
                  <a:pt x="66294" y="247765"/>
                </a:moveTo>
                <a:lnTo>
                  <a:pt x="28956" y="184404"/>
                </a:lnTo>
                <a:lnTo>
                  <a:pt x="24384" y="176784"/>
                </a:lnTo>
                <a:lnTo>
                  <a:pt x="15240" y="175260"/>
                </a:lnTo>
                <a:lnTo>
                  <a:pt x="9144" y="179832"/>
                </a:lnTo>
                <a:lnTo>
                  <a:pt x="1524" y="182880"/>
                </a:lnTo>
                <a:lnTo>
                  <a:pt x="0" y="192024"/>
                </a:lnTo>
                <a:lnTo>
                  <a:pt x="4572" y="198120"/>
                </a:lnTo>
                <a:lnTo>
                  <a:pt x="51816" y="281978"/>
                </a:lnTo>
                <a:lnTo>
                  <a:pt x="51816" y="277368"/>
                </a:lnTo>
                <a:lnTo>
                  <a:pt x="53340" y="277368"/>
                </a:lnTo>
                <a:lnTo>
                  <a:pt x="53340" y="269748"/>
                </a:lnTo>
                <a:lnTo>
                  <a:pt x="66294" y="247765"/>
                </a:lnTo>
                <a:close/>
              </a:path>
              <a:path w="132714" h="306704">
                <a:moveTo>
                  <a:pt x="80772" y="223196"/>
                </a:moveTo>
                <a:lnTo>
                  <a:pt x="80772" y="0"/>
                </a:lnTo>
                <a:lnTo>
                  <a:pt x="51816" y="0"/>
                </a:lnTo>
                <a:lnTo>
                  <a:pt x="51816" y="223196"/>
                </a:lnTo>
                <a:lnTo>
                  <a:pt x="66294" y="247765"/>
                </a:lnTo>
                <a:lnTo>
                  <a:pt x="80772" y="223196"/>
                </a:lnTo>
                <a:close/>
              </a:path>
              <a:path w="132714" h="306704">
                <a:moveTo>
                  <a:pt x="80772" y="279932"/>
                </a:moveTo>
                <a:lnTo>
                  <a:pt x="80772" y="277368"/>
                </a:lnTo>
                <a:lnTo>
                  <a:pt x="51816" y="277368"/>
                </a:lnTo>
                <a:lnTo>
                  <a:pt x="51816" y="281978"/>
                </a:lnTo>
                <a:lnTo>
                  <a:pt x="65532" y="306324"/>
                </a:lnTo>
                <a:lnTo>
                  <a:pt x="80772" y="279932"/>
                </a:lnTo>
                <a:close/>
              </a:path>
              <a:path w="132714" h="306704">
                <a:moveTo>
                  <a:pt x="79248" y="269748"/>
                </a:moveTo>
                <a:lnTo>
                  <a:pt x="66294" y="247765"/>
                </a:lnTo>
                <a:lnTo>
                  <a:pt x="53340" y="269748"/>
                </a:lnTo>
                <a:lnTo>
                  <a:pt x="79248" y="269748"/>
                </a:lnTo>
                <a:close/>
              </a:path>
              <a:path w="132714" h="306704">
                <a:moveTo>
                  <a:pt x="79248" y="277368"/>
                </a:moveTo>
                <a:lnTo>
                  <a:pt x="79248" y="269748"/>
                </a:lnTo>
                <a:lnTo>
                  <a:pt x="53340" y="269748"/>
                </a:lnTo>
                <a:lnTo>
                  <a:pt x="53340" y="277368"/>
                </a:lnTo>
                <a:lnTo>
                  <a:pt x="79248" y="277368"/>
                </a:lnTo>
                <a:close/>
              </a:path>
              <a:path w="132714" h="306704">
                <a:moveTo>
                  <a:pt x="132588" y="192024"/>
                </a:moveTo>
                <a:lnTo>
                  <a:pt x="129540" y="182880"/>
                </a:lnTo>
                <a:lnTo>
                  <a:pt x="123444" y="179832"/>
                </a:lnTo>
                <a:lnTo>
                  <a:pt x="117348" y="175260"/>
                </a:lnTo>
                <a:lnTo>
                  <a:pt x="108204" y="176784"/>
                </a:lnTo>
                <a:lnTo>
                  <a:pt x="103632" y="184404"/>
                </a:lnTo>
                <a:lnTo>
                  <a:pt x="66294" y="247765"/>
                </a:lnTo>
                <a:lnTo>
                  <a:pt x="79248" y="269748"/>
                </a:lnTo>
                <a:lnTo>
                  <a:pt x="79248" y="277368"/>
                </a:lnTo>
                <a:lnTo>
                  <a:pt x="80772" y="277368"/>
                </a:lnTo>
                <a:lnTo>
                  <a:pt x="80772" y="279932"/>
                </a:lnTo>
                <a:lnTo>
                  <a:pt x="128016" y="198120"/>
                </a:lnTo>
                <a:lnTo>
                  <a:pt x="132588" y="192024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958146" y="3630706"/>
            <a:ext cx="0" cy="1546412"/>
          </a:xfrm>
          <a:custGeom>
            <a:avLst/>
            <a:gdLst/>
            <a:ahLst/>
            <a:cxnLst/>
            <a:rect l="l" t="t" r="r" b="b"/>
            <a:pathLst>
              <a:path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957455" y="4438201"/>
            <a:ext cx="13854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57455" y="5177790"/>
            <a:ext cx="138545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956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556" y="528234"/>
            <a:ext cx="4212244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200" b="1" spc="-4" dirty="0">
                <a:latin typeface="Arial"/>
                <a:cs typeface="Arial"/>
              </a:rPr>
              <a:t>Lymphocytes</a:t>
            </a:r>
          </a:p>
        </p:txBody>
      </p:sp>
      <p:sp>
        <p:nvSpPr>
          <p:cNvPr id="3" name="object 3"/>
          <p:cNvSpPr/>
          <p:nvPr/>
        </p:nvSpPr>
        <p:spPr>
          <a:xfrm>
            <a:off x="415637" y="403412"/>
            <a:ext cx="831272" cy="3025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91338" y="3328147"/>
            <a:ext cx="1425" cy="1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87961" y="3216088"/>
            <a:ext cx="48885" cy="57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3304" y="3025589"/>
            <a:ext cx="82514" cy="147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7559" y="2767853"/>
            <a:ext cx="35735" cy="2049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7273" y="1748118"/>
            <a:ext cx="3117272" cy="1048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20483" y="2888383"/>
            <a:ext cx="883" cy="44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04803" y="1736015"/>
            <a:ext cx="3140364" cy="16929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04804" y="1736014"/>
            <a:ext cx="3143827" cy="1693209"/>
          </a:xfrm>
          <a:custGeom>
            <a:avLst/>
            <a:gdLst/>
            <a:ahLst/>
            <a:cxnLst/>
            <a:rect l="l" t="t" r="r" b="b"/>
            <a:pathLst>
              <a:path w="3458209" h="1918970">
                <a:moveTo>
                  <a:pt x="3457956" y="1158240"/>
                </a:moveTo>
                <a:lnTo>
                  <a:pt x="3457956" y="1156716"/>
                </a:lnTo>
                <a:lnTo>
                  <a:pt x="3454908" y="1097280"/>
                </a:lnTo>
                <a:lnTo>
                  <a:pt x="3448812" y="1037844"/>
                </a:lnTo>
                <a:lnTo>
                  <a:pt x="3438144" y="979932"/>
                </a:lnTo>
                <a:lnTo>
                  <a:pt x="3421380" y="922020"/>
                </a:lnTo>
                <a:lnTo>
                  <a:pt x="3403092" y="865632"/>
                </a:lnTo>
                <a:lnTo>
                  <a:pt x="3378708" y="810768"/>
                </a:lnTo>
                <a:lnTo>
                  <a:pt x="3351276" y="757428"/>
                </a:lnTo>
                <a:lnTo>
                  <a:pt x="3320796" y="704088"/>
                </a:lnTo>
                <a:lnTo>
                  <a:pt x="3285744" y="653796"/>
                </a:lnTo>
                <a:lnTo>
                  <a:pt x="3247644" y="603504"/>
                </a:lnTo>
                <a:lnTo>
                  <a:pt x="3204972" y="554736"/>
                </a:lnTo>
                <a:lnTo>
                  <a:pt x="3160776" y="507492"/>
                </a:lnTo>
                <a:lnTo>
                  <a:pt x="3112008" y="463296"/>
                </a:lnTo>
                <a:lnTo>
                  <a:pt x="3060192" y="419100"/>
                </a:lnTo>
                <a:lnTo>
                  <a:pt x="3006852" y="377952"/>
                </a:lnTo>
                <a:lnTo>
                  <a:pt x="2948940" y="336804"/>
                </a:lnTo>
                <a:lnTo>
                  <a:pt x="2889504" y="298704"/>
                </a:lnTo>
                <a:lnTo>
                  <a:pt x="2825496" y="262128"/>
                </a:lnTo>
                <a:lnTo>
                  <a:pt x="2761488" y="228600"/>
                </a:lnTo>
                <a:lnTo>
                  <a:pt x="2692908" y="196596"/>
                </a:lnTo>
                <a:lnTo>
                  <a:pt x="2622804" y="166116"/>
                </a:lnTo>
                <a:lnTo>
                  <a:pt x="2551176" y="138684"/>
                </a:lnTo>
                <a:lnTo>
                  <a:pt x="2476500" y="112776"/>
                </a:lnTo>
                <a:lnTo>
                  <a:pt x="2400300" y="89916"/>
                </a:lnTo>
                <a:lnTo>
                  <a:pt x="2321052" y="70104"/>
                </a:lnTo>
                <a:lnTo>
                  <a:pt x="2241804" y="51816"/>
                </a:lnTo>
                <a:lnTo>
                  <a:pt x="2159508" y="36576"/>
                </a:lnTo>
                <a:lnTo>
                  <a:pt x="2075688" y="22860"/>
                </a:lnTo>
                <a:lnTo>
                  <a:pt x="1991868" y="13716"/>
                </a:lnTo>
                <a:lnTo>
                  <a:pt x="1905000" y="6096"/>
                </a:lnTo>
                <a:lnTo>
                  <a:pt x="1818132" y="1524"/>
                </a:lnTo>
                <a:lnTo>
                  <a:pt x="1728216" y="0"/>
                </a:lnTo>
                <a:lnTo>
                  <a:pt x="1639824" y="1524"/>
                </a:lnTo>
                <a:lnTo>
                  <a:pt x="1552956" y="6096"/>
                </a:lnTo>
                <a:lnTo>
                  <a:pt x="1466088" y="13716"/>
                </a:lnTo>
                <a:lnTo>
                  <a:pt x="1380744" y="22860"/>
                </a:lnTo>
                <a:lnTo>
                  <a:pt x="1298448" y="36576"/>
                </a:lnTo>
                <a:lnTo>
                  <a:pt x="1216152" y="51816"/>
                </a:lnTo>
                <a:lnTo>
                  <a:pt x="1135380" y="70104"/>
                </a:lnTo>
                <a:lnTo>
                  <a:pt x="1057656" y="89916"/>
                </a:lnTo>
                <a:lnTo>
                  <a:pt x="981456" y="114300"/>
                </a:lnTo>
                <a:lnTo>
                  <a:pt x="906780" y="138684"/>
                </a:lnTo>
                <a:lnTo>
                  <a:pt x="833628" y="166116"/>
                </a:lnTo>
                <a:lnTo>
                  <a:pt x="763524" y="196596"/>
                </a:lnTo>
                <a:lnTo>
                  <a:pt x="696468" y="228600"/>
                </a:lnTo>
                <a:lnTo>
                  <a:pt x="630936" y="263652"/>
                </a:lnTo>
                <a:lnTo>
                  <a:pt x="568452" y="298704"/>
                </a:lnTo>
                <a:lnTo>
                  <a:pt x="509016" y="336804"/>
                </a:lnTo>
                <a:lnTo>
                  <a:pt x="451104" y="377952"/>
                </a:lnTo>
                <a:lnTo>
                  <a:pt x="396240" y="419100"/>
                </a:lnTo>
                <a:lnTo>
                  <a:pt x="345948" y="463296"/>
                </a:lnTo>
                <a:lnTo>
                  <a:pt x="297180" y="509016"/>
                </a:lnTo>
                <a:lnTo>
                  <a:pt x="251460" y="554736"/>
                </a:lnTo>
                <a:lnTo>
                  <a:pt x="210312" y="603504"/>
                </a:lnTo>
                <a:lnTo>
                  <a:pt x="172212" y="653796"/>
                </a:lnTo>
                <a:lnTo>
                  <a:pt x="137160" y="705612"/>
                </a:lnTo>
                <a:lnTo>
                  <a:pt x="105156" y="757428"/>
                </a:lnTo>
                <a:lnTo>
                  <a:pt x="77724" y="812292"/>
                </a:lnTo>
                <a:lnTo>
                  <a:pt x="54864" y="867156"/>
                </a:lnTo>
                <a:lnTo>
                  <a:pt x="35052" y="923544"/>
                </a:lnTo>
                <a:lnTo>
                  <a:pt x="19812" y="981456"/>
                </a:lnTo>
                <a:lnTo>
                  <a:pt x="9144" y="1039368"/>
                </a:lnTo>
                <a:lnTo>
                  <a:pt x="3048" y="1098804"/>
                </a:lnTo>
                <a:lnTo>
                  <a:pt x="0" y="1156716"/>
                </a:lnTo>
                <a:lnTo>
                  <a:pt x="0" y="1158240"/>
                </a:lnTo>
                <a:lnTo>
                  <a:pt x="3048" y="1217676"/>
                </a:lnTo>
                <a:lnTo>
                  <a:pt x="9144" y="1277112"/>
                </a:lnTo>
                <a:lnTo>
                  <a:pt x="19812" y="1335024"/>
                </a:lnTo>
                <a:lnTo>
                  <a:pt x="28956" y="1369771"/>
                </a:lnTo>
                <a:lnTo>
                  <a:pt x="28956" y="1156716"/>
                </a:lnTo>
                <a:lnTo>
                  <a:pt x="30480" y="1098804"/>
                </a:lnTo>
                <a:lnTo>
                  <a:pt x="38100" y="1042416"/>
                </a:lnTo>
                <a:lnTo>
                  <a:pt x="48768" y="986028"/>
                </a:lnTo>
                <a:lnTo>
                  <a:pt x="62484" y="931164"/>
                </a:lnTo>
                <a:lnTo>
                  <a:pt x="82296" y="876300"/>
                </a:lnTo>
                <a:lnTo>
                  <a:pt x="105156" y="822960"/>
                </a:lnTo>
                <a:lnTo>
                  <a:pt x="131064" y="771144"/>
                </a:lnTo>
                <a:lnTo>
                  <a:pt x="161544" y="719328"/>
                </a:lnTo>
                <a:lnTo>
                  <a:pt x="195072" y="670560"/>
                </a:lnTo>
                <a:lnTo>
                  <a:pt x="233172" y="621792"/>
                </a:lnTo>
                <a:lnTo>
                  <a:pt x="272796" y="574548"/>
                </a:lnTo>
                <a:lnTo>
                  <a:pt x="316992" y="528828"/>
                </a:lnTo>
                <a:lnTo>
                  <a:pt x="364236" y="484632"/>
                </a:lnTo>
                <a:lnTo>
                  <a:pt x="414528" y="441960"/>
                </a:lnTo>
                <a:lnTo>
                  <a:pt x="467868" y="400812"/>
                </a:lnTo>
                <a:lnTo>
                  <a:pt x="524256" y="361188"/>
                </a:lnTo>
                <a:lnTo>
                  <a:pt x="583692" y="323088"/>
                </a:lnTo>
                <a:lnTo>
                  <a:pt x="646176" y="288036"/>
                </a:lnTo>
                <a:lnTo>
                  <a:pt x="710184" y="254508"/>
                </a:lnTo>
                <a:lnTo>
                  <a:pt x="775716" y="222504"/>
                </a:lnTo>
                <a:lnTo>
                  <a:pt x="845820" y="193548"/>
                </a:lnTo>
                <a:lnTo>
                  <a:pt x="917448" y="166116"/>
                </a:lnTo>
                <a:lnTo>
                  <a:pt x="990600" y="140208"/>
                </a:lnTo>
                <a:lnTo>
                  <a:pt x="1065276" y="117348"/>
                </a:lnTo>
                <a:lnTo>
                  <a:pt x="1143000" y="97536"/>
                </a:lnTo>
                <a:lnTo>
                  <a:pt x="1222248" y="79248"/>
                </a:lnTo>
                <a:lnTo>
                  <a:pt x="1303020" y="64008"/>
                </a:lnTo>
                <a:lnTo>
                  <a:pt x="1385316" y="51816"/>
                </a:lnTo>
                <a:lnTo>
                  <a:pt x="1469136" y="41148"/>
                </a:lnTo>
                <a:lnTo>
                  <a:pt x="1554480" y="35052"/>
                </a:lnTo>
                <a:lnTo>
                  <a:pt x="1641348" y="30480"/>
                </a:lnTo>
                <a:lnTo>
                  <a:pt x="1729740" y="28956"/>
                </a:lnTo>
                <a:lnTo>
                  <a:pt x="1816608" y="30480"/>
                </a:lnTo>
                <a:lnTo>
                  <a:pt x="1903476" y="35052"/>
                </a:lnTo>
                <a:lnTo>
                  <a:pt x="1988820" y="41148"/>
                </a:lnTo>
                <a:lnTo>
                  <a:pt x="2072640" y="51816"/>
                </a:lnTo>
                <a:lnTo>
                  <a:pt x="2154936" y="64008"/>
                </a:lnTo>
                <a:lnTo>
                  <a:pt x="2235708" y="79248"/>
                </a:lnTo>
                <a:lnTo>
                  <a:pt x="2314956" y="97536"/>
                </a:lnTo>
                <a:lnTo>
                  <a:pt x="2392680" y="117348"/>
                </a:lnTo>
                <a:lnTo>
                  <a:pt x="2468880" y="140208"/>
                </a:lnTo>
                <a:lnTo>
                  <a:pt x="2542032" y="166116"/>
                </a:lnTo>
                <a:lnTo>
                  <a:pt x="2612136" y="193548"/>
                </a:lnTo>
                <a:lnTo>
                  <a:pt x="2682240" y="222504"/>
                </a:lnTo>
                <a:lnTo>
                  <a:pt x="2749296" y="254508"/>
                </a:lnTo>
                <a:lnTo>
                  <a:pt x="2813304" y="288036"/>
                </a:lnTo>
                <a:lnTo>
                  <a:pt x="2874264" y="323088"/>
                </a:lnTo>
                <a:lnTo>
                  <a:pt x="2933700" y="361188"/>
                </a:lnTo>
                <a:lnTo>
                  <a:pt x="2990088" y="400812"/>
                </a:lnTo>
                <a:lnTo>
                  <a:pt x="3043428" y="441960"/>
                </a:lnTo>
                <a:lnTo>
                  <a:pt x="3093720" y="484632"/>
                </a:lnTo>
                <a:lnTo>
                  <a:pt x="3140964" y="528828"/>
                </a:lnTo>
                <a:lnTo>
                  <a:pt x="3185160" y="574548"/>
                </a:lnTo>
                <a:lnTo>
                  <a:pt x="3226308" y="621792"/>
                </a:lnTo>
                <a:lnTo>
                  <a:pt x="3262884" y="670560"/>
                </a:lnTo>
                <a:lnTo>
                  <a:pt x="3296412" y="720852"/>
                </a:lnTo>
                <a:lnTo>
                  <a:pt x="3326892" y="771144"/>
                </a:lnTo>
                <a:lnTo>
                  <a:pt x="3354324" y="824484"/>
                </a:lnTo>
                <a:lnTo>
                  <a:pt x="3375660" y="877824"/>
                </a:lnTo>
                <a:lnTo>
                  <a:pt x="3395472" y="931164"/>
                </a:lnTo>
                <a:lnTo>
                  <a:pt x="3409188" y="987552"/>
                </a:lnTo>
                <a:lnTo>
                  <a:pt x="3419856" y="1043940"/>
                </a:lnTo>
                <a:lnTo>
                  <a:pt x="3427476" y="1100328"/>
                </a:lnTo>
                <a:lnTo>
                  <a:pt x="3429000" y="1158240"/>
                </a:lnTo>
                <a:lnTo>
                  <a:pt x="3429000" y="1368247"/>
                </a:lnTo>
                <a:lnTo>
                  <a:pt x="3438144" y="1333500"/>
                </a:lnTo>
                <a:lnTo>
                  <a:pt x="3448812" y="1275588"/>
                </a:lnTo>
                <a:lnTo>
                  <a:pt x="3454908" y="1216152"/>
                </a:lnTo>
                <a:lnTo>
                  <a:pt x="3457956" y="1158240"/>
                </a:lnTo>
                <a:close/>
              </a:path>
              <a:path w="3458209" h="1918970">
                <a:moveTo>
                  <a:pt x="474373" y="1918715"/>
                </a:moveTo>
                <a:lnTo>
                  <a:pt x="414528" y="1872996"/>
                </a:lnTo>
                <a:lnTo>
                  <a:pt x="364236" y="1830324"/>
                </a:lnTo>
                <a:lnTo>
                  <a:pt x="316992" y="1786128"/>
                </a:lnTo>
                <a:lnTo>
                  <a:pt x="272796" y="1740408"/>
                </a:lnTo>
                <a:lnTo>
                  <a:pt x="231648" y="1693164"/>
                </a:lnTo>
                <a:lnTo>
                  <a:pt x="195072" y="1644396"/>
                </a:lnTo>
                <a:lnTo>
                  <a:pt x="161544" y="1594104"/>
                </a:lnTo>
                <a:lnTo>
                  <a:pt x="131064" y="1543812"/>
                </a:lnTo>
                <a:lnTo>
                  <a:pt x="103632" y="1490472"/>
                </a:lnTo>
                <a:lnTo>
                  <a:pt x="82296" y="1437132"/>
                </a:lnTo>
                <a:lnTo>
                  <a:pt x="62484" y="1383792"/>
                </a:lnTo>
                <a:lnTo>
                  <a:pt x="47244" y="1327404"/>
                </a:lnTo>
                <a:lnTo>
                  <a:pt x="36576" y="1271016"/>
                </a:lnTo>
                <a:lnTo>
                  <a:pt x="30480" y="1214628"/>
                </a:lnTo>
                <a:lnTo>
                  <a:pt x="28956" y="1156716"/>
                </a:lnTo>
                <a:lnTo>
                  <a:pt x="28956" y="1369771"/>
                </a:lnTo>
                <a:lnTo>
                  <a:pt x="54864" y="1449324"/>
                </a:lnTo>
                <a:lnTo>
                  <a:pt x="79248" y="1504188"/>
                </a:lnTo>
                <a:lnTo>
                  <a:pt x="106680" y="1557528"/>
                </a:lnTo>
                <a:lnTo>
                  <a:pt x="137160" y="1610868"/>
                </a:lnTo>
                <a:lnTo>
                  <a:pt x="172212" y="1661160"/>
                </a:lnTo>
                <a:lnTo>
                  <a:pt x="210312" y="1711452"/>
                </a:lnTo>
                <a:lnTo>
                  <a:pt x="252984" y="1760220"/>
                </a:lnTo>
                <a:lnTo>
                  <a:pt x="297180" y="1807464"/>
                </a:lnTo>
                <a:lnTo>
                  <a:pt x="345948" y="1851660"/>
                </a:lnTo>
                <a:lnTo>
                  <a:pt x="397764" y="1895856"/>
                </a:lnTo>
                <a:lnTo>
                  <a:pt x="427396" y="1918715"/>
                </a:lnTo>
                <a:lnTo>
                  <a:pt x="474373" y="1918715"/>
                </a:lnTo>
                <a:close/>
              </a:path>
              <a:path w="3458209" h="1918970">
                <a:moveTo>
                  <a:pt x="3429000" y="1368247"/>
                </a:moveTo>
                <a:lnTo>
                  <a:pt x="3429000" y="1158240"/>
                </a:lnTo>
                <a:lnTo>
                  <a:pt x="3427476" y="1216152"/>
                </a:lnTo>
                <a:lnTo>
                  <a:pt x="3419856" y="1272540"/>
                </a:lnTo>
                <a:lnTo>
                  <a:pt x="3409188" y="1328928"/>
                </a:lnTo>
                <a:lnTo>
                  <a:pt x="3395472" y="1383792"/>
                </a:lnTo>
                <a:lnTo>
                  <a:pt x="3375660" y="1438656"/>
                </a:lnTo>
                <a:lnTo>
                  <a:pt x="3352800" y="1491996"/>
                </a:lnTo>
                <a:lnTo>
                  <a:pt x="3326892" y="1543812"/>
                </a:lnTo>
                <a:lnTo>
                  <a:pt x="3296412" y="1595628"/>
                </a:lnTo>
                <a:lnTo>
                  <a:pt x="3262884" y="1644396"/>
                </a:lnTo>
                <a:lnTo>
                  <a:pt x="3224784" y="1693164"/>
                </a:lnTo>
                <a:lnTo>
                  <a:pt x="3185160" y="1740408"/>
                </a:lnTo>
                <a:lnTo>
                  <a:pt x="3140964" y="1786128"/>
                </a:lnTo>
                <a:lnTo>
                  <a:pt x="3093720" y="1830324"/>
                </a:lnTo>
                <a:lnTo>
                  <a:pt x="3043428" y="1872996"/>
                </a:lnTo>
                <a:lnTo>
                  <a:pt x="2990088" y="1914144"/>
                </a:lnTo>
                <a:lnTo>
                  <a:pt x="2983582" y="1918715"/>
                </a:lnTo>
                <a:lnTo>
                  <a:pt x="3031236" y="1918715"/>
                </a:lnTo>
                <a:lnTo>
                  <a:pt x="3112008" y="1851660"/>
                </a:lnTo>
                <a:lnTo>
                  <a:pt x="3160776" y="1805940"/>
                </a:lnTo>
                <a:lnTo>
                  <a:pt x="3206496" y="1760220"/>
                </a:lnTo>
                <a:lnTo>
                  <a:pt x="3247644" y="1711452"/>
                </a:lnTo>
                <a:lnTo>
                  <a:pt x="3285744" y="1661160"/>
                </a:lnTo>
                <a:lnTo>
                  <a:pt x="3320796" y="1609344"/>
                </a:lnTo>
                <a:lnTo>
                  <a:pt x="3352800" y="1557528"/>
                </a:lnTo>
                <a:lnTo>
                  <a:pt x="3380232" y="1502664"/>
                </a:lnTo>
                <a:lnTo>
                  <a:pt x="3403092" y="1447800"/>
                </a:lnTo>
                <a:lnTo>
                  <a:pt x="3422904" y="1391412"/>
                </a:lnTo>
                <a:lnTo>
                  <a:pt x="3429000" y="1368247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17819" y="2286001"/>
            <a:ext cx="1454726" cy="2689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57286" y="1951363"/>
            <a:ext cx="1173595" cy="602298"/>
          </a:xfrm>
          <a:prstGeom prst="rect">
            <a:avLst/>
          </a:prstGeom>
        </p:spPr>
        <p:txBody>
          <a:bodyPr vert="horz" wrap="square" lIns="0" tIns="103713" rIns="0" bIns="0" rtlCol="0">
            <a:spAutoFit/>
          </a:bodyPr>
          <a:lstStyle/>
          <a:p>
            <a:pPr marL="66102" algn="ctr">
              <a:spcBef>
                <a:spcPts val="817"/>
              </a:spcBef>
            </a:pPr>
            <a:r>
              <a:rPr sz="1100" b="1" spc="-4" dirty="0">
                <a:latin typeface="Arial"/>
                <a:cs typeface="Arial"/>
              </a:rPr>
              <a:t>Bone</a:t>
            </a:r>
            <a:r>
              <a:rPr sz="1100" b="1" spc="-22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marrow</a:t>
            </a:r>
            <a:endParaRPr sz="1100" dirty="0">
              <a:latin typeface="Arial"/>
              <a:cs typeface="Arial"/>
            </a:endParaRPr>
          </a:p>
          <a:p>
            <a:pPr algn="ctr">
              <a:spcBef>
                <a:spcPts val="853"/>
              </a:spcBef>
            </a:pPr>
            <a:r>
              <a:rPr sz="1300" b="1" spc="-4" dirty="0">
                <a:latin typeface="Arial"/>
                <a:cs typeface="Arial"/>
              </a:rPr>
              <a:t>Hematopoiesis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49395" y="3272118"/>
            <a:ext cx="22702" cy="794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48546" y="3071901"/>
            <a:ext cx="108345" cy="1940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58741" y="2891118"/>
            <a:ext cx="1119788" cy="17929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78880" y="2969697"/>
            <a:ext cx="293665" cy="2989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31919" y="2891118"/>
            <a:ext cx="1558636" cy="55401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31919" y="2874981"/>
            <a:ext cx="1558636" cy="554131"/>
          </a:xfrm>
          <a:custGeom>
            <a:avLst/>
            <a:gdLst/>
            <a:ahLst/>
            <a:cxnLst/>
            <a:rect l="l" t="t" r="r" b="b"/>
            <a:pathLst>
              <a:path w="1714500" h="628014">
                <a:moveTo>
                  <a:pt x="1714500" y="437388"/>
                </a:moveTo>
                <a:lnTo>
                  <a:pt x="1709928" y="390144"/>
                </a:lnTo>
                <a:lnTo>
                  <a:pt x="1696212" y="345948"/>
                </a:lnTo>
                <a:lnTo>
                  <a:pt x="1673352" y="303276"/>
                </a:lnTo>
                <a:lnTo>
                  <a:pt x="1626108" y="242316"/>
                </a:lnTo>
                <a:lnTo>
                  <a:pt x="1586484" y="205740"/>
                </a:lnTo>
                <a:lnTo>
                  <a:pt x="1563624" y="188976"/>
                </a:lnTo>
                <a:lnTo>
                  <a:pt x="1539240" y="170688"/>
                </a:lnTo>
                <a:lnTo>
                  <a:pt x="1513332" y="155448"/>
                </a:lnTo>
                <a:lnTo>
                  <a:pt x="1458468" y="124968"/>
                </a:lnTo>
                <a:lnTo>
                  <a:pt x="1427988" y="109728"/>
                </a:lnTo>
                <a:lnTo>
                  <a:pt x="1397508" y="97536"/>
                </a:lnTo>
                <a:lnTo>
                  <a:pt x="1365504" y="83820"/>
                </a:lnTo>
                <a:lnTo>
                  <a:pt x="1331976" y="71628"/>
                </a:lnTo>
                <a:lnTo>
                  <a:pt x="1296924" y="60960"/>
                </a:lnTo>
                <a:lnTo>
                  <a:pt x="1261872" y="51816"/>
                </a:lnTo>
                <a:lnTo>
                  <a:pt x="1225296" y="41148"/>
                </a:lnTo>
                <a:lnTo>
                  <a:pt x="1149096" y="25908"/>
                </a:lnTo>
                <a:lnTo>
                  <a:pt x="1109472" y="18288"/>
                </a:lnTo>
                <a:lnTo>
                  <a:pt x="986028" y="4572"/>
                </a:lnTo>
                <a:lnTo>
                  <a:pt x="943356" y="1524"/>
                </a:lnTo>
                <a:lnTo>
                  <a:pt x="900684" y="0"/>
                </a:lnTo>
                <a:lnTo>
                  <a:pt x="813816" y="0"/>
                </a:lnTo>
                <a:lnTo>
                  <a:pt x="769620" y="1524"/>
                </a:lnTo>
                <a:lnTo>
                  <a:pt x="728472" y="4572"/>
                </a:lnTo>
                <a:lnTo>
                  <a:pt x="685800" y="9144"/>
                </a:lnTo>
                <a:lnTo>
                  <a:pt x="644652" y="13716"/>
                </a:lnTo>
                <a:lnTo>
                  <a:pt x="565404" y="25908"/>
                </a:lnTo>
                <a:lnTo>
                  <a:pt x="489204" y="41148"/>
                </a:lnTo>
                <a:lnTo>
                  <a:pt x="452628" y="51816"/>
                </a:lnTo>
                <a:lnTo>
                  <a:pt x="416052" y="60960"/>
                </a:lnTo>
                <a:lnTo>
                  <a:pt x="382524" y="73152"/>
                </a:lnTo>
                <a:lnTo>
                  <a:pt x="348996" y="83820"/>
                </a:lnTo>
                <a:lnTo>
                  <a:pt x="284988" y="111252"/>
                </a:lnTo>
                <a:lnTo>
                  <a:pt x="227076" y="140208"/>
                </a:lnTo>
                <a:lnTo>
                  <a:pt x="150876" y="188976"/>
                </a:lnTo>
                <a:lnTo>
                  <a:pt x="106680" y="224028"/>
                </a:lnTo>
                <a:lnTo>
                  <a:pt x="53340" y="283464"/>
                </a:lnTo>
                <a:lnTo>
                  <a:pt x="27432" y="324612"/>
                </a:lnTo>
                <a:lnTo>
                  <a:pt x="10668" y="370332"/>
                </a:lnTo>
                <a:lnTo>
                  <a:pt x="1524" y="416052"/>
                </a:lnTo>
                <a:lnTo>
                  <a:pt x="0" y="438912"/>
                </a:lnTo>
                <a:lnTo>
                  <a:pt x="1524" y="461772"/>
                </a:lnTo>
                <a:lnTo>
                  <a:pt x="10668" y="509016"/>
                </a:lnTo>
                <a:lnTo>
                  <a:pt x="28956" y="551688"/>
                </a:lnTo>
                <a:lnTo>
                  <a:pt x="38100" y="567690"/>
                </a:lnTo>
                <a:lnTo>
                  <a:pt x="38100" y="437388"/>
                </a:lnTo>
                <a:lnTo>
                  <a:pt x="39624" y="417576"/>
                </a:lnTo>
                <a:lnTo>
                  <a:pt x="47244" y="379476"/>
                </a:lnTo>
                <a:lnTo>
                  <a:pt x="62484" y="341376"/>
                </a:lnTo>
                <a:lnTo>
                  <a:pt x="85344" y="304800"/>
                </a:lnTo>
                <a:lnTo>
                  <a:pt x="115824" y="269748"/>
                </a:lnTo>
                <a:lnTo>
                  <a:pt x="152400" y="234696"/>
                </a:lnTo>
                <a:lnTo>
                  <a:pt x="173736" y="219456"/>
                </a:lnTo>
                <a:lnTo>
                  <a:pt x="196596" y="202692"/>
                </a:lnTo>
                <a:lnTo>
                  <a:pt x="246888" y="172212"/>
                </a:lnTo>
                <a:lnTo>
                  <a:pt x="301752" y="144780"/>
                </a:lnTo>
                <a:lnTo>
                  <a:pt x="362712" y="120396"/>
                </a:lnTo>
                <a:lnTo>
                  <a:pt x="428244" y="97536"/>
                </a:lnTo>
                <a:lnTo>
                  <a:pt x="498348" y="79248"/>
                </a:lnTo>
                <a:lnTo>
                  <a:pt x="573024" y="62484"/>
                </a:lnTo>
                <a:lnTo>
                  <a:pt x="611124" y="56388"/>
                </a:lnTo>
                <a:lnTo>
                  <a:pt x="650748" y="51816"/>
                </a:lnTo>
                <a:lnTo>
                  <a:pt x="690372" y="45720"/>
                </a:lnTo>
                <a:lnTo>
                  <a:pt x="772668" y="39624"/>
                </a:lnTo>
                <a:lnTo>
                  <a:pt x="813816" y="38154"/>
                </a:lnTo>
                <a:lnTo>
                  <a:pt x="900684" y="38100"/>
                </a:lnTo>
                <a:lnTo>
                  <a:pt x="941832" y="39624"/>
                </a:lnTo>
                <a:lnTo>
                  <a:pt x="1024128" y="45720"/>
                </a:lnTo>
                <a:lnTo>
                  <a:pt x="1065276" y="51816"/>
                </a:lnTo>
                <a:lnTo>
                  <a:pt x="1103376" y="56388"/>
                </a:lnTo>
                <a:lnTo>
                  <a:pt x="1143000" y="62484"/>
                </a:lnTo>
                <a:lnTo>
                  <a:pt x="1252728" y="88392"/>
                </a:lnTo>
                <a:lnTo>
                  <a:pt x="1319784" y="108204"/>
                </a:lnTo>
                <a:lnTo>
                  <a:pt x="1383792" y="132588"/>
                </a:lnTo>
                <a:lnTo>
                  <a:pt x="1441704" y="158496"/>
                </a:lnTo>
                <a:lnTo>
                  <a:pt x="1469136" y="173736"/>
                </a:lnTo>
                <a:lnTo>
                  <a:pt x="1495044" y="187452"/>
                </a:lnTo>
                <a:lnTo>
                  <a:pt x="1562100" y="236220"/>
                </a:lnTo>
                <a:lnTo>
                  <a:pt x="1598676" y="269748"/>
                </a:lnTo>
                <a:lnTo>
                  <a:pt x="1629156" y="306324"/>
                </a:lnTo>
                <a:lnTo>
                  <a:pt x="1652016" y="342900"/>
                </a:lnTo>
                <a:lnTo>
                  <a:pt x="1667256" y="381000"/>
                </a:lnTo>
                <a:lnTo>
                  <a:pt x="1674876" y="419100"/>
                </a:lnTo>
                <a:lnTo>
                  <a:pt x="1676400" y="438912"/>
                </a:lnTo>
                <a:lnTo>
                  <a:pt x="1676400" y="568833"/>
                </a:lnTo>
                <a:lnTo>
                  <a:pt x="1687068" y="550164"/>
                </a:lnTo>
                <a:lnTo>
                  <a:pt x="1696212" y="528828"/>
                </a:lnTo>
                <a:lnTo>
                  <a:pt x="1703832" y="505968"/>
                </a:lnTo>
                <a:lnTo>
                  <a:pt x="1709928" y="483108"/>
                </a:lnTo>
                <a:lnTo>
                  <a:pt x="1712976" y="460248"/>
                </a:lnTo>
                <a:lnTo>
                  <a:pt x="1714500" y="437388"/>
                </a:lnTo>
                <a:close/>
              </a:path>
              <a:path w="1714500" h="628014">
                <a:moveTo>
                  <a:pt x="137990" y="627887"/>
                </a:moveTo>
                <a:lnTo>
                  <a:pt x="99060" y="588264"/>
                </a:lnTo>
                <a:lnTo>
                  <a:pt x="73152" y="551688"/>
                </a:lnTo>
                <a:lnTo>
                  <a:pt x="53340" y="515112"/>
                </a:lnTo>
                <a:lnTo>
                  <a:pt x="47244" y="495300"/>
                </a:lnTo>
                <a:lnTo>
                  <a:pt x="41148" y="477012"/>
                </a:lnTo>
                <a:lnTo>
                  <a:pt x="38100" y="437388"/>
                </a:lnTo>
                <a:lnTo>
                  <a:pt x="38100" y="567690"/>
                </a:lnTo>
                <a:lnTo>
                  <a:pt x="41148" y="573024"/>
                </a:lnTo>
                <a:lnTo>
                  <a:pt x="54864" y="594360"/>
                </a:lnTo>
                <a:lnTo>
                  <a:pt x="70104" y="614172"/>
                </a:lnTo>
                <a:lnTo>
                  <a:pt x="82764" y="627887"/>
                </a:lnTo>
                <a:lnTo>
                  <a:pt x="137990" y="627887"/>
                </a:lnTo>
                <a:close/>
              </a:path>
              <a:path w="1714500" h="628014">
                <a:moveTo>
                  <a:pt x="1676400" y="568833"/>
                </a:moveTo>
                <a:lnTo>
                  <a:pt x="1676400" y="438912"/>
                </a:lnTo>
                <a:lnTo>
                  <a:pt x="1674876" y="458724"/>
                </a:lnTo>
                <a:lnTo>
                  <a:pt x="1671828" y="478536"/>
                </a:lnTo>
                <a:lnTo>
                  <a:pt x="1661160" y="516636"/>
                </a:lnTo>
                <a:lnTo>
                  <a:pt x="1641348" y="553212"/>
                </a:lnTo>
                <a:lnTo>
                  <a:pt x="1613916" y="589788"/>
                </a:lnTo>
                <a:lnTo>
                  <a:pt x="1580388" y="624840"/>
                </a:lnTo>
                <a:lnTo>
                  <a:pt x="1577063" y="627887"/>
                </a:lnTo>
                <a:lnTo>
                  <a:pt x="1630328" y="627887"/>
                </a:lnTo>
                <a:lnTo>
                  <a:pt x="1644396" y="612648"/>
                </a:lnTo>
                <a:lnTo>
                  <a:pt x="1659636" y="592836"/>
                </a:lnTo>
                <a:lnTo>
                  <a:pt x="1674876" y="571500"/>
                </a:lnTo>
                <a:lnTo>
                  <a:pt x="1676400" y="568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87763" y="1299882"/>
            <a:ext cx="4729018" cy="796339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dirty="0">
                <a:latin typeface="Arial"/>
                <a:cs typeface="Arial"/>
              </a:rPr>
              <a:t>Some </a:t>
            </a:r>
            <a:r>
              <a:rPr spc="-4" dirty="0">
                <a:latin typeface="Arial"/>
                <a:cs typeface="Arial"/>
              </a:rPr>
              <a:t>points to </a:t>
            </a:r>
            <a:r>
              <a:rPr dirty="0">
                <a:latin typeface="Arial"/>
                <a:cs typeface="Arial"/>
              </a:rPr>
              <a:t>remember about</a:t>
            </a:r>
            <a:r>
              <a:rPr spc="-11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lymphocytes: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22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1397"/>
            <a:r>
              <a:rPr dirty="0">
                <a:latin typeface="Arial"/>
                <a:cs typeface="Arial"/>
              </a:rPr>
              <a:t>1.</a:t>
            </a:r>
          </a:p>
        </p:txBody>
      </p:sp>
      <p:sp>
        <p:nvSpPr>
          <p:cNvPr id="22" name="object 22"/>
          <p:cNvSpPr/>
          <p:nvPr/>
        </p:nvSpPr>
        <p:spPr>
          <a:xfrm>
            <a:off x="4675909" y="2622176"/>
            <a:ext cx="69273" cy="20170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5637" y="3428999"/>
            <a:ext cx="8312727" cy="3025588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5637" y="3429001"/>
            <a:ext cx="831272" cy="30255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08312" y="3429000"/>
            <a:ext cx="2336766" cy="3495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93346" y="3428999"/>
            <a:ext cx="2367395" cy="349624"/>
          </a:xfrm>
          <a:custGeom>
            <a:avLst/>
            <a:gdLst/>
            <a:ahLst/>
            <a:cxnLst/>
            <a:rect l="l" t="t" r="r" b="b"/>
            <a:pathLst>
              <a:path w="2604135" h="396239">
                <a:moveTo>
                  <a:pt x="2603839" y="0"/>
                </a:moveTo>
                <a:lnTo>
                  <a:pt x="2556185" y="0"/>
                </a:lnTo>
                <a:lnTo>
                  <a:pt x="2506303" y="35052"/>
                </a:lnTo>
                <a:lnTo>
                  <a:pt x="2446867" y="73152"/>
                </a:lnTo>
                <a:lnTo>
                  <a:pt x="2384383" y="108204"/>
                </a:lnTo>
                <a:lnTo>
                  <a:pt x="2320375" y="141732"/>
                </a:lnTo>
                <a:lnTo>
                  <a:pt x="2253319" y="173736"/>
                </a:lnTo>
                <a:lnTo>
                  <a:pt x="2184739" y="202692"/>
                </a:lnTo>
                <a:lnTo>
                  <a:pt x="2113111" y="230124"/>
                </a:lnTo>
                <a:lnTo>
                  <a:pt x="2039959" y="256032"/>
                </a:lnTo>
                <a:lnTo>
                  <a:pt x="1965283" y="278892"/>
                </a:lnTo>
                <a:lnTo>
                  <a:pt x="1887559" y="298704"/>
                </a:lnTo>
                <a:lnTo>
                  <a:pt x="1808311" y="316992"/>
                </a:lnTo>
                <a:lnTo>
                  <a:pt x="1727539" y="332232"/>
                </a:lnTo>
                <a:lnTo>
                  <a:pt x="1645243" y="344424"/>
                </a:lnTo>
                <a:lnTo>
                  <a:pt x="1561423" y="355092"/>
                </a:lnTo>
                <a:lnTo>
                  <a:pt x="1476079" y="361188"/>
                </a:lnTo>
                <a:lnTo>
                  <a:pt x="1389211" y="365760"/>
                </a:lnTo>
                <a:lnTo>
                  <a:pt x="1300819" y="367284"/>
                </a:lnTo>
                <a:lnTo>
                  <a:pt x="1213951" y="365760"/>
                </a:lnTo>
                <a:lnTo>
                  <a:pt x="1127083" y="361188"/>
                </a:lnTo>
                <a:lnTo>
                  <a:pt x="1041739" y="355092"/>
                </a:lnTo>
                <a:lnTo>
                  <a:pt x="957919" y="344424"/>
                </a:lnTo>
                <a:lnTo>
                  <a:pt x="875623" y="332232"/>
                </a:lnTo>
                <a:lnTo>
                  <a:pt x="794851" y="316992"/>
                </a:lnTo>
                <a:lnTo>
                  <a:pt x="715603" y="298704"/>
                </a:lnTo>
                <a:lnTo>
                  <a:pt x="637879" y="278892"/>
                </a:lnTo>
                <a:lnTo>
                  <a:pt x="561679" y="256032"/>
                </a:lnTo>
                <a:lnTo>
                  <a:pt x="488527" y="230124"/>
                </a:lnTo>
                <a:lnTo>
                  <a:pt x="416899" y="202692"/>
                </a:lnTo>
                <a:lnTo>
                  <a:pt x="348319" y="173736"/>
                </a:lnTo>
                <a:lnTo>
                  <a:pt x="281263" y="141732"/>
                </a:lnTo>
                <a:lnTo>
                  <a:pt x="217255" y="108204"/>
                </a:lnTo>
                <a:lnTo>
                  <a:pt x="156295" y="73152"/>
                </a:lnTo>
                <a:lnTo>
                  <a:pt x="96859" y="35052"/>
                </a:lnTo>
                <a:lnTo>
                  <a:pt x="46976" y="0"/>
                </a:lnTo>
                <a:lnTo>
                  <a:pt x="0" y="0"/>
                </a:lnTo>
                <a:lnTo>
                  <a:pt x="81619" y="59436"/>
                </a:lnTo>
                <a:lnTo>
                  <a:pt x="141055" y="97536"/>
                </a:lnTo>
                <a:lnTo>
                  <a:pt x="203539" y="134112"/>
                </a:lnTo>
                <a:lnTo>
                  <a:pt x="269071" y="167640"/>
                </a:lnTo>
                <a:lnTo>
                  <a:pt x="337651" y="199644"/>
                </a:lnTo>
                <a:lnTo>
                  <a:pt x="407755" y="230124"/>
                </a:lnTo>
                <a:lnTo>
                  <a:pt x="479383" y="257556"/>
                </a:lnTo>
                <a:lnTo>
                  <a:pt x="554059" y="283464"/>
                </a:lnTo>
                <a:lnTo>
                  <a:pt x="630259" y="306324"/>
                </a:lnTo>
                <a:lnTo>
                  <a:pt x="709507" y="326136"/>
                </a:lnTo>
                <a:lnTo>
                  <a:pt x="788755" y="344424"/>
                </a:lnTo>
                <a:lnTo>
                  <a:pt x="871051" y="359664"/>
                </a:lnTo>
                <a:lnTo>
                  <a:pt x="954871" y="373380"/>
                </a:lnTo>
                <a:lnTo>
                  <a:pt x="1038691" y="382524"/>
                </a:lnTo>
                <a:lnTo>
                  <a:pt x="1125559" y="390144"/>
                </a:lnTo>
                <a:lnTo>
                  <a:pt x="1212427" y="394716"/>
                </a:lnTo>
                <a:lnTo>
                  <a:pt x="1302343" y="396240"/>
                </a:lnTo>
                <a:lnTo>
                  <a:pt x="1390735" y="394716"/>
                </a:lnTo>
                <a:lnTo>
                  <a:pt x="1477603" y="390144"/>
                </a:lnTo>
                <a:lnTo>
                  <a:pt x="1564471" y="382524"/>
                </a:lnTo>
                <a:lnTo>
                  <a:pt x="1649815" y="373380"/>
                </a:lnTo>
                <a:lnTo>
                  <a:pt x="1732111" y="359664"/>
                </a:lnTo>
                <a:lnTo>
                  <a:pt x="1814407" y="344424"/>
                </a:lnTo>
                <a:lnTo>
                  <a:pt x="1895179" y="326136"/>
                </a:lnTo>
                <a:lnTo>
                  <a:pt x="1972903" y="306324"/>
                </a:lnTo>
                <a:lnTo>
                  <a:pt x="2049103" y="281940"/>
                </a:lnTo>
                <a:lnTo>
                  <a:pt x="2123779" y="257556"/>
                </a:lnTo>
                <a:lnTo>
                  <a:pt x="2196931" y="230124"/>
                </a:lnTo>
                <a:lnTo>
                  <a:pt x="2265511" y="199644"/>
                </a:lnTo>
                <a:lnTo>
                  <a:pt x="2334091" y="167640"/>
                </a:lnTo>
                <a:lnTo>
                  <a:pt x="2399623" y="132588"/>
                </a:lnTo>
                <a:lnTo>
                  <a:pt x="2462107" y="97536"/>
                </a:lnTo>
                <a:lnTo>
                  <a:pt x="2521543" y="59436"/>
                </a:lnTo>
                <a:lnTo>
                  <a:pt x="2579455" y="18288"/>
                </a:lnTo>
                <a:lnTo>
                  <a:pt x="2603839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88968" y="3625869"/>
            <a:ext cx="60616" cy="35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38124" y="3621076"/>
            <a:ext cx="11907" cy="12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82688" y="3613711"/>
            <a:ext cx="19651" cy="281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2283" y="3429000"/>
            <a:ext cx="415498" cy="17893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48673" y="3462271"/>
            <a:ext cx="1280" cy="8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83823" y="3503179"/>
            <a:ext cx="2615" cy="141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9764" y="3538950"/>
            <a:ext cx="3288" cy="14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86534" y="3582162"/>
            <a:ext cx="1406" cy="41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79447" y="3605067"/>
            <a:ext cx="10036" cy="194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22449" y="3614462"/>
            <a:ext cx="11928" cy="165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74136" y="3620767"/>
            <a:ext cx="11690" cy="135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17986" y="3625293"/>
            <a:ext cx="20873" cy="168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87434" y="3629115"/>
            <a:ext cx="90799" cy="15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07160" y="3428999"/>
            <a:ext cx="1406876" cy="2191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07160" y="3428999"/>
            <a:ext cx="1407391" cy="219635"/>
          </a:xfrm>
          <a:custGeom>
            <a:avLst/>
            <a:gdLst/>
            <a:ahLst/>
            <a:cxnLst/>
            <a:rect l="l" t="t" r="r" b="b"/>
            <a:pathLst>
              <a:path w="1548129" h="248920">
                <a:moveTo>
                  <a:pt x="1547564" y="0"/>
                </a:moveTo>
                <a:lnTo>
                  <a:pt x="1494298" y="0"/>
                </a:lnTo>
                <a:lnTo>
                  <a:pt x="1479335" y="13716"/>
                </a:lnTo>
                <a:lnTo>
                  <a:pt x="1457999" y="28956"/>
                </a:lnTo>
                <a:lnTo>
                  <a:pt x="1410755" y="60960"/>
                </a:lnTo>
                <a:lnTo>
                  <a:pt x="1358939" y="89916"/>
                </a:lnTo>
                <a:lnTo>
                  <a:pt x="1269023" y="128016"/>
                </a:lnTo>
                <a:lnTo>
                  <a:pt x="1203491" y="150876"/>
                </a:lnTo>
                <a:lnTo>
                  <a:pt x="1133387" y="169164"/>
                </a:lnTo>
                <a:lnTo>
                  <a:pt x="1058711" y="185928"/>
                </a:lnTo>
                <a:lnTo>
                  <a:pt x="1020611" y="192024"/>
                </a:lnTo>
                <a:lnTo>
                  <a:pt x="941363" y="201168"/>
                </a:lnTo>
                <a:lnTo>
                  <a:pt x="900215" y="205740"/>
                </a:lnTo>
                <a:lnTo>
                  <a:pt x="859067" y="208788"/>
                </a:lnTo>
                <a:lnTo>
                  <a:pt x="817919" y="210257"/>
                </a:lnTo>
                <a:lnTo>
                  <a:pt x="731051" y="210312"/>
                </a:lnTo>
                <a:lnTo>
                  <a:pt x="689903" y="208788"/>
                </a:lnTo>
                <a:lnTo>
                  <a:pt x="648755" y="205740"/>
                </a:lnTo>
                <a:lnTo>
                  <a:pt x="566459" y="196596"/>
                </a:lnTo>
                <a:lnTo>
                  <a:pt x="528359" y="192024"/>
                </a:lnTo>
                <a:lnTo>
                  <a:pt x="488735" y="184404"/>
                </a:lnTo>
                <a:lnTo>
                  <a:pt x="452159" y="178308"/>
                </a:lnTo>
                <a:lnTo>
                  <a:pt x="379007" y="160020"/>
                </a:lnTo>
                <a:lnTo>
                  <a:pt x="311951" y="140208"/>
                </a:lnTo>
                <a:lnTo>
                  <a:pt x="247943" y="115824"/>
                </a:lnTo>
                <a:lnTo>
                  <a:pt x="190031" y="89916"/>
                </a:lnTo>
                <a:lnTo>
                  <a:pt x="162599" y="74676"/>
                </a:lnTo>
                <a:lnTo>
                  <a:pt x="136691" y="60960"/>
                </a:lnTo>
                <a:lnTo>
                  <a:pt x="112307" y="44196"/>
                </a:lnTo>
                <a:lnTo>
                  <a:pt x="90971" y="28956"/>
                </a:lnTo>
                <a:lnTo>
                  <a:pt x="69635" y="12192"/>
                </a:lnTo>
                <a:lnTo>
                  <a:pt x="55226" y="0"/>
                </a:lnTo>
                <a:lnTo>
                  <a:pt x="0" y="0"/>
                </a:lnTo>
                <a:lnTo>
                  <a:pt x="5627" y="6096"/>
                </a:lnTo>
                <a:lnTo>
                  <a:pt x="45251" y="42672"/>
                </a:lnTo>
                <a:lnTo>
                  <a:pt x="68111" y="59436"/>
                </a:lnTo>
                <a:lnTo>
                  <a:pt x="92495" y="77724"/>
                </a:lnTo>
                <a:lnTo>
                  <a:pt x="173267" y="123444"/>
                </a:lnTo>
                <a:lnTo>
                  <a:pt x="234227" y="150876"/>
                </a:lnTo>
                <a:lnTo>
                  <a:pt x="299759" y="175260"/>
                </a:lnTo>
                <a:lnTo>
                  <a:pt x="334811" y="187452"/>
                </a:lnTo>
                <a:lnTo>
                  <a:pt x="369863" y="196596"/>
                </a:lnTo>
                <a:lnTo>
                  <a:pt x="406439" y="207264"/>
                </a:lnTo>
                <a:lnTo>
                  <a:pt x="482639" y="222504"/>
                </a:lnTo>
                <a:lnTo>
                  <a:pt x="522263" y="228600"/>
                </a:lnTo>
                <a:lnTo>
                  <a:pt x="563411" y="234696"/>
                </a:lnTo>
                <a:lnTo>
                  <a:pt x="645707" y="243840"/>
                </a:lnTo>
                <a:lnTo>
                  <a:pt x="688379" y="246888"/>
                </a:lnTo>
                <a:lnTo>
                  <a:pt x="731051" y="248412"/>
                </a:lnTo>
                <a:lnTo>
                  <a:pt x="817919" y="248412"/>
                </a:lnTo>
                <a:lnTo>
                  <a:pt x="862115" y="246888"/>
                </a:lnTo>
                <a:lnTo>
                  <a:pt x="903263" y="243840"/>
                </a:lnTo>
                <a:lnTo>
                  <a:pt x="945935" y="239268"/>
                </a:lnTo>
                <a:lnTo>
                  <a:pt x="987083" y="234696"/>
                </a:lnTo>
                <a:lnTo>
                  <a:pt x="1066331" y="222504"/>
                </a:lnTo>
                <a:lnTo>
                  <a:pt x="1104431" y="214884"/>
                </a:lnTo>
                <a:lnTo>
                  <a:pt x="1142531" y="205740"/>
                </a:lnTo>
                <a:lnTo>
                  <a:pt x="1214159" y="187452"/>
                </a:lnTo>
                <a:lnTo>
                  <a:pt x="1282739" y="163068"/>
                </a:lnTo>
                <a:lnTo>
                  <a:pt x="1346747" y="137160"/>
                </a:lnTo>
                <a:lnTo>
                  <a:pt x="1404659" y="108204"/>
                </a:lnTo>
                <a:lnTo>
                  <a:pt x="1480859" y="59436"/>
                </a:lnTo>
                <a:lnTo>
                  <a:pt x="1525055" y="24384"/>
                </a:lnTo>
                <a:lnTo>
                  <a:pt x="1547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387763" y="4204446"/>
            <a:ext cx="6990773" cy="213516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9115" marR="4559" indent="-307718">
              <a:spcBef>
                <a:spcPts val="90"/>
              </a:spcBef>
              <a:buAutoNum type="arabicPeriod" startAt="2"/>
              <a:tabLst>
                <a:tab pos="368122" algn="l"/>
                <a:tab pos="368692" algn="l"/>
                <a:tab pos="1243411" algn="l"/>
                <a:tab pos="2676581" algn="l"/>
                <a:tab pos="3297716" algn="l"/>
                <a:tab pos="4186681" algn="l"/>
                <a:tab pos="5113825" algn="l"/>
                <a:tab pos="6192549" algn="l"/>
              </a:tabLst>
            </a:pPr>
            <a:r>
              <a:rPr spc="-4" dirty="0">
                <a:latin typeface="Arial"/>
                <a:cs typeface="Arial"/>
              </a:rPr>
              <a:t>M</a:t>
            </a:r>
            <a:r>
              <a:rPr spc="-13" dirty="0">
                <a:latin typeface="Arial"/>
                <a:cs typeface="Arial"/>
              </a:rPr>
              <a:t>a</a:t>
            </a:r>
            <a:r>
              <a:rPr spc="-9" dirty="0">
                <a:latin typeface="Arial"/>
                <a:cs typeface="Arial"/>
              </a:rPr>
              <a:t>t</a:t>
            </a:r>
            <a:r>
              <a:rPr spc="-13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re	</a:t>
            </a:r>
            <a:r>
              <a:rPr spc="-4" dirty="0">
                <a:latin typeface="Arial"/>
                <a:cs typeface="Arial"/>
              </a:rPr>
              <a:t>l</a:t>
            </a:r>
            <a:r>
              <a:rPr spc="-9" dirty="0">
                <a:latin typeface="Arial"/>
                <a:cs typeface="Arial"/>
              </a:rPr>
              <a:t>y</a:t>
            </a:r>
            <a:r>
              <a:rPr spc="-4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ph</a:t>
            </a:r>
            <a:r>
              <a:rPr spc="-13" dirty="0">
                <a:latin typeface="Arial"/>
                <a:cs typeface="Arial"/>
              </a:rPr>
              <a:t>o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9" dirty="0">
                <a:latin typeface="Arial"/>
                <a:cs typeface="Arial"/>
              </a:rPr>
              <a:t>yt</a:t>
            </a:r>
            <a:r>
              <a:rPr spc="-13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	</a:t>
            </a:r>
            <a:r>
              <a:rPr spc="-13" dirty="0">
                <a:latin typeface="Arial"/>
                <a:cs typeface="Arial"/>
              </a:rPr>
              <a:t>a</a:t>
            </a:r>
            <a:r>
              <a:rPr spc="-9" dirty="0">
                <a:latin typeface="Arial"/>
                <a:cs typeface="Arial"/>
              </a:rPr>
              <a:t>ft</a:t>
            </a:r>
            <a:r>
              <a:rPr dirty="0">
                <a:latin typeface="Arial"/>
                <a:cs typeface="Arial"/>
              </a:rPr>
              <a:t>er	</a:t>
            </a:r>
            <a:r>
              <a:rPr spc="-4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ea</a:t>
            </a:r>
            <a:r>
              <a:rPr spc="-9" dirty="0">
                <a:latin typeface="Arial"/>
                <a:cs typeface="Arial"/>
              </a:rPr>
              <a:t>v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ng	pr</a:t>
            </a:r>
            <a:r>
              <a:rPr spc="-4" dirty="0">
                <a:latin typeface="Arial"/>
                <a:cs typeface="Arial"/>
              </a:rPr>
              <a:t>im</a:t>
            </a:r>
            <a:r>
              <a:rPr spc="-13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ry	</a:t>
            </a:r>
            <a:r>
              <a:rPr spc="-4" dirty="0">
                <a:latin typeface="Arial"/>
                <a:cs typeface="Arial"/>
              </a:rPr>
              <a:t>l</a:t>
            </a:r>
            <a:r>
              <a:rPr spc="-9" dirty="0">
                <a:latin typeface="Arial"/>
                <a:cs typeface="Arial"/>
              </a:rPr>
              <a:t>y</a:t>
            </a: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pho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d	</a:t>
            </a:r>
            <a:r>
              <a:rPr spc="-13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rg</a:t>
            </a:r>
            <a:r>
              <a:rPr spc="-13" dirty="0">
                <a:latin typeface="Arial"/>
                <a:cs typeface="Arial"/>
              </a:rPr>
              <a:t>an</a:t>
            </a:r>
            <a:r>
              <a:rPr dirty="0">
                <a:latin typeface="Arial"/>
                <a:cs typeface="Arial"/>
              </a:rPr>
              <a:t>s  circulate through blood, </a:t>
            </a:r>
            <a:r>
              <a:rPr spc="-4" dirty="0">
                <a:latin typeface="Arial"/>
                <a:cs typeface="Arial"/>
              </a:rPr>
              <a:t>lymph </a:t>
            </a:r>
            <a:r>
              <a:rPr dirty="0">
                <a:latin typeface="Arial"/>
                <a:cs typeface="Arial"/>
              </a:rPr>
              <a:t>and peripheral </a:t>
            </a:r>
            <a:r>
              <a:rPr spc="-4" dirty="0">
                <a:latin typeface="Arial"/>
                <a:cs typeface="Arial"/>
              </a:rPr>
              <a:t>lymphatic</a:t>
            </a:r>
            <a:r>
              <a:rPr spc="-17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tissues.</a:t>
            </a:r>
          </a:p>
          <a:p>
            <a:pPr>
              <a:spcBef>
                <a:spcPts val="22"/>
              </a:spcBef>
              <a:buFont typeface="Arial"/>
              <a:buAutoNum type="arabicPeriod" startAt="2"/>
            </a:pPr>
            <a:endParaRPr sz="1500" dirty="0">
              <a:latin typeface="Times New Roman"/>
              <a:cs typeface="Times New Roman"/>
            </a:endParaRPr>
          </a:p>
          <a:p>
            <a:pPr marL="319115" marR="4559" indent="-307718">
              <a:buAutoNum type="arabicPeriod" startAt="2"/>
              <a:tabLst>
                <a:tab pos="315126" algn="l"/>
              </a:tabLst>
            </a:pPr>
            <a:r>
              <a:rPr spc="-13" dirty="0">
                <a:latin typeface="Arial"/>
                <a:cs typeface="Arial"/>
              </a:rPr>
              <a:t>Lymphocytes </a:t>
            </a:r>
            <a:r>
              <a:rPr spc="-4" dirty="0">
                <a:latin typeface="Arial"/>
                <a:cs typeface="Arial"/>
              </a:rPr>
              <a:t>produce </a:t>
            </a:r>
            <a:r>
              <a:rPr dirty="0">
                <a:latin typeface="Arial"/>
                <a:cs typeface="Arial"/>
              </a:rPr>
              <a:t>and display </a:t>
            </a:r>
            <a:r>
              <a:rPr spc="-4" dirty="0">
                <a:latin typeface="Arial"/>
                <a:cs typeface="Arial"/>
              </a:rPr>
              <a:t>antigen-binding </a:t>
            </a:r>
            <a:r>
              <a:rPr dirty="0">
                <a:latin typeface="Arial"/>
                <a:cs typeface="Arial"/>
              </a:rPr>
              <a:t>cell </a:t>
            </a:r>
            <a:r>
              <a:rPr spc="-4" dirty="0">
                <a:latin typeface="Arial"/>
                <a:cs typeface="Arial"/>
              </a:rPr>
              <a:t>surface  </a:t>
            </a:r>
            <a:r>
              <a:rPr dirty="0">
                <a:latin typeface="Arial"/>
                <a:cs typeface="Arial"/>
              </a:rPr>
              <a:t>receptors.</a:t>
            </a:r>
          </a:p>
          <a:p>
            <a:pPr>
              <a:spcBef>
                <a:spcPts val="18"/>
              </a:spcBef>
              <a:buFont typeface="Arial"/>
              <a:buAutoNum type="arabicPeriod" startAt="2"/>
            </a:pPr>
            <a:endParaRPr sz="1500" dirty="0">
              <a:latin typeface="Times New Roman"/>
              <a:cs typeface="Times New Roman"/>
            </a:endParaRPr>
          </a:p>
          <a:p>
            <a:pPr marL="319115" marR="4559" indent="-307718">
              <a:spcBef>
                <a:spcPts val="4"/>
              </a:spcBef>
              <a:buAutoNum type="arabicPeriod" startAt="2"/>
              <a:tabLst>
                <a:tab pos="318546" algn="l"/>
                <a:tab pos="319115" algn="l"/>
              </a:tabLst>
            </a:pPr>
            <a:r>
              <a:rPr spc="-13" dirty="0">
                <a:latin typeface="Arial"/>
                <a:cs typeface="Arial"/>
              </a:rPr>
              <a:t>Lymphocytes </a:t>
            </a:r>
            <a:r>
              <a:rPr dirty="0">
                <a:latin typeface="Arial"/>
                <a:cs typeface="Arial"/>
              </a:rPr>
              <a:t>are </a:t>
            </a:r>
            <a:r>
              <a:rPr spc="-9" dirty="0">
                <a:latin typeface="Arial"/>
                <a:cs typeface="Arial"/>
              </a:rPr>
              <a:t>further </a:t>
            </a:r>
            <a:r>
              <a:rPr spc="-4" dirty="0">
                <a:latin typeface="Arial"/>
                <a:cs typeface="Arial"/>
              </a:rPr>
              <a:t>classified </a:t>
            </a:r>
            <a:r>
              <a:rPr spc="-9" dirty="0">
                <a:latin typeface="Arial"/>
                <a:cs typeface="Arial"/>
              </a:rPr>
              <a:t>as </a:t>
            </a:r>
            <a:r>
              <a:rPr spc="-4" dirty="0">
                <a:latin typeface="Arial"/>
                <a:cs typeface="Arial"/>
              </a:rPr>
              <a:t>B-lymphocytes </a:t>
            </a:r>
            <a:r>
              <a:rPr spc="-9" dirty="0">
                <a:latin typeface="Arial"/>
                <a:cs typeface="Arial"/>
              </a:rPr>
              <a:t>or </a:t>
            </a:r>
            <a:r>
              <a:rPr spc="-4" dirty="0">
                <a:latin typeface="Arial"/>
                <a:cs typeface="Arial"/>
              </a:rPr>
              <a:t>B-cells  </a:t>
            </a:r>
            <a:r>
              <a:rPr dirty="0">
                <a:latin typeface="Arial"/>
                <a:cs typeface="Arial"/>
              </a:rPr>
              <a:t>and </a:t>
            </a:r>
            <a:r>
              <a:rPr spc="-9" dirty="0">
                <a:latin typeface="Arial"/>
                <a:cs typeface="Arial"/>
              </a:rPr>
              <a:t>T-lymphocytes </a:t>
            </a:r>
            <a:r>
              <a:rPr dirty="0">
                <a:latin typeface="Arial"/>
                <a:cs typeface="Arial"/>
              </a:rPr>
              <a:t>or</a:t>
            </a:r>
            <a:r>
              <a:rPr spc="-130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T-cells.</a:t>
            </a:r>
            <a:endParaRPr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93307" y="2987486"/>
            <a:ext cx="1034473" cy="53472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 indent="38180" algn="ctr">
              <a:spcBef>
                <a:spcPts val="90"/>
              </a:spcBef>
            </a:pPr>
            <a:r>
              <a:rPr sz="1100" b="1" spc="-9" dirty="0">
                <a:latin typeface="Arial"/>
                <a:cs typeface="Arial"/>
              </a:rPr>
              <a:t>Lymphocytes  </a:t>
            </a:r>
            <a:r>
              <a:rPr sz="1100" b="1" spc="-4" dirty="0">
                <a:latin typeface="Arial"/>
                <a:cs typeface="Arial"/>
              </a:rPr>
              <a:t>(a </a:t>
            </a:r>
            <a:r>
              <a:rPr sz="1100" b="1" spc="-13" dirty="0">
                <a:latin typeface="Arial"/>
                <a:cs typeface="Arial"/>
              </a:rPr>
              <a:t>type </a:t>
            </a:r>
            <a:r>
              <a:rPr sz="1100" b="1" spc="-4" dirty="0">
                <a:latin typeface="Arial"/>
                <a:cs typeface="Arial"/>
              </a:rPr>
              <a:t>of </a:t>
            </a:r>
            <a:r>
              <a:rPr sz="1100" b="1" dirty="0">
                <a:latin typeface="Arial"/>
                <a:cs typeface="Arial"/>
              </a:rPr>
              <a:t>white  </a:t>
            </a:r>
            <a:r>
              <a:rPr sz="1100" b="1" spc="-4" dirty="0">
                <a:latin typeface="Arial"/>
                <a:cs typeface="Arial"/>
              </a:rPr>
              <a:t>blood</a:t>
            </a:r>
            <a:r>
              <a:rPr sz="1100" b="1" spc="-9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cell)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556" y="528234"/>
            <a:ext cx="5050444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200" b="1" spc="-4" dirty="0">
                <a:latin typeface="Arial"/>
                <a:cs typeface="Arial"/>
              </a:rPr>
              <a:t>B-lymphocytes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spc="-4" dirty="0">
                <a:latin typeface="Arial"/>
                <a:cs typeface="Arial"/>
              </a:rPr>
              <a:t>(B-cells)</a:t>
            </a:r>
          </a:p>
        </p:txBody>
      </p:sp>
      <p:sp>
        <p:nvSpPr>
          <p:cNvPr id="3" name="object 3"/>
          <p:cNvSpPr/>
          <p:nvPr/>
        </p:nvSpPr>
        <p:spPr>
          <a:xfrm>
            <a:off x="415637" y="403412"/>
            <a:ext cx="831272" cy="605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99490" y="1568823"/>
            <a:ext cx="6610927" cy="428960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 algn="just">
              <a:spcBef>
                <a:spcPts val="90"/>
              </a:spcBef>
            </a:pPr>
            <a:r>
              <a:rPr b="1" spc="-9" dirty="0">
                <a:latin typeface="Arial"/>
                <a:cs typeface="Arial"/>
              </a:rPr>
              <a:t>B-lymphocytes </a:t>
            </a:r>
            <a:r>
              <a:rPr b="1" dirty="0">
                <a:latin typeface="Arial"/>
                <a:cs typeface="Arial"/>
              </a:rPr>
              <a:t>(B-cells): </a:t>
            </a:r>
            <a:r>
              <a:rPr spc="-13" dirty="0">
                <a:latin typeface="Arial"/>
                <a:cs typeface="Arial"/>
              </a:rPr>
              <a:t>Lymphocytes</a:t>
            </a:r>
            <a:r>
              <a:rPr spc="47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arise in </a:t>
            </a:r>
            <a:r>
              <a:rPr spc="-9"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bone  marrow; </a:t>
            </a:r>
            <a:r>
              <a:rPr dirty="0">
                <a:latin typeface="Arial"/>
                <a:cs typeface="Arial"/>
              </a:rPr>
              <a:t>out </a:t>
            </a:r>
            <a:r>
              <a:rPr spc="-9"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these, the cells which mature in the bone </a:t>
            </a:r>
            <a:r>
              <a:rPr spc="-9" dirty="0">
                <a:latin typeface="Arial"/>
                <a:cs typeface="Arial"/>
              </a:rPr>
              <a:t>marrow  </a:t>
            </a:r>
            <a:r>
              <a:rPr spc="-4" dirty="0">
                <a:latin typeface="Arial"/>
                <a:cs typeface="Arial"/>
              </a:rPr>
              <a:t>itself </a:t>
            </a:r>
            <a:r>
              <a:rPr dirty="0">
                <a:latin typeface="Arial"/>
                <a:cs typeface="Arial"/>
              </a:rPr>
              <a:t>are called as</a:t>
            </a:r>
            <a:r>
              <a:rPr spc="-7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B-cells.</a:t>
            </a:r>
          </a:p>
          <a:p>
            <a:pPr>
              <a:spcBef>
                <a:spcPts val="22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1397" marR="4559" algn="just"/>
            <a:r>
              <a:rPr spc="-4" dirty="0">
                <a:latin typeface="Arial"/>
                <a:cs typeface="Arial"/>
              </a:rPr>
              <a:t>After maturation within the </a:t>
            </a:r>
            <a:r>
              <a:rPr dirty="0">
                <a:latin typeface="Arial"/>
                <a:cs typeface="Arial"/>
              </a:rPr>
              <a:t>bone </a:t>
            </a:r>
            <a:r>
              <a:rPr spc="-18" dirty="0">
                <a:latin typeface="Arial"/>
                <a:cs typeface="Arial"/>
              </a:rPr>
              <a:t>marrow, </a:t>
            </a:r>
            <a:r>
              <a:rPr spc="-4" dirty="0">
                <a:latin typeface="Arial"/>
                <a:cs typeface="Arial"/>
              </a:rPr>
              <a:t>B-cells leave </a:t>
            </a:r>
            <a:r>
              <a:rPr spc="-9" dirty="0">
                <a:latin typeface="Arial"/>
                <a:cs typeface="Arial"/>
              </a:rPr>
              <a:t>the  </a:t>
            </a:r>
            <a:r>
              <a:rPr spc="-4" dirty="0">
                <a:latin typeface="Arial"/>
                <a:cs typeface="Arial"/>
              </a:rPr>
              <a:t>marrow expressing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unique antigen-binding </a:t>
            </a:r>
            <a:r>
              <a:rPr spc="-9" dirty="0">
                <a:latin typeface="Arial"/>
                <a:cs typeface="Arial"/>
              </a:rPr>
              <a:t>receptor </a:t>
            </a:r>
            <a:r>
              <a:rPr dirty="0">
                <a:latin typeface="Arial"/>
                <a:cs typeface="Arial"/>
              </a:rPr>
              <a:t>on </a:t>
            </a:r>
            <a:r>
              <a:rPr spc="-4" dirty="0">
                <a:latin typeface="Arial"/>
                <a:cs typeface="Arial"/>
              </a:rPr>
              <a:t>their  </a:t>
            </a:r>
            <a:r>
              <a:rPr dirty="0">
                <a:latin typeface="Arial"/>
                <a:cs typeface="Arial"/>
              </a:rPr>
              <a:t>membrane.</a:t>
            </a:r>
          </a:p>
          <a:p>
            <a:pPr>
              <a:spcBef>
                <a:spcPts val="18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1397">
              <a:spcBef>
                <a:spcPts val="4"/>
              </a:spcBef>
            </a:pPr>
            <a:r>
              <a:rPr dirty="0">
                <a:latin typeface="Arial"/>
                <a:cs typeface="Arial"/>
              </a:rPr>
              <a:t>The B-cell receptor </a:t>
            </a:r>
            <a:r>
              <a:rPr spc="-4" dirty="0">
                <a:latin typeface="Arial"/>
                <a:cs typeface="Arial"/>
              </a:rPr>
              <a:t>is </a:t>
            </a:r>
            <a:r>
              <a:rPr dirty="0">
                <a:latin typeface="Arial"/>
                <a:cs typeface="Arial"/>
              </a:rPr>
              <a:t>a membrane-bound </a:t>
            </a:r>
            <a:r>
              <a:rPr spc="-4" dirty="0">
                <a:latin typeface="Arial"/>
                <a:cs typeface="Arial"/>
              </a:rPr>
              <a:t>antibody</a:t>
            </a:r>
            <a:r>
              <a:rPr spc="-17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molecule.</a:t>
            </a:r>
          </a:p>
          <a:p>
            <a:pPr>
              <a:spcBef>
                <a:spcPts val="18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1397" marR="4559" algn="just"/>
            <a:r>
              <a:rPr dirty="0">
                <a:latin typeface="Arial"/>
                <a:cs typeface="Arial"/>
              </a:rPr>
              <a:t>B-cells </a:t>
            </a:r>
            <a:r>
              <a:rPr spc="-4" dirty="0">
                <a:latin typeface="Arial"/>
                <a:cs typeface="Arial"/>
              </a:rPr>
              <a:t>are inactive before exposure to </a:t>
            </a:r>
            <a:r>
              <a:rPr dirty="0">
                <a:latin typeface="Arial"/>
                <a:cs typeface="Arial"/>
              </a:rPr>
              <a:t>an </a:t>
            </a:r>
            <a:r>
              <a:rPr spc="-4" dirty="0">
                <a:latin typeface="Arial"/>
                <a:cs typeface="Arial"/>
              </a:rPr>
              <a:t>antigen. </a:t>
            </a:r>
            <a:r>
              <a:rPr dirty="0">
                <a:latin typeface="Arial"/>
                <a:cs typeface="Arial"/>
              </a:rPr>
              <a:t>These </a:t>
            </a:r>
            <a:r>
              <a:rPr spc="-9" dirty="0">
                <a:latin typeface="Arial"/>
                <a:cs typeface="Arial"/>
              </a:rPr>
              <a:t>are  </a:t>
            </a:r>
            <a:r>
              <a:rPr dirty="0">
                <a:latin typeface="Arial"/>
                <a:cs typeface="Arial"/>
              </a:rPr>
              <a:t>called as </a:t>
            </a:r>
            <a:r>
              <a:rPr spc="-4" dirty="0">
                <a:latin typeface="Arial"/>
                <a:cs typeface="Arial"/>
              </a:rPr>
              <a:t>‘naïve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B-cells’.</a:t>
            </a:r>
          </a:p>
          <a:p>
            <a:pPr>
              <a:spcBef>
                <a:spcPts val="18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1397" marR="4559" algn="just">
              <a:spcBef>
                <a:spcPts val="4"/>
              </a:spcBef>
            </a:pPr>
            <a:r>
              <a:rPr dirty="0">
                <a:latin typeface="Arial"/>
                <a:cs typeface="Arial"/>
              </a:rPr>
              <a:t>Upon </a:t>
            </a:r>
            <a:r>
              <a:rPr spc="-4" dirty="0">
                <a:latin typeface="Arial"/>
                <a:cs typeface="Arial"/>
              </a:rPr>
              <a:t>activation, B-cells specific </a:t>
            </a:r>
            <a:r>
              <a:rPr spc="-13" dirty="0">
                <a:latin typeface="Arial"/>
                <a:cs typeface="Arial"/>
              </a:rPr>
              <a:t>for </a:t>
            </a:r>
            <a:r>
              <a:rPr spc="-9"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antigen proliferate into  memory </a:t>
            </a:r>
            <a:r>
              <a:rPr dirty="0">
                <a:latin typeface="Arial"/>
                <a:cs typeface="Arial"/>
              </a:rPr>
              <a:t>cells and </a:t>
            </a:r>
            <a:r>
              <a:rPr spc="-4" dirty="0">
                <a:latin typeface="Arial"/>
                <a:cs typeface="Arial"/>
              </a:rPr>
              <a:t>antibody secreting </a:t>
            </a:r>
            <a:r>
              <a:rPr spc="-9" dirty="0">
                <a:latin typeface="Arial"/>
                <a:cs typeface="Arial"/>
              </a:rPr>
              <a:t>effector </a:t>
            </a:r>
            <a:r>
              <a:rPr dirty="0">
                <a:latin typeface="Arial"/>
                <a:cs typeface="Arial"/>
              </a:rPr>
              <a:t>cells or </a:t>
            </a:r>
            <a:r>
              <a:rPr spc="-4" dirty="0">
                <a:latin typeface="Arial"/>
                <a:cs typeface="Arial"/>
              </a:rPr>
              <a:t>plasma  </a:t>
            </a:r>
            <a:r>
              <a:rPr dirty="0">
                <a:latin typeface="Arial"/>
                <a:cs typeface="Arial"/>
              </a:rPr>
              <a:t>cells.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7762" y="510753"/>
            <a:ext cx="6689437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200" b="1" spc="-4" dirty="0"/>
              <a:t>Maturation </a:t>
            </a:r>
            <a:r>
              <a:rPr sz="3200" b="1" dirty="0"/>
              <a:t>&amp; </a:t>
            </a:r>
            <a:r>
              <a:rPr sz="3200" b="1" spc="-4" dirty="0"/>
              <a:t>development of</a:t>
            </a:r>
            <a:r>
              <a:rPr sz="3200" b="1" spc="-102" dirty="0"/>
              <a:t> </a:t>
            </a:r>
            <a:r>
              <a:rPr sz="3200" b="1" spc="-4" dirty="0"/>
              <a:t>B-cells</a:t>
            </a:r>
          </a:p>
        </p:txBody>
      </p:sp>
      <p:sp>
        <p:nvSpPr>
          <p:cNvPr id="3" name="object 3"/>
          <p:cNvSpPr/>
          <p:nvPr/>
        </p:nvSpPr>
        <p:spPr>
          <a:xfrm>
            <a:off x="415637" y="403412"/>
            <a:ext cx="831272" cy="3025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55818" y="2756647"/>
            <a:ext cx="692727" cy="545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7639" y="1667525"/>
            <a:ext cx="1279814" cy="73170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5900" marR="4559" indent="-25073">
              <a:lnSpc>
                <a:spcPct val="120000"/>
              </a:lnSpc>
              <a:spcBef>
                <a:spcPts val="90"/>
              </a:spcBef>
            </a:pPr>
            <a:r>
              <a:rPr sz="1300" b="1" dirty="0">
                <a:latin typeface="Arial"/>
                <a:cs typeface="Arial"/>
              </a:rPr>
              <a:t>B-cells</a:t>
            </a:r>
            <a:r>
              <a:rPr sz="1300" b="1" spc="-85" dirty="0">
                <a:latin typeface="Arial"/>
                <a:cs typeface="Arial"/>
              </a:rPr>
              <a:t> </a:t>
            </a:r>
            <a:r>
              <a:rPr sz="1300" b="1" spc="-4" dirty="0">
                <a:latin typeface="Arial"/>
                <a:cs typeface="Arial"/>
              </a:rPr>
              <a:t>originate  </a:t>
            </a:r>
            <a:r>
              <a:rPr sz="1300" b="1" dirty="0">
                <a:latin typeface="Arial"/>
                <a:cs typeface="Arial"/>
              </a:rPr>
              <a:t>in </a:t>
            </a:r>
            <a:r>
              <a:rPr sz="1300" b="1" spc="-4" dirty="0">
                <a:latin typeface="Arial"/>
                <a:cs typeface="Arial"/>
              </a:rPr>
              <a:t>bone</a:t>
            </a:r>
            <a:r>
              <a:rPr sz="1300" b="1" spc="-99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marrow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7757" y="3160059"/>
            <a:ext cx="217632" cy="268941"/>
          </a:xfrm>
          <a:custGeom>
            <a:avLst/>
            <a:gdLst/>
            <a:ahLst/>
            <a:cxnLst/>
            <a:rect l="l" t="t" r="r" b="b"/>
            <a:pathLst>
              <a:path w="239394" h="304800">
                <a:moveTo>
                  <a:pt x="200359" y="78248"/>
                </a:moveTo>
                <a:lnTo>
                  <a:pt x="176796" y="60968"/>
                </a:lnTo>
                <a:lnTo>
                  <a:pt x="0" y="297180"/>
                </a:lnTo>
                <a:lnTo>
                  <a:pt x="10390" y="304799"/>
                </a:lnTo>
                <a:lnTo>
                  <a:pt x="29746" y="304799"/>
                </a:lnTo>
                <a:lnTo>
                  <a:pt x="200359" y="78248"/>
                </a:lnTo>
                <a:close/>
              </a:path>
              <a:path w="239394" h="304800">
                <a:moveTo>
                  <a:pt x="239268" y="0"/>
                </a:moveTo>
                <a:lnTo>
                  <a:pt x="153924" y="44196"/>
                </a:lnTo>
                <a:lnTo>
                  <a:pt x="176796" y="60968"/>
                </a:lnTo>
                <a:lnTo>
                  <a:pt x="185928" y="48768"/>
                </a:lnTo>
                <a:lnTo>
                  <a:pt x="208788" y="67056"/>
                </a:lnTo>
                <a:lnTo>
                  <a:pt x="208788" y="84429"/>
                </a:lnTo>
                <a:lnTo>
                  <a:pt x="222504" y="94488"/>
                </a:lnTo>
                <a:lnTo>
                  <a:pt x="239268" y="0"/>
                </a:lnTo>
                <a:close/>
              </a:path>
              <a:path w="239394" h="304800">
                <a:moveTo>
                  <a:pt x="208788" y="67056"/>
                </a:moveTo>
                <a:lnTo>
                  <a:pt x="185928" y="48768"/>
                </a:lnTo>
                <a:lnTo>
                  <a:pt x="176796" y="60968"/>
                </a:lnTo>
                <a:lnTo>
                  <a:pt x="200359" y="78248"/>
                </a:lnTo>
                <a:lnTo>
                  <a:pt x="208788" y="67056"/>
                </a:lnTo>
                <a:close/>
              </a:path>
              <a:path w="239394" h="304800">
                <a:moveTo>
                  <a:pt x="208788" y="84429"/>
                </a:moveTo>
                <a:lnTo>
                  <a:pt x="208788" y="67056"/>
                </a:lnTo>
                <a:lnTo>
                  <a:pt x="200359" y="78248"/>
                </a:lnTo>
                <a:lnTo>
                  <a:pt x="208788" y="84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09454" y="2987937"/>
            <a:ext cx="346364" cy="76760"/>
          </a:xfrm>
          <a:custGeom>
            <a:avLst/>
            <a:gdLst/>
            <a:ahLst/>
            <a:cxnLst/>
            <a:rect l="l" t="t" r="r" b="b"/>
            <a:pathLst>
              <a:path w="381000" h="86995">
                <a:moveTo>
                  <a:pt x="310896" y="57912"/>
                </a:moveTo>
                <a:lnTo>
                  <a:pt x="310896" y="28956"/>
                </a:lnTo>
                <a:lnTo>
                  <a:pt x="0" y="28956"/>
                </a:lnTo>
                <a:lnTo>
                  <a:pt x="0" y="57912"/>
                </a:lnTo>
                <a:lnTo>
                  <a:pt x="310896" y="57912"/>
                </a:lnTo>
                <a:close/>
              </a:path>
              <a:path w="381000" h="86995">
                <a:moveTo>
                  <a:pt x="381000" y="42672"/>
                </a:moveTo>
                <a:lnTo>
                  <a:pt x="295656" y="0"/>
                </a:lnTo>
                <a:lnTo>
                  <a:pt x="295656" y="28956"/>
                </a:lnTo>
                <a:lnTo>
                  <a:pt x="310896" y="28956"/>
                </a:lnTo>
                <a:lnTo>
                  <a:pt x="310896" y="78975"/>
                </a:lnTo>
                <a:lnTo>
                  <a:pt x="381000" y="42672"/>
                </a:lnTo>
                <a:close/>
              </a:path>
              <a:path w="381000" h="86995">
                <a:moveTo>
                  <a:pt x="310896" y="78975"/>
                </a:moveTo>
                <a:lnTo>
                  <a:pt x="310896" y="57912"/>
                </a:lnTo>
                <a:lnTo>
                  <a:pt x="295656" y="57912"/>
                </a:lnTo>
                <a:lnTo>
                  <a:pt x="295656" y="86868"/>
                </a:lnTo>
                <a:lnTo>
                  <a:pt x="310896" y="78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17818" y="2987937"/>
            <a:ext cx="415636" cy="76760"/>
          </a:xfrm>
          <a:custGeom>
            <a:avLst/>
            <a:gdLst/>
            <a:ahLst/>
            <a:cxnLst/>
            <a:rect l="l" t="t" r="r" b="b"/>
            <a:pathLst>
              <a:path w="457200" h="86995">
                <a:moveTo>
                  <a:pt x="387096" y="57912"/>
                </a:moveTo>
                <a:lnTo>
                  <a:pt x="387096" y="28956"/>
                </a:lnTo>
                <a:lnTo>
                  <a:pt x="0" y="28956"/>
                </a:lnTo>
                <a:lnTo>
                  <a:pt x="0" y="57912"/>
                </a:lnTo>
                <a:lnTo>
                  <a:pt x="387096" y="57912"/>
                </a:lnTo>
                <a:close/>
              </a:path>
              <a:path w="457200" h="86995">
                <a:moveTo>
                  <a:pt x="457200" y="42672"/>
                </a:moveTo>
                <a:lnTo>
                  <a:pt x="371856" y="0"/>
                </a:lnTo>
                <a:lnTo>
                  <a:pt x="371856" y="28956"/>
                </a:lnTo>
                <a:lnTo>
                  <a:pt x="387096" y="28956"/>
                </a:lnTo>
                <a:lnTo>
                  <a:pt x="387096" y="78975"/>
                </a:lnTo>
                <a:lnTo>
                  <a:pt x="457200" y="42672"/>
                </a:lnTo>
                <a:close/>
              </a:path>
              <a:path w="457200" h="86995">
                <a:moveTo>
                  <a:pt x="387096" y="78975"/>
                </a:moveTo>
                <a:lnTo>
                  <a:pt x="387096" y="57912"/>
                </a:lnTo>
                <a:lnTo>
                  <a:pt x="371856" y="57912"/>
                </a:lnTo>
                <a:lnTo>
                  <a:pt x="371856" y="86868"/>
                </a:lnTo>
                <a:lnTo>
                  <a:pt x="387096" y="78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84996" y="3319629"/>
            <a:ext cx="853209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13" dirty="0">
                <a:latin typeface="Arial"/>
                <a:cs typeface="Arial"/>
              </a:rPr>
              <a:t>Active </a:t>
            </a:r>
            <a:r>
              <a:rPr sz="1100" b="1" spc="-4" dirty="0">
                <a:latin typeface="Arial"/>
                <a:cs typeface="Arial"/>
              </a:rPr>
              <a:t>B</a:t>
            </a:r>
            <a:r>
              <a:rPr sz="1100" b="1" spc="36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cell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26182" y="2987937"/>
            <a:ext cx="415636" cy="76760"/>
          </a:xfrm>
          <a:custGeom>
            <a:avLst/>
            <a:gdLst/>
            <a:ahLst/>
            <a:cxnLst/>
            <a:rect l="l" t="t" r="r" b="b"/>
            <a:pathLst>
              <a:path w="457200" h="86995">
                <a:moveTo>
                  <a:pt x="387096" y="57912"/>
                </a:moveTo>
                <a:lnTo>
                  <a:pt x="387096" y="28956"/>
                </a:lnTo>
                <a:lnTo>
                  <a:pt x="0" y="28956"/>
                </a:lnTo>
                <a:lnTo>
                  <a:pt x="0" y="57912"/>
                </a:lnTo>
                <a:lnTo>
                  <a:pt x="387096" y="57912"/>
                </a:lnTo>
                <a:close/>
              </a:path>
              <a:path w="457200" h="86995">
                <a:moveTo>
                  <a:pt x="457200" y="42672"/>
                </a:moveTo>
                <a:lnTo>
                  <a:pt x="371856" y="0"/>
                </a:lnTo>
                <a:lnTo>
                  <a:pt x="371856" y="28956"/>
                </a:lnTo>
                <a:lnTo>
                  <a:pt x="387096" y="28956"/>
                </a:lnTo>
                <a:lnTo>
                  <a:pt x="387096" y="78975"/>
                </a:lnTo>
                <a:lnTo>
                  <a:pt x="457200" y="42672"/>
                </a:lnTo>
                <a:close/>
              </a:path>
              <a:path w="457200" h="86995">
                <a:moveTo>
                  <a:pt x="387096" y="78975"/>
                </a:moveTo>
                <a:lnTo>
                  <a:pt x="387096" y="57912"/>
                </a:lnTo>
                <a:lnTo>
                  <a:pt x="371856" y="57912"/>
                </a:lnTo>
                <a:lnTo>
                  <a:pt x="371856" y="86868"/>
                </a:lnTo>
                <a:lnTo>
                  <a:pt x="387096" y="78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73091" y="2987937"/>
            <a:ext cx="484909" cy="76760"/>
          </a:xfrm>
          <a:custGeom>
            <a:avLst/>
            <a:gdLst/>
            <a:ahLst/>
            <a:cxnLst/>
            <a:rect l="l" t="t" r="r" b="b"/>
            <a:pathLst>
              <a:path w="533400" h="86995">
                <a:moveTo>
                  <a:pt x="463296" y="57912"/>
                </a:moveTo>
                <a:lnTo>
                  <a:pt x="463296" y="28956"/>
                </a:lnTo>
                <a:lnTo>
                  <a:pt x="0" y="28956"/>
                </a:lnTo>
                <a:lnTo>
                  <a:pt x="0" y="57912"/>
                </a:lnTo>
                <a:lnTo>
                  <a:pt x="463296" y="57912"/>
                </a:lnTo>
                <a:close/>
              </a:path>
              <a:path w="533400" h="86995">
                <a:moveTo>
                  <a:pt x="533400" y="42672"/>
                </a:moveTo>
                <a:lnTo>
                  <a:pt x="448056" y="0"/>
                </a:lnTo>
                <a:lnTo>
                  <a:pt x="448056" y="28956"/>
                </a:lnTo>
                <a:lnTo>
                  <a:pt x="463296" y="28956"/>
                </a:lnTo>
                <a:lnTo>
                  <a:pt x="463296" y="78975"/>
                </a:lnTo>
                <a:lnTo>
                  <a:pt x="533400" y="42672"/>
                </a:lnTo>
                <a:close/>
              </a:path>
              <a:path w="533400" h="86995">
                <a:moveTo>
                  <a:pt x="463296" y="78975"/>
                </a:moveTo>
                <a:lnTo>
                  <a:pt x="463296" y="57912"/>
                </a:lnTo>
                <a:lnTo>
                  <a:pt x="448056" y="57912"/>
                </a:lnTo>
                <a:lnTo>
                  <a:pt x="448056" y="86868"/>
                </a:lnTo>
                <a:lnTo>
                  <a:pt x="463296" y="78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2756647"/>
            <a:ext cx="561108" cy="5284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96945" y="2675689"/>
            <a:ext cx="675299" cy="675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3591" y="2202043"/>
            <a:ext cx="138545" cy="1010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27273" y="2724928"/>
            <a:ext cx="969818" cy="5416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32569" y="2017059"/>
            <a:ext cx="649432" cy="5136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82324" y="1907689"/>
            <a:ext cx="534555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0" dirty="0">
                <a:latin typeface="Arial"/>
                <a:cs typeface="Arial"/>
              </a:rPr>
              <a:t>A</a:t>
            </a:r>
            <a:r>
              <a:rPr sz="1100" b="1" spc="-4" dirty="0">
                <a:latin typeface="Arial"/>
                <a:cs typeface="Arial"/>
              </a:rPr>
              <a:t>nt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4" dirty="0">
                <a:latin typeface="Arial"/>
                <a:cs typeface="Arial"/>
              </a:rPr>
              <a:t>ge</a:t>
            </a:r>
            <a:r>
              <a:rPr sz="1100" b="1" dirty="0">
                <a:latin typeface="Arial"/>
                <a:cs typeface="Arial"/>
              </a:rPr>
              <a:t>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09757" y="2346512"/>
            <a:ext cx="286905" cy="410135"/>
          </a:xfrm>
          <a:custGeom>
            <a:avLst/>
            <a:gdLst/>
            <a:ahLst/>
            <a:cxnLst/>
            <a:rect l="l" t="t" r="r" b="b"/>
            <a:pathLst>
              <a:path w="315595" h="464819">
                <a:moveTo>
                  <a:pt x="280453" y="386390"/>
                </a:moveTo>
                <a:lnTo>
                  <a:pt x="22860" y="0"/>
                </a:lnTo>
                <a:lnTo>
                  <a:pt x="0" y="16764"/>
                </a:lnTo>
                <a:lnTo>
                  <a:pt x="256812" y="401983"/>
                </a:lnTo>
                <a:lnTo>
                  <a:pt x="280453" y="386390"/>
                </a:lnTo>
                <a:close/>
              </a:path>
              <a:path w="315595" h="464819">
                <a:moveTo>
                  <a:pt x="288036" y="449072"/>
                </a:moveTo>
                <a:lnTo>
                  <a:pt x="288036" y="397764"/>
                </a:lnTo>
                <a:lnTo>
                  <a:pt x="265176" y="414528"/>
                </a:lnTo>
                <a:lnTo>
                  <a:pt x="256812" y="401983"/>
                </a:lnTo>
                <a:lnTo>
                  <a:pt x="233172" y="417576"/>
                </a:lnTo>
                <a:lnTo>
                  <a:pt x="288036" y="449072"/>
                </a:lnTo>
                <a:close/>
              </a:path>
              <a:path w="315595" h="464819">
                <a:moveTo>
                  <a:pt x="288036" y="397764"/>
                </a:moveTo>
                <a:lnTo>
                  <a:pt x="280453" y="386390"/>
                </a:lnTo>
                <a:lnTo>
                  <a:pt x="256812" y="401983"/>
                </a:lnTo>
                <a:lnTo>
                  <a:pt x="265176" y="414528"/>
                </a:lnTo>
                <a:lnTo>
                  <a:pt x="288036" y="397764"/>
                </a:lnTo>
                <a:close/>
              </a:path>
              <a:path w="315595" h="464819">
                <a:moveTo>
                  <a:pt x="315468" y="464820"/>
                </a:moveTo>
                <a:lnTo>
                  <a:pt x="304800" y="370332"/>
                </a:lnTo>
                <a:lnTo>
                  <a:pt x="280453" y="386390"/>
                </a:lnTo>
                <a:lnTo>
                  <a:pt x="288036" y="397764"/>
                </a:lnTo>
                <a:lnTo>
                  <a:pt x="288036" y="449072"/>
                </a:lnTo>
                <a:lnTo>
                  <a:pt x="315468" y="464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89273" y="2480982"/>
            <a:ext cx="219364" cy="275665"/>
          </a:xfrm>
          <a:custGeom>
            <a:avLst/>
            <a:gdLst/>
            <a:ahLst/>
            <a:cxnLst/>
            <a:rect l="l" t="t" r="r" b="b"/>
            <a:pathLst>
              <a:path w="241300" h="312419">
                <a:moveTo>
                  <a:pt x="40432" y="235695"/>
                </a:moveTo>
                <a:lnTo>
                  <a:pt x="18288" y="219456"/>
                </a:lnTo>
                <a:lnTo>
                  <a:pt x="0" y="312420"/>
                </a:lnTo>
                <a:lnTo>
                  <a:pt x="32004" y="296698"/>
                </a:lnTo>
                <a:lnTo>
                  <a:pt x="32004" y="246888"/>
                </a:lnTo>
                <a:lnTo>
                  <a:pt x="40432" y="235695"/>
                </a:lnTo>
                <a:close/>
              </a:path>
              <a:path w="241300" h="312419">
                <a:moveTo>
                  <a:pt x="63995" y="252975"/>
                </a:moveTo>
                <a:lnTo>
                  <a:pt x="40432" y="235695"/>
                </a:lnTo>
                <a:lnTo>
                  <a:pt x="32004" y="246888"/>
                </a:lnTo>
                <a:lnTo>
                  <a:pt x="54864" y="265176"/>
                </a:lnTo>
                <a:lnTo>
                  <a:pt x="63995" y="252975"/>
                </a:lnTo>
                <a:close/>
              </a:path>
              <a:path w="241300" h="312419">
                <a:moveTo>
                  <a:pt x="86868" y="269748"/>
                </a:moveTo>
                <a:lnTo>
                  <a:pt x="63995" y="252975"/>
                </a:lnTo>
                <a:lnTo>
                  <a:pt x="54864" y="265176"/>
                </a:lnTo>
                <a:lnTo>
                  <a:pt x="32004" y="246888"/>
                </a:lnTo>
                <a:lnTo>
                  <a:pt x="32004" y="296698"/>
                </a:lnTo>
                <a:lnTo>
                  <a:pt x="86868" y="269748"/>
                </a:lnTo>
                <a:close/>
              </a:path>
              <a:path w="241300" h="312419">
                <a:moveTo>
                  <a:pt x="240792" y="16764"/>
                </a:moveTo>
                <a:lnTo>
                  <a:pt x="217932" y="0"/>
                </a:lnTo>
                <a:lnTo>
                  <a:pt x="40432" y="235695"/>
                </a:lnTo>
                <a:lnTo>
                  <a:pt x="63995" y="252975"/>
                </a:lnTo>
                <a:lnTo>
                  <a:pt x="240792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96873" y="1840453"/>
            <a:ext cx="474518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" dirty="0">
                <a:latin typeface="Arial"/>
                <a:cs typeface="Arial"/>
              </a:rPr>
              <a:t>T</a:t>
            </a:r>
            <a:r>
              <a:rPr sz="1100" b="1" spc="-6" baseline="-20833" dirty="0">
                <a:latin typeface="Arial"/>
                <a:cs typeface="Arial"/>
              </a:rPr>
              <a:t>H</a:t>
            </a:r>
            <a:r>
              <a:rPr sz="1100" b="1" spc="-4" dirty="0">
                <a:latin typeface="Arial"/>
                <a:cs typeface="Arial"/>
              </a:rPr>
              <a:t>-</a:t>
            </a:r>
            <a:r>
              <a:rPr sz="1100" b="1" spc="-9" dirty="0">
                <a:latin typeface="Arial"/>
                <a:cs typeface="Arial"/>
              </a:rPr>
              <a:t>C</a:t>
            </a:r>
            <a:r>
              <a:rPr sz="1100" b="1" spc="-4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ll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46910" y="2218765"/>
            <a:ext cx="780010" cy="12102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55273" y="2823882"/>
            <a:ext cx="554182" cy="4356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5637" y="3429001"/>
            <a:ext cx="831272" cy="3025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47203" y="3429000"/>
            <a:ext cx="17895" cy="8404"/>
          </a:xfrm>
          <a:custGeom>
            <a:avLst/>
            <a:gdLst/>
            <a:ahLst/>
            <a:cxnLst/>
            <a:rect l="l" t="t" r="r" b="b"/>
            <a:pathLst>
              <a:path w="19685" h="9525">
                <a:moveTo>
                  <a:pt x="19356" y="0"/>
                </a:moveTo>
                <a:lnTo>
                  <a:pt x="0" y="0"/>
                </a:lnTo>
                <a:lnTo>
                  <a:pt x="12469" y="9144"/>
                </a:lnTo>
                <a:lnTo>
                  <a:pt x="193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33212" y="4429461"/>
            <a:ext cx="356177" cy="411816"/>
          </a:xfrm>
          <a:custGeom>
            <a:avLst/>
            <a:gdLst/>
            <a:ahLst/>
            <a:cxnLst/>
            <a:rect l="l" t="t" r="r" b="b"/>
            <a:pathLst>
              <a:path w="391795" h="466725">
                <a:moveTo>
                  <a:pt x="348936" y="391292"/>
                </a:moveTo>
                <a:lnTo>
                  <a:pt x="22860" y="0"/>
                </a:lnTo>
                <a:lnTo>
                  <a:pt x="0" y="18288"/>
                </a:lnTo>
                <a:lnTo>
                  <a:pt x="326494" y="410081"/>
                </a:lnTo>
                <a:lnTo>
                  <a:pt x="348936" y="391292"/>
                </a:lnTo>
                <a:close/>
              </a:path>
              <a:path w="391795" h="466725">
                <a:moveTo>
                  <a:pt x="358140" y="451638"/>
                </a:moveTo>
                <a:lnTo>
                  <a:pt x="358140" y="402336"/>
                </a:lnTo>
                <a:lnTo>
                  <a:pt x="335280" y="420624"/>
                </a:lnTo>
                <a:lnTo>
                  <a:pt x="326494" y="410081"/>
                </a:lnTo>
                <a:lnTo>
                  <a:pt x="304800" y="428244"/>
                </a:lnTo>
                <a:lnTo>
                  <a:pt x="358140" y="451638"/>
                </a:lnTo>
                <a:close/>
              </a:path>
              <a:path w="391795" h="466725">
                <a:moveTo>
                  <a:pt x="358140" y="402336"/>
                </a:moveTo>
                <a:lnTo>
                  <a:pt x="348936" y="391292"/>
                </a:lnTo>
                <a:lnTo>
                  <a:pt x="326494" y="410081"/>
                </a:lnTo>
                <a:lnTo>
                  <a:pt x="335280" y="420624"/>
                </a:lnTo>
                <a:lnTo>
                  <a:pt x="358140" y="402336"/>
                </a:lnTo>
                <a:close/>
              </a:path>
              <a:path w="391795" h="466725">
                <a:moveTo>
                  <a:pt x="391668" y="466344"/>
                </a:moveTo>
                <a:lnTo>
                  <a:pt x="370332" y="373380"/>
                </a:lnTo>
                <a:lnTo>
                  <a:pt x="348936" y="391292"/>
                </a:lnTo>
                <a:lnTo>
                  <a:pt x="358140" y="402336"/>
                </a:lnTo>
                <a:lnTo>
                  <a:pt x="358140" y="451638"/>
                </a:lnTo>
                <a:lnTo>
                  <a:pt x="391668" y="466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11636" y="4362226"/>
            <a:ext cx="357909" cy="411816"/>
          </a:xfrm>
          <a:custGeom>
            <a:avLst/>
            <a:gdLst/>
            <a:ahLst/>
            <a:cxnLst/>
            <a:rect l="l" t="t" r="r" b="b"/>
            <a:pathLst>
              <a:path w="393700" h="466725">
                <a:moveTo>
                  <a:pt x="44255" y="391292"/>
                </a:moveTo>
                <a:lnTo>
                  <a:pt x="22860" y="373380"/>
                </a:lnTo>
                <a:lnTo>
                  <a:pt x="0" y="466344"/>
                </a:lnTo>
                <a:lnTo>
                  <a:pt x="35052" y="451235"/>
                </a:lnTo>
                <a:lnTo>
                  <a:pt x="35052" y="402336"/>
                </a:lnTo>
                <a:lnTo>
                  <a:pt x="44255" y="391292"/>
                </a:lnTo>
                <a:close/>
              </a:path>
              <a:path w="393700" h="466725">
                <a:moveTo>
                  <a:pt x="66697" y="410081"/>
                </a:moveTo>
                <a:lnTo>
                  <a:pt x="44255" y="391292"/>
                </a:lnTo>
                <a:lnTo>
                  <a:pt x="35052" y="402336"/>
                </a:lnTo>
                <a:lnTo>
                  <a:pt x="57912" y="420624"/>
                </a:lnTo>
                <a:lnTo>
                  <a:pt x="66697" y="410081"/>
                </a:lnTo>
                <a:close/>
              </a:path>
              <a:path w="393700" h="466725">
                <a:moveTo>
                  <a:pt x="88392" y="428244"/>
                </a:moveTo>
                <a:lnTo>
                  <a:pt x="66697" y="410081"/>
                </a:lnTo>
                <a:lnTo>
                  <a:pt x="57912" y="420624"/>
                </a:lnTo>
                <a:lnTo>
                  <a:pt x="35052" y="402336"/>
                </a:lnTo>
                <a:lnTo>
                  <a:pt x="35052" y="451235"/>
                </a:lnTo>
                <a:lnTo>
                  <a:pt x="88392" y="428244"/>
                </a:lnTo>
                <a:close/>
              </a:path>
              <a:path w="393700" h="466725">
                <a:moveTo>
                  <a:pt x="393192" y="18288"/>
                </a:moveTo>
                <a:lnTo>
                  <a:pt x="370332" y="0"/>
                </a:lnTo>
                <a:lnTo>
                  <a:pt x="44255" y="391292"/>
                </a:lnTo>
                <a:lnTo>
                  <a:pt x="66697" y="410081"/>
                </a:lnTo>
                <a:lnTo>
                  <a:pt x="393192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70594" y="3454100"/>
            <a:ext cx="661555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" dirty="0">
                <a:latin typeface="Arial"/>
                <a:cs typeface="Arial"/>
              </a:rPr>
              <a:t>Pre-B</a:t>
            </a:r>
            <a:r>
              <a:rPr sz="1100" b="1" spc="-76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cell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48726" y="3454100"/>
            <a:ext cx="1061027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" dirty="0">
                <a:latin typeface="Arial"/>
                <a:cs typeface="Arial"/>
              </a:rPr>
              <a:t>Immature</a:t>
            </a:r>
            <a:r>
              <a:rPr sz="1100" b="1" spc="-58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B-cell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87074" y="3454100"/>
            <a:ext cx="807027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9" dirty="0">
                <a:latin typeface="Arial"/>
                <a:cs typeface="Arial"/>
              </a:rPr>
              <a:t>Naive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B-cell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50509" y="5672863"/>
            <a:ext cx="822614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" dirty="0">
                <a:latin typeface="Arial"/>
                <a:cs typeface="Arial"/>
              </a:rPr>
              <a:t>Memory</a:t>
            </a:r>
            <a:r>
              <a:rPr sz="1100" b="1" spc="-81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cell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02958" y="5605628"/>
            <a:ext cx="798945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" dirty="0">
                <a:latin typeface="Arial"/>
                <a:cs typeface="Arial"/>
              </a:rPr>
              <a:t>Plasma</a:t>
            </a:r>
            <a:r>
              <a:rPr sz="1100" b="1" spc="-76" dirty="0">
                <a:latin typeface="Arial"/>
                <a:cs typeface="Arial"/>
              </a:rPr>
              <a:t> </a:t>
            </a:r>
            <a:r>
              <a:rPr sz="1100" b="1" spc="-4" dirty="0">
                <a:latin typeface="Arial"/>
                <a:cs typeface="Arial"/>
              </a:rPr>
              <a:t>Cell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72546" y="5302176"/>
            <a:ext cx="424295" cy="278466"/>
          </a:xfrm>
          <a:custGeom>
            <a:avLst/>
            <a:gdLst/>
            <a:ahLst/>
            <a:cxnLst/>
            <a:rect l="l" t="t" r="r" b="b"/>
            <a:pathLst>
              <a:path w="466725" h="315595">
                <a:moveTo>
                  <a:pt x="64360" y="256812"/>
                </a:moveTo>
                <a:lnTo>
                  <a:pt x="48768" y="233172"/>
                </a:lnTo>
                <a:lnTo>
                  <a:pt x="0" y="315468"/>
                </a:lnTo>
                <a:lnTo>
                  <a:pt x="51816" y="309710"/>
                </a:lnTo>
                <a:lnTo>
                  <a:pt x="51816" y="265176"/>
                </a:lnTo>
                <a:lnTo>
                  <a:pt x="64360" y="256812"/>
                </a:lnTo>
                <a:close/>
              </a:path>
              <a:path w="466725" h="315595">
                <a:moveTo>
                  <a:pt x="79953" y="280453"/>
                </a:moveTo>
                <a:lnTo>
                  <a:pt x="64360" y="256812"/>
                </a:lnTo>
                <a:lnTo>
                  <a:pt x="51816" y="265176"/>
                </a:lnTo>
                <a:lnTo>
                  <a:pt x="68580" y="288036"/>
                </a:lnTo>
                <a:lnTo>
                  <a:pt x="79953" y="280453"/>
                </a:lnTo>
                <a:close/>
              </a:path>
              <a:path w="466725" h="315595">
                <a:moveTo>
                  <a:pt x="96012" y="304800"/>
                </a:moveTo>
                <a:lnTo>
                  <a:pt x="79953" y="280453"/>
                </a:lnTo>
                <a:lnTo>
                  <a:pt x="68580" y="288036"/>
                </a:lnTo>
                <a:lnTo>
                  <a:pt x="51816" y="265176"/>
                </a:lnTo>
                <a:lnTo>
                  <a:pt x="51816" y="309710"/>
                </a:lnTo>
                <a:lnTo>
                  <a:pt x="96012" y="304800"/>
                </a:lnTo>
                <a:close/>
              </a:path>
              <a:path w="466725" h="315595">
                <a:moveTo>
                  <a:pt x="466344" y="22860"/>
                </a:moveTo>
                <a:lnTo>
                  <a:pt x="449580" y="0"/>
                </a:lnTo>
                <a:lnTo>
                  <a:pt x="64360" y="256812"/>
                </a:lnTo>
                <a:lnTo>
                  <a:pt x="79953" y="280453"/>
                </a:lnTo>
                <a:lnTo>
                  <a:pt x="4663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655453" y="5038701"/>
            <a:ext cx="923059" cy="70169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 indent="148731">
              <a:lnSpc>
                <a:spcPct val="114999"/>
              </a:lnSpc>
              <a:spcBef>
                <a:spcPts val="90"/>
              </a:spcBef>
            </a:pPr>
            <a:r>
              <a:rPr sz="1300" b="1" spc="-9" dirty="0">
                <a:solidFill>
                  <a:srgbClr val="B00000"/>
                </a:solidFill>
                <a:latin typeface="Arial"/>
                <a:cs typeface="Arial"/>
              </a:rPr>
              <a:t>Antigen  D</a:t>
            </a:r>
            <a:r>
              <a:rPr sz="1300" b="1" spc="-4" dirty="0">
                <a:solidFill>
                  <a:srgbClr val="B00000"/>
                </a:solidFill>
                <a:latin typeface="Arial"/>
                <a:cs typeface="Arial"/>
              </a:rPr>
              <a:t>es</a:t>
            </a:r>
            <a:r>
              <a:rPr sz="1300" b="1" dirty="0">
                <a:solidFill>
                  <a:srgbClr val="B00000"/>
                </a:solidFill>
                <a:latin typeface="Arial"/>
                <a:cs typeface="Arial"/>
              </a:rPr>
              <a:t>t</a:t>
            </a:r>
            <a:r>
              <a:rPr sz="1300" b="1" spc="4" dirty="0">
                <a:solidFill>
                  <a:srgbClr val="B00000"/>
                </a:solidFill>
                <a:latin typeface="Arial"/>
                <a:cs typeface="Arial"/>
              </a:rPr>
              <a:t>r</a:t>
            </a:r>
            <a:r>
              <a:rPr sz="1300" b="1" spc="-9" dirty="0">
                <a:solidFill>
                  <a:srgbClr val="B00000"/>
                </a:solidFill>
                <a:latin typeface="Arial"/>
                <a:cs typeface="Arial"/>
              </a:rPr>
              <a:t>u</a:t>
            </a:r>
            <a:r>
              <a:rPr sz="1300" b="1" spc="-4" dirty="0">
                <a:solidFill>
                  <a:srgbClr val="B00000"/>
                </a:solidFill>
                <a:latin typeface="Arial"/>
                <a:cs typeface="Arial"/>
              </a:rPr>
              <a:t>c</a:t>
            </a:r>
            <a:r>
              <a:rPr sz="1300" b="1" dirty="0">
                <a:solidFill>
                  <a:srgbClr val="B00000"/>
                </a:solidFill>
                <a:latin typeface="Arial"/>
                <a:cs typeface="Arial"/>
              </a:rPr>
              <a:t>t</a:t>
            </a:r>
            <a:r>
              <a:rPr sz="1300" b="1" spc="4" dirty="0">
                <a:solidFill>
                  <a:srgbClr val="B00000"/>
                </a:solidFill>
                <a:latin typeface="Arial"/>
                <a:cs typeface="Arial"/>
              </a:rPr>
              <a:t>i</a:t>
            </a:r>
            <a:r>
              <a:rPr sz="1300" b="1" spc="-9" dirty="0">
                <a:solidFill>
                  <a:srgbClr val="B00000"/>
                </a:solidFill>
                <a:latin typeface="Arial"/>
                <a:cs typeface="Arial"/>
              </a:rPr>
              <a:t>o</a:t>
            </a:r>
            <a:r>
              <a:rPr sz="1300" b="1" dirty="0">
                <a:solidFill>
                  <a:srgbClr val="B00000"/>
                </a:solidFill>
                <a:latin typeface="Arial"/>
                <a:cs typeface="Arial"/>
              </a:rPr>
              <a:t>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50182" y="3886200"/>
            <a:ext cx="1558636" cy="5136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73390" y="3563471"/>
            <a:ext cx="79086" cy="336176"/>
          </a:xfrm>
          <a:custGeom>
            <a:avLst/>
            <a:gdLst/>
            <a:ahLst/>
            <a:cxnLst/>
            <a:rect l="l" t="t" r="r" b="b"/>
            <a:pathLst>
              <a:path w="86995" h="381000">
                <a:moveTo>
                  <a:pt x="86868" y="295656"/>
                </a:moveTo>
                <a:lnTo>
                  <a:pt x="0" y="295656"/>
                </a:lnTo>
                <a:lnTo>
                  <a:pt x="28956" y="353568"/>
                </a:lnTo>
                <a:lnTo>
                  <a:pt x="28956" y="310896"/>
                </a:lnTo>
                <a:lnTo>
                  <a:pt x="57912" y="310896"/>
                </a:lnTo>
                <a:lnTo>
                  <a:pt x="57912" y="351571"/>
                </a:lnTo>
                <a:lnTo>
                  <a:pt x="86868" y="295656"/>
                </a:lnTo>
                <a:close/>
              </a:path>
              <a:path w="86995" h="381000">
                <a:moveTo>
                  <a:pt x="57912" y="295656"/>
                </a:moveTo>
                <a:lnTo>
                  <a:pt x="57912" y="0"/>
                </a:lnTo>
                <a:lnTo>
                  <a:pt x="28956" y="0"/>
                </a:lnTo>
                <a:lnTo>
                  <a:pt x="28956" y="295656"/>
                </a:lnTo>
                <a:lnTo>
                  <a:pt x="57912" y="295656"/>
                </a:lnTo>
                <a:close/>
              </a:path>
              <a:path w="86995" h="381000">
                <a:moveTo>
                  <a:pt x="57912" y="351571"/>
                </a:moveTo>
                <a:lnTo>
                  <a:pt x="57912" y="310896"/>
                </a:lnTo>
                <a:lnTo>
                  <a:pt x="28956" y="310896"/>
                </a:lnTo>
                <a:lnTo>
                  <a:pt x="28956" y="353568"/>
                </a:lnTo>
                <a:lnTo>
                  <a:pt x="42672" y="381000"/>
                </a:lnTo>
                <a:lnTo>
                  <a:pt x="57912" y="351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86796" y="4840942"/>
            <a:ext cx="755072" cy="6320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41273" y="5513294"/>
            <a:ext cx="753686" cy="6642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42909" y="4840941"/>
            <a:ext cx="865909" cy="8001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597860" y="5019337"/>
            <a:ext cx="640195" cy="451629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 indent="10827">
              <a:lnSpc>
                <a:spcPct val="130000"/>
              </a:lnSpc>
              <a:spcBef>
                <a:spcPts val="90"/>
              </a:spcBef>
            </a:pPr>
            <a:r>
              <a:rPr sz="1100" b="1" spc="-9" dirty="0">
                <a:latin typeface="Arial"/>
                <a:cs typeface="Arial"/>
              </a:rPr>
              <a:t>Antibody  </a:t>
            </a:r>
            <a:r>
              <a:rPr sz="1100" b="1" spc="-4" dirty="0">
                <a:latin typeface="Arial"/>
                <a:cs typeface="Arial"/>
              </a:rPr>
              <a:t>secr</a:t>
            </a:r>
            <a:r>
              <a:rPr sz="1100" b="1" spc="-13" dirty="0">
                <a:latin typeface="Arial"/>
                <a:cs typeface="Arial"/>
              </a:rPr>
              <a:t>e</a:t>
            </a:r>
            <a:r>
              <a:rPr sz="1100" b="1" spc="-4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4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40727" y="5811819"/>
            <a:ext cx="762000" cy="76760"/>
          </a:xfrm>
          <a:custGeom>
            <a:avLst/>
            <a:gdLst/>
            <a:ahLst/>
            <a:cxnLst/>
            <a:rect l="l" t="t" r="r" b="b"/>
            <a:pathLst>
              <a:path w="838200" h="86995">
                <a:moveTo>
                  <a:pt x="86868" y="28956"/>
                </a:moveTo>
                <a:lnTo>
                  <a:pt x="86868" y="0"/>
                </a:lnTo>
                <a:lnTo>
                  <a:pt x="0" y="42672"/>
                </a:lnTo>
                <a:lnTo>
                  <a:pt x="71628" y="79114"/>
                </a:lnTo>
                <a:lnTo>
                  <a:pt x="71628" y="28956"/>
                </a:lnTo>
                <a:lnTo>
                  <a:pt x="86868" y="28956"/>
                </a:lnTo>
                <a:close/>
              </a:path>
              <a:path w="838200" h="86995">
                <a:moveTo>
                  <a:pt x="838200" y="57912"/>
                </a:moveTo>
                <a:lnTo>
                  <a:pt x="838200" y="28956"/>
                </a:lnTo>
                <a:lnTo>
                  <a:pt x="71628" y="28956"/>
                </a:lnTo>
                <a:lnTo>
                  <a:pt x="71628" y="57912"/>
                </a:lnTo>
                <a:lnTo>
                  <a:pt x="838200" y="57912"/>
                </a:lnTo>
                <a:close/>
              </a:path>
              <a:path w="838200" h="86995">
                <a:moveTo>
                  <a:pt x="86868" y="86868"/>
                </a:moveTo>
                <a:lnTo>
                  <a:pt x="86868" y="57912"/>
                </a:lnTo>
                <a:lnTo>
                  <a:pt x="71628" y="57912"/>
                </a:lnTo>
                <a:lnTo>
                  <a:pt x="71628" y="79114"/>
                </a:lnTo>
                <a:lnTo>
                  <a:pt x="86868" y="86868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32364" y="5513295"/>
            <a:ext cx="969817" cy="7167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46910" y="3429000"/>
            <a:ext cx="780010" cy="66428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23752" y="3765176"/>
            <a:ext cx="79086" cy="605118"/>
          </a:xfrm>
          <a:custGeom>
            <a:avLst/>
            <a:gdLst/>
            <a:ahLst/>
            <a:cxnLst/>
            <a:rect l="l" t="t" r="r" b="b"/>
            <a:pathLst>
              <a:path w="86994" h="685800">
                <a:moveTo>
                  <a:pt x="86868" y="86868"/>
                </a:moveTo>
                <a:lnTo>
                  <a:pt x="42672" y="0"/>
                </a:lnTo>
                <a:lnTo>
                  <a:pt x="0" y="86868"/>
                </a:lnTo>
                <a:lnTo>
                  <a:pt x="28956" y="86868"/>
                </a:lnTo>
                <a:lnTo>
                  <a:pt x="28956" y="71628"/>
                </a:lnTo>
                <a:lnTo>
                  <a:pt x="57912" y="71628"/>
                </a:lnTo>
                <a:lnTo>
                  <a:pt x="57912" y="86868"/>
                </a:lnTo>
                <a:lnTo>
                  <a:pt x="86868" y="86868"/>
                </a:lnTo>
                <a:close/>
              </a:path>
              <a:path w="86994" h="685800">
                <a:moveTo>
                  <a:pt x="57912" y="86868"/>
                </a:moveTo>
                <a:lnTo>
                  <a:pt x="57912" y="71628"/>
                </a:lnTo>
                <a:lnTo>
                  <a:pt x="28956" y="71628"/>
                </a:lnTo>
                <a:lnTo>
                  <a:pt x="28956" y="86868"/>
                </a:lnTo>
                <a:lnTo>
                  <a:pt x="57912" y="86868"/>
                </a:lnTo>
                <a:close/>
              </a:path>
              <a:path w="86994" h="685800">
                <a:moveTo>
                  <a:pt x="57912" y="685800"/>
                </a:moveTo>
                <a:lnTo>
                  <a:pt x="57912" y="86868"/>
                </a:lnTo>
                <a:lnTo>
                  <a:pt x="28956" y="86868"/>
                </a:lnTo>
                <a:lnTo>
                  <a:pt x="28956" y="685800"/>
                </a:lnTo>
                <a:lnTo>
                  <a:pt x="57912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39636" y="3496235"/>
            <a:ext cx="346364" cy="2729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339272" y="3774140"/>
            <a:ext cx="1427018" cy="128160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744223" marR="4559" indent="-70091">
              <a:lnSpc>
                <a:spcPct val="11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Pl</a:t>
            </a:r>
            <a:r>
              <a:rPr sz="1100" b="1" spc="-4" dirty="0">
                <a:latin typeface="Arial"/>
                <a:cs typeface="Arial"/>
              </a:rPr>
              <a:t>ur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4" dirty="0">
                <a:latin typeface="Arial"/>
                <a:cs typeface="Arial"/>
              </a:rPr>
              <a:t>poten</a:t>
            </a:r>
            <a:r>
              <a:rPr sz="1100" b="1" dirty="0">
                <a:latin typeface="Arial"/>
                <a:cs typeface="Arial"/>
              </a:rPr>
              <a:t>t  </a:t>
            </a:r>
            <a:r>
              <a:rPr sz="1100" b="1" spc="-4" dirty="0">
                <a:latin typeface="Arial"/>
                <a:cs typeface="Arial"/>
              </a:rPr>
              <a:t>stem</a:t>
            </a:r>
            <a:r>
              <a:rPr sz="1100" b="1" spc="-58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cell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238197" marR="284925" indent="-227370">
              <a:spcBef>
                <a:spcPts val="884"/>
              </a:spcBef>
            </a:pPr>
            <a:r>
              <a:rPr sz="1300" b="1" spc="-4" dirty="0">
                <a:latin typeface="Arial"/>
                <a:cs typeface="Arial"/>
              </a:rPr>
              <a:t>Bone </a:t>
            </a:r>
            <a:r>
              <a:rPr sz="1300" b="1" dirty="0">
                <a:latin typeface="Arial"/>
                <a:cs typeface="Arial"/>
              </a:rPr>
              <a:t>marrow  </a:t>
            </a:r>
            <a:r>
              <a:rPr sz="1300" b="1" spc="4" dirty="0">
                <a:latin typeface="Arial"/>
                <a:cs typeface="Arial"/>
              </a:rPr>
              <a:t>l</a:t>
            </a:r>
            <a:r>
              <a:rPr sz="1300" b="1" spc="-45" dirty="0">
                <a:latin typeface="Arial"/>
                <a:cs typeface="Arial"/>
              </a:rPr>
              <a:t>y</a:t>
            </a:r>
            <a:r>
              <a:rPr sz="1300" b="1" spc="-4" dirty="0">
                <a:latin typeface="Arial"/>
                <a:cs typeface="Arial"/>
              </a:rPr>
              <a:t>m</a:t>
            </a:r>
            <a:r>
              <a:rPr sz="1300" b="1" spc="-9" dirty="0">
                <a:latin typeface="Arial"/>
                <a:cs typeface="Arial"/>
              </a:rPr>
              <a:t>pho</a:t>
            </a:r>
            <a:r>
              <a:rPr sz="1300" b="1" spc="9" dirty="0">
                <a:latin typeface="Arial"/>
                <a:cs typeface="Arial"/>
              </a:rPr>
              <a:t>c</a:t>
            </a:r>
            <a:r>
              <a:rPr sz="1300" b="1" spc="-45" dirty="0">
                <a:latin typeface="Arial"/>
                <a:cs typeface="Arial"/>
              </a:rPr>
              <a:t>y</a:t>
            </a:r>
            <a:r>
              <a:rPr sz="1300" b="1" dirty="0">
                <a:latin typeface="Arial"/>
                <a:cs typeface="Arial"/>
              </a:rPr>
              <a:t>te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35167" y="3454100"/>
            <a:ext cx="670214" cy="18078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100" b="1" spc="-4" dirty="0">
                <a:latin typeface="Arial"/>
                <a:cs typeface="Arial"/>
              </a:rPr>
              <a:t>Pro-B</a:t>
            </a:r>
            <a:r>
              <a:rPr sz="1100" b="1" spc="-72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cell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731818" y="3660290"/>
            <a:ext cx="207818" cy="766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556" y="528234"/>
            <a:ext cx="4898044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200" b="1" spc="-4" dirty="0">
                <a:latin typeface="Arial"/>
                <a:cs typeface="Arial"/>
              </a:rPr>
              <a:t>T-lymphocytes</a:t>
            </a:r>
            <a:r>
              <a:rPr sz="3200" b="1" spc="-99" dirty="0">
                <a:latin typeface="Arial"/>
                <a:cs typeface="Arial"/>
              </a:rPr>
              <a:t> </a:t>
            </a:r>
            <a:r>
              <a:rPr sz="3200" b="1" spc="-4" dirty="0">
                <a:latin typeface="Arial"/>
                <a:cs typeface="Arial"/>
              </a:rPr>
              <a:t>(T-cells)</a:t>
            </a:r>
          </a:p>
        </p:txBody>
      </p:sp>
      <p:sp>
        <p:nvSpPr>
          <p:cNvPr id="3" name="object 3"/>
          <p:cNvSpPr/>
          <p:nvPr/>
        </p:nvSpPr>
        <p:spPr>
          <a:xfrm>
            <a:off x="415637" y="403412"/>
            <a:ext cx="831272" cy="3025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5637" y="3428999"/>
            <a:ext cx="8312727" cy="3025588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637" y="3429001"/>
            <a:ext cx="831272" cy="3025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6308" y="1649505"/>
            <a:ext cx="6875318" cy="4045786"/>
          </a:xfrm>
          <a:prstGeom prst="rect">
            <a:avLst/>
          </a:prstGeom>
        </p:spPr>
        <p:txBody>
          <a:bodyPr vert="horz" wrap="square" lIns="0" tIns="66102" rIns="0" bIns="0" rtlCol="0">
            <a:spAutoFit/>
          </a:bodyPr>
          <a:lstStyle/>
          <a:p>
            <a:pPr marL="318546" marR="5129" indent="-307718" algn="just">
              <a:lnSpc>
                <a:spcPct val="80000"/>
              </a:lnSpc>
              <a:spcBef>
                <a:spcPts val="520"/>
              </a:spcBef>
            </a:pPr>
            <a:r>
              <a:rPr b="1" spc="-4" dirty="0">
                <a:latin typeface="Arial"/>
                <a:cs typeface="Arial"/>
              </a:rPr>
              <a:t>T-lymphocytes (T-cells): </a:t>
            </a:r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lymphocytes which migrate </a:t>
            </a:r>
            <a:r>
              <a:rPr spc="-9" dirty="0">
                <a:latin typeface="Arial"/>
                <a:cs typeface="Arial"/>
              </a:rPr>
              <a:t>to  </a:t>
            </a:r>
            <a:r>
              <a:rPr spc="-4" dirty="0">
                <a:latin typeface="Arial"/>
                <a:cs typeface="Arial"/>
              </a:rPr>
              <a:t>another primary lymphoid organ, </a:t>
            </a:r>
            <a:r>
              <a:rPr spc="-9" dirty="0">
                <a:latin typeface="Arial"/>
                <a:cs typeface="Arial"/>
              </a:rPr>
              <a:t>thymus </a:t>
            </a:r>
            <a:r>
              <a:rPr dirty="0">
                <a:latin typeface="Arial"/>
                <a:cs typeface="Arial"/>
              </a:rPr>
              <a:t>and </a:t>
            </a:r>
            <a:r>
              <a:rPr spc="-9" dirty="0">
                <a:latin typeface="Arial"/>
                <a:cs typeface="Arial"/>
              </a:rPr>
              <a:t>mature there </a:t>
            </a:r>
            <a:r>
              <a:rPr spc="-4" dirty="0">
                <a:latin typeface="Arial"/>
                <a:cs typeface="Arial"/>
              </a:rPr>
              <a:t>are  termed </a:t>
            </a:r>
            <a:r>
              <a:rPr dirty="0">
                <a:latin typeface="Arial"/>
                <a:cs typeface="Arial"/>
              </a:rPr>
              <a:t>as</a:t>
            </a:r>
            <a:r>
              <a:rPr spc="-5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T-cells.</a:t>
            </a: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18546" marR="4559" indent="-307718" algn="just">
              <a:lnSpc>
                <a:spcPct val="80000"/>
              </a:lnSpc>
            </a:pPr>
            <a:r>
              <a:rPr dirty="0">
                <a:latin typeface="Arial"/>
                <a:cs typeface="Arial"/>
              </a:rPr>
              <a:t>During </a:t>
            </a:r>
            <a:r>
              <a:rPr spc="-4" dirty="0">
                <a:latin typeface="Arial"/>
                <a:cs typeface="Arial"/>
              </a:rPr>
              <a:t>its maturation within the thymus, the </a:t>
            </a:r>
            <a:r>
              <a:rPr dirty="0">
                <a:latin typeface="Arial"/>
                <a:cs typeface="Arial"/>
              </a:rPr>
              <a:t>T cell </a:t>
            </a:r>
            <a:r>
              <a:rPr spc="-4" dirty="0">
                <a:latin typeface="Arial"/>
                <a:cs typeface="Arial"/>
              </a:rPr>
              <a:t>comes </a:t>
            </a:r>
            <a:r>
              <a:rPr spc="-9" dirty="0">
                <a:latin typeface="Arial"/>
                <a:cs typeface="Arial"/>
              </a:rPr>
              <a:t>to  </a:t>
            </a:r>
            <a:r>
              <a:rPr spc="-4" dirty="0">
                <a:latin typeface="Arial"/>
                <a:cs typeface="Arial"/>
              </a:rPr>
              <a:t>express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unique antigen-binding receptor </a:t>
            </a:r>
            <a:r>
              <a:rPr dirty="0">
                <a:latin typeface="Arial"/>
                <a:cs typeface="Arial"/>
              </a:rPr>
              <a:t>on </a:t>
            </a:r>
            <a:r>
              <a:rPr spc="-4" dirty="0">
                <a:latin typeface="Arial"/>
                <a:cs typeface="Arial"/>
              </a:rPr>
              <a:t>its membrane,  </a:t>
            </a:r>
            <a:r>
              <a:rPr dirty="0">
                <a:latin typeface="Arial"/>
                <a:cs typeface="Arial"/>
              </a:rPr>
              <a:t>called </a:t>
            </a:r>
            <a:r>
              <a:rPr spc="-4" dirty="0">
                <a:latin typeface="Arial"/>
                <a:cs typeface="Arial"/>
              </a:rPr>
              <a:t>the </a:t>
            </a:r>
            <a:r>
              <a:rPr dirty="0">
                <a:latin typeface="Arial"/>
                <a:cs typeface="Arial"/>
              </a:rPr>
              <a:t>T cell receptor</a:t>
            </a:r>
            <a:r>
              <a:rPr spc="-9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(TCR).</a:t>
            </a: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18546" marR="4559" indent="-307718" algn="just">
              <a:lnSpc>
                <a:spcPct val="80000"/>
              </a:lnSpc>
              <a:spcBef>
                <a:spcPts val="4"/>
              </a:spcBef>
            </a:pPr>
            <a:r>
              <a:rPr dirty="0">
                <a:latin typeface="Arial"/>
                <a:cs typeface="Arial"/>
              </a:rPr>
              <a:t>TCRs </a:t>
            </a:r>
            <a:r>
              <a:rPr spc="-4" dirty="0">
                <a:latin typeface="Arial"/>
                <a:cs typeface="Arial"/>
              </a:rPr>
              <a:t>can only recognize antigen that is associated with </a:t>
            </a:r>
            <a:r>
              <a:rPr spc="-9" dirty="0">
                <a:latin typeface="Arial"/>
                <a:cs typeface="Arial"/>
              </a:rPr>
              <a:t>cell  </a:t>
            </a:r>
            <a:r>
              <a:rPr spc="-4" dirty="0">
                <a:latin typeface="Arial"/>
                <a:cs typeface="Arial"/>
              </a:rPr>
              <a:t>membrane proteins </a:t>
            </a:r>
            <a:r>
              <a:rPr dirty="0">
                <a:latin typeface="Arial"/>
                <a:cs typeface="Arial"/>
              </a:rPr>
              <a:t>known as </a:t>
            </a:r>
            <a:r>
              <a:rPr spc="-4" dirty="0">
                <a:latin typeface="Arial"/>
                <a:cs typeface="Arial"/>
              </a:rPr>
              <a:t>Major Histocompatibility </a:t>
            </a:r>
            <a:r>
              <a:rPr dirty="0">
                <a:latin typeface="Arial"/>
                <a:cs typeface="Arial"/>
              </a:rPr>
              <a:t>Complex  (MHC)</a:t>
            </a:r>
            <a:r>
              <a:rPr spc="-4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molecules.</a:t>
            </a: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318546" marR="141323" indent="-307718">
              <a:lnSpc>
                <a:spcPct val="80000"/>
              </a:lnSpc>
              <a:spcBef>
                <a:spcPts val="1490"/>
              </a:spcBef>
            </a:pPr>
            <a:r>
              <a:rPr spc="-4" dirty="0">
                <a:latin typeface="Arial"/>
                <a:cs typeface="Arial"/>
              </a:rPr>
              <a:t>Cytotoxic </a:t>
            </a:r>
            <a:r>
              <a:rPr dirty="0">
                <a:latin typeface="Arial"/>
                <a:cs typeface="Arial"/>
              </a:rPr>
              <a:t>T-cells defend against </a:t>
            </a:r>
            <a:r>
              <a:rPr spc="-4" dirty="0">
                <a:latin typeface="Arial"/>
                <a:cs typeface="Arial"/>
              </a:rPr>
              <a:t>infected </a:t>
            </a:r>
            <a:r>
              <a:rPr dirty="0">
                <a:latin typeface="Arial"/>
                <a:cs typeface="Arial"/>
              </a:rPr>
              <a:t>(viruses, bacteria),  diseased, self </a:t>
            </a:r>
            <a:r>
              <a:rPr spc="-4" dirty="0">
                <a:latin typeface="Arial"/>
                <a:cs typeface="Arial"/>
              </a:rPr>
              <a:t>altered </a:t>
            </a:r>
            <a:r>
              <a:rPr dirty="0">
                <a:latin typeface="Arial"/>
                <a:cs typeface="Arial"/>
              </a:rPr>
              <a:t>like </a:t>
            </a:r>
            <a:r>
              <a:rPr spc="-4" dirty="0">
                <a:latin typeface="Arial"/>
                <a:cs typeface="Arial"/>
              </a:rPr>
              <a:t>tumor </a:t>
            </a:r>
            <a:r>
              <a:rPr dirty="0">
                <a:latin typeface="Arial"/>
                <a:cs typeface="Arial"/>
              </a:rPr>
              <a:t>cells and transplanted</a:t>
            </a:r>
            <a:r>
              <a:rPr spc="-17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tissues.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1308</Words>
  <Application>Microsoft Office PowerPoint</Application>
  <PresentationFormat>On-screen Show (4:3)</PresentationFormat>
  <Paragraphs>256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Slide 2</vt:lpstr>
      <vt:lpstr>Adaptive Immunity</vt:lpstr>
      <vt:lpstr>Functions of Adaptive immunity</vt:lpstr>
      <vt:lpstr>Cells involved in Adaptive Immunity</vt:lpstr>
      <vt:lpstr>Lymphocytes</vt:lpstr>
      <vt:lpstr>B-lymphocytes (B-cells)</vt:lpstr>
      <vt:lpstr>Maturation &amp; development of B-cells</vt:lpstr>
      <vt:lpstr>T-lymphocytes (T-cells)</vt:lpstr>
      <vt:lpstr>T-lymphocytes (T-cells)</vt:lpstr>
      <vt:lpstr>T-Lymphocytes</vt:lpstr>
      <vt:lpstr>T-lymphocytes (T-cells)</vt:lpstr>
      <vt:lpstr>Maturation &amp; development of T-cells</vt:lpstr>
      <vt:lpstr>Humoral and Cell mediated  immune  response</vt:lpstr>
      <vt:lpstr>Slide 15</vt:lpstr>
      <vt:lpstr>Humoral immune response</vt:lpstr>
      <vt:lpstr>Slide 17</vt:lpstr>
      <vt:lpstr>Slide 18</vt:lpstr>
      <vt:lpstr>Humoral and Cell mediated  immune  response</vt:lpstr>
      <vt:lpstr>Cell mediated immune response</vt:lpstr>
      <vt:lpstr>Cell mediated immune response</vt:lpstr>
      <vt:lpstr>Slide 22</vt:lpstr>
      <vt:lpstr>Slide 23</vt:lpstr>
      <vt:lpstr>Slide 24</vt:lpstr>
      <vt:lpstr>Slide 25</vt:lpstr>
      <vt:lpstr>Adaptive Immunity</vt:lpstr>
      <vt:lpstr>Active and Passive Immunity</vt:lpstr>
      <vt:lpstr>Adaptive &amp; Innate Immunity</vt:lpstr>
      <vt:lpstr>Adaptive &amp; Innate Immunity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74</cp:revision>
  <dcterms:created xsi:type="dcterms:W3CDTF">2018-09-15T05:06:26Z</dcterms:created>
  <dcterms:modified xsi:type="dcterms:W3CDTF">2018-09-21T05:26:39Z</dcterms:modified>
</cp:coreProperties>
</file>