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2" r:id="rId3"/>
    <p:sldId id="290" r:id="rId4"/>
    <p:sldId id="287" r:id="rId5"/>
    <p:sldId id="286" r:id="rId6"/>
    <p:sldId id="264" r:id="rId7"/>
    <p:sldId id="289" r:id="rId8"/>
    <p:sldId id="284" r:id="rId9"/>
    <p:sldId id="278" r:id="rId10"/>
    <p:sldId id="266" r:id="rId11"/>
    <p:sldId id="265" r:id="rId12"/>
    <p:sldId id="282" r:id="rId13"/>
    <p:sldId id="267" r:id="rId14"/>
    <p:sldId id="279" r:id="rId15"/>
    <p:sldId id="268" r:id="rId16"/>
    <p:sldId id="271" r:id="rId17"/>
    <p:sldId id="269" r:id="rId18"/>
    <p:sldId id="283" r:id="rId19"/>
    <p:sldId id="270" r:id="rId20"/>
    <p:sldId id="285" r:id="rId21"/>
    <p:sldId id="281" r:id="rId22"/>
    <p:sldId id="288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7121-F57A-4A35-B78C-89361781E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1D14F-A55F-4310-987F-8BD38A3B0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5105-1D72-4241-ACFC-3DB3ACB8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D858-3871-4854-91D0-4042BB9710C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B5BE-CF30-485C-BF39-132853F6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3C9DC-C39F-48F4-B88D-67988CBE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55A-F885-4CF4-949A-37709AC6D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03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65DD-70E5-4AA7-BC12-4FB4EF26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48022-73A2-4357-8E7D-DE31AB316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BD916-14B5-4BBA-A714-1A6ADB85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D858-3871-4854-91D0-4042BB9710C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1988F-E5C0-4A1F-9E8A-1DE504D6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8BFC9-2F37-4CB3-9596-BD61A06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55A-F885-4CF4-949A-37709AC6D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8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10AD4-AAED-41B5-98B8-0458CC3C6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170C7-1AE3-4970-865D-8535778F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0840-3A93-47CF-BD1D-239D5E98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D858-3871-4854-91D0-4042BB9710C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1D96-DA0E-4AC1-9D10-2813C35C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6FB2F-69BF-46DE-8F9F-754FE568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55A-F885-4CF4-949A-37709AC6D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13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3E5D-993F-4284-B0FD-7B5473C2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D06B-2D1E-43F1-825C-94DD888A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52A1A-CBDE-489E-84B2-A49756E3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D858-3871-4854-91D0-4042BB9710C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9FA1-E172-4D8D-B8E7-7907C425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0C076-D25D-4D54-BAC5-59BD07AC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55A-F885-4CF4-949A-37709AC6D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47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FB16-D035-452A-89CB-B70B28EB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982E3-6C3E-402A-8A02-CC645481B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8DE7-85AD-4FB2-85FD-CD2EF502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D858-3871-4854-91D0-4042BB9710C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CC64-1D7B-4FDC-B6A8-8C0111AC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23AC7-EABD-4AB3-8920-A0A72735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55A-F885-4CF4-949A-37709AC6D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70FD-39E7-415C-916E-148EB340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C6EE-0D01-47E1-9589-64B687C90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088CA-8924-4A00-BDB5-035D7323A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CA779-8DA5-4AE2-8A06-4523294C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D858-3871-4854-91D0-4042BB9710C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B0EF7-3FAA-49AF-A1E6-50B09362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FC4DE-2A7D-451B-99C3-FCD975D7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55A-F885-4CF4-949A-37709AC6D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3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9FCC-5C4B-4A43-9B16-8AFB35D9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B9F5B-28E4-483E-BB80-7A9AB915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99D45-2A87-4791-9A4C-5A2C45F9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396A5-E939-4268-9872-5045158A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299F8-2528-4F34-B18C-C9D4A0598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5D1F1-991C-481C-B0EE-286299D6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D858-3871-4854-91D0-4042BB9710C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6D74A-C33F-4C8F-8DE3-4750CC08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9002A-ADBA-4BE9-82DD-83D29BFA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55A-F885-4CF4-949A-37709AC6D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23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C820-B704-4E5F-B678-E07D186C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99C90-7260-4144-B45D-B103EF5F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D858-3871-4854-91D0-4042BB9710C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7FD6F-A797-499D-AB78-AD739D92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4B14C-44DE-4BC1-BF89-F966F8B3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55A-F885-4CF4-949A-37709AC6D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5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9D323-8F33-4584-9965-A90E3050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D858-3871-4854-91D0-4042BB9710C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B5E37-F851-4AB7-B8CA-99F09A98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01C18-F18F-4A89-AC92-BA8B04CF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55A-F885-4CF4-949A-37709AC6D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82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AD83-954F-4CCB-8C3E-B1DC89ED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8744-7922-4239-A1A4-C1BD591F5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2FE70-0308-4B36-97A0-E85EDB6B2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72C1D-5701-47AB-B059-BE0D79EE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D858-3871-4854-91D0-4042BB9710C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D52A7-DB9E-494F-8547-0A069B49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CBA1D-AC22-423F-AF71-FFEA6FA8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55A-F885-4CF4-949A-37709AC6D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8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64D-3664-4FAD-94FD-173BB19F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8743A-7E45-469C-A9E1-5829E243F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0C9B1-9501-414A-AA05-21FEEA1D5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1A288-2A51-4E94-9B72-19BB5865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D858-3871-4854-91D0-4042BB9710C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4DD6B-681F-4F11-B9F1-D77B9327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630C1-F0E8-47E8-9E9F-0F138C30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355A-F885-4CF4-949A-37709AC6D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31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E48C4-2C14-4FE5-A7C2-C061FA93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08CD-B100-425D-BC15-A80324CCA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BBA6-31B1-44B3-AF1D-109D670E6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FD858-3871-4854-91D0-4042BB9710C0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7005-C4DB-4001-9A4A-8947D2E91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D38B-0C14-460B-AF55-7472B6CB1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355A-F885-4CF4-949A-37709AC6D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96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gif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457201"/>
            <a:ext cx="48006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Bio-molecules and Bio-polymers: </a:t>
            </a:r>
          </a:p>
          <a:p>
            <a:pPr algn="ctr"/>
            <a:r>
              <a:rPr lang="en-US" sz="2400" b="1" dirty="0"/>
              <a:t>The stuff that we are made of </a:t>
            </a:r>
          </a:p>
        </p:txBody>
      </p:sp>
      <p:pic>
        <p:nvPicPr>
          <p:cNvPr id="6" name="Picture 5" descr="81Jb5oL-oVL.jpg"/>
          <p:cNvPicPr>
            <a:picLocks noChangeAspect="1"/>
          </p:cNvPicPr>
          <p:nvPr/>
        </p:nvPicPr>
        <p:blipFill>
          <a:blip r:embed="rId2" cstate="print"/>
          <a:srcRect l="11667" r="21667"/>
          <a:stretch>
            <a:fillRect/>
          </a:stretch>
        </p:blipFill>
        <p:spPr>
          <a:xfrm>
            <a:off x="3048000" y="1828801"/>
            <a:ext cx="6096000" cy="4730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929503f6e47180eb307d29ab220c8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6088" y="1219200"/>
            <a:ext cx="6219825" cy="441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0" y="1524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Carbohydrates-classification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bohydrate_isom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1066800"/>
            <a:ext cx="4931596" cy="3657600"/>
          </a:xfrm>
          <a:prstGeom prst="rect">
            <a:avLst/>
          </a:prstGeom>
        </p:spPr>
      </p:pic>
      <p:pic>
        <p:nvPicPr>
          <p:cNvPr id="3" name="Picture 2" descr="bm1l1rimage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1" y="4648199"/>
            <a:ext cx="5041557" cy="182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1524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Carbohydrates-</a:t>
            </a:r>
            <a:r>
              <a:rPr lang="en-US" b="1" dirty="0" err="1"/>
              <a:t>Monosaccharides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bohydrates-carbs-gcse-biology-5-638.jpg"/>
          <p:cNvPicPr>
            <a:picLocks noChangeAspect="1"/>
          </p:cNvPicPr>
          <p:nvPr/>
        </p:nvPicPr>
        <p:blipFill>
          <a:blip r:embed="rId2" cstate="print"/>
          <a:srcRect t="73382"/>
          <a:stretch>
            <a:fillRect/>
          </a:stretch>
        </p:blipFill>
        <p:spPr>
          <a:xfrm>
            <a:off x="3200400" y="995364"/>
            <a:ext cx="6076950" cy="1214437"/>
          </a:xfrm>
          <a:prstGeom prst="rect">
            <a:avLst/>
          </a:prstGeom>
        </p:spPr>
      </p:pic>
      <p:pic>
        <p:nvPicPr>
          <p:cNvPr id="3" name="Picture 2" descr="carbohydrates-carbs-gcse-biology-5-638.jpg"/>
          <p:cNvPicPr>
            <a:picLocks noChangeAspect="1"/>
          </p:cNvPicPr>
          <p:nvPr/>
        </p:nvPicPr>
        <p:blipFill>
          <a:blip r:embed="rId2" cstate="print"/>
          <a:srcRect t="9917" b="29958"/>
          <a:stretch>
            <a:fillRect/>
          </a:stretch>
        </p:blipFill>
        <p:spPr>
          <a:xfrm>
            <a:off x="1905000" y="2381072"/>
            <a:ext cx="8229600" cy="3714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1524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Carbohydrates-</a:t>
            </a:r>
            <a:r>
              <a:rPr lang="en-US" b="1" dirty="0" err="1"/>
              <a:t>Monosaccharides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accharides-Types-1024x4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1" y="1371600"/>
            <a:ext cx="6834639" cy="274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1524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Carbohydrates-Disaccharides</a:t>
            </a:r>
          </a:p>
        </p:txBody>
      </p:sp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4114801"/>
            <a:ext cx="180975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4943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9363" y="962025"/>
            <a:ext cx="7153275" cy="49339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0" y="1524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Carbohydrates-Disaccharides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4728-15198595-8104-05_disaccharide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1295400"/>
            <a:ext cx="5295900" cy="5029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0" y="1524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Carbohydrates-Disaccharides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0_F_86535902_oiG46NhTP1zBzqebyqmRHnv11L9Y3mh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413849"/>
            <a:ext cx="6858000" cy="457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0" y="1524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Carbohydrates-Polysaccharides classification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524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Carbohydrates-</a:t>
            </a:r>
            <a:r>
              <a:rPr lang="en-US" b="1" dirty="0" err="1"/>
              <a:t>homopolysaccharides</a:t>
            </a:r>
            <a:endParaRPr lang="en-US" b="1" dirty="0"/>
          </a:p>
        </p:txBody>
      </p:sp>
      <p:pic>
        <p:nvPicPr>
          <p:cNvPr id="5" name="Picture 4" descr="7-Polysaccharide-Analysi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236" y="914400"/>
            <a:ext cx="9021964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bohydrates-carbs-gcse-biology-11-638.jpg"/>
          <p:cNvPicPr>
            <a:picLocks noChangeAspect="1"/>
          </p:cNvPicPr>
          <p:nvPr/>
        </p:nvPicPr>
        <p:blipFill>
          <a:blip r:embed="rId2" cstate="print"/>
          <a:srcRect t="9916" b="33299"/>
          <a:stretch>
            <a:fillRect/>
          </a:stretch>
        </p:blipFill>
        <p:spPr>
          <a:xfrm>
            <a:off x="2057400" y="2511256"/>
            <a:ext cx="8229600" cy="3508544"/>
          </a:xfrm>
          <a:prstGeom prst="rect">
            <a:avLst/>
          </a:prstGeom>
        </p:spPr>
      </p:pic>
      <p:pic>
        <p:nvPicPr>
          <p:cNvPr id="3" name="Picture 2" descr="carbohydrates-carbs-gcse-biology-11-638.jpg"/>
          <p:cNvPicPr>
            <a:picLocks noChangeAspect="1"/>
          </p:cNvPicPr>
          <p:nvPr/>
        </p:nvPicPr>
        <p:blipFill>
          <a:blip r:embed="rId2" cstate="print"/>
          <a:srcRect t="66701"/>
          <a:stretch>
            <a:fillRect/>
          </a:stretch>
        </p:blipFill>
        <p:spPr>
          <a:xfrm>
            <a:off x="2895600" y="685802"/>
            <a:ext cx="6400800" cy="16001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 Polysaccharide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219200"/>
            <a:ext cx="6441522" cy="2743200"/>
          </a:xfrm>
          <a:prstGeom prst="rect">
            <a:avLst/>
          </a:prstGeom>
        </p:spPr>
      </p:pic>
      <p:pic>
        <p:nvPicPr>
          <p:cNvPr id="3" name="Picture 2" descr="cra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1" y="4572000"/>
            <a:ext cx="2750075" cy="18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48600" y="6488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Chitin</a:t>
            </a:r>
          </a:p>
        </p:txBody>
      </p:sp>
      <p:pic>
        <p:nvPicPr>
          <p:cNvPr id="5" name="Picture 4" descr="rma_we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4572000"/>
            <a:ext cx="24384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64124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Carragenan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524000" y="1524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Carbohydrates-Polysaccharides</a:t>
            </a:r>
          </a:p>
        </p:txBody>
      </p:sp>
      <p:pic>
        <p:nvPicPr>
          <p:cNvPr id="8" name="Picture 7" descr="FUCOIDAN-350x22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3400" y="4572001"/>
            <a:ext cx="2743200" cy="18004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64124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Fucoidan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676400" y="4191000"/>
            <a:ext cx="845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Marine polysaccharides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angoli Colors at Rs 180/kilogram | Rangoli Color in Rajkot | ID:  11523048388">
            <a:extLst>
              <a:ext uri="{FF2B5EF4-FFF2-40B4-BE49-F238E27FC236}">
                <a16:creationId xmlns:a16="http://schemas.microsoft.com/office/drawing/2014/main" id="{C6C13157-EA34-7A7B-77AF-A220CED31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9" r="6817" b="17915"/>
          <a:stretch/>
        </p:blipFill>
        <p:spPr bwMode="auto">
          <a:xfrm>
            <a:off x="2204185" y="746547"/>
            <a:ext cx="7767587" cy="532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ctions+of+Carbohydrates+1.+Source+of+energy.jpg"/>
          <p:cNvPicPr>
            <a:picLocks noChangeAspect="1"/>
          </p:cNvPicPr>
          <p:nvPr/>
        </p:nvPicPr>
        <p:blipFill>
          <a:blip r:embed="rId2" cstate="print"/>
          <a:srcRect l="10000" t="12223" r="8333" b="13333"/>
          <a:stretch>
            <a:fillRect/>
          </a:stretch>
        </p:blipFill>
        <p:spPr>
          <a:xfrm>
            <a:off x="2057400" y="1219200"/>
            <a:ext cx="7467600" cy="5105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0" y="1524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Biological importance of carbohydrates</a:t>
            </a:r>
          </a:p>
        </p:txBody>
      </p:sp>
      <p:pic>
        <p:nvPicPr>
          <p:cNvPr id="4" name="Picture 3" descr="Function-of-Carbs-Square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20200" y="5608320"/>
            <a:ext cx="109728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524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Interaction of water with other </a:t>
            </a:r>
            <a:r>
              <a:rPr lang="en-US" b="1" dirty="0" err="1"/>
              <a:t>biomolecules</a:t>
            </a:r>
            <a:endParaRPr lang="en-US" b="1" dirty="0"/>
          </a:p>
        </p:txBody>
      </p:sp>
      <p:pic>
        <p:nvPicPr>
          <p:cNvPr id="5" name="Picture 4" descr="bilyrst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2" y="762000"/>
            <a:ext cx="4307047" cy="2286000"/>
          </a:xfrm>
          <a:prstGeom prst="rect">
            <a:avLst/>
          </a:prstGeom>
        </p:spPr>
      </p:pic>
      <p:pic>
        <p:nvPicPr>
          <p:cNvPr id="9" name="Picture 8" descr="DNA_Structure+Key+Labelled.pn_NoB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1066800"/>
            <a:ext cx="3749040" cy="3657600"/>
          </a:xfrm>
          <a:prstGeom prst="rect">
            <a:avLst/>
          </a:prstGeom>
        </p:spPr>
      </p:pic>
      <p:pic>
        <p:nvPicPr>
          <p:cNvPr id="10" name="Picture 9" descr="Protein_folding_schemati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1" y="4419600"/>
            <a:ext cx="2059061" cy="1828800"/>
          </a:xfrm>
          <a:prstGeom prst="rect">
            <a:avLst/>
          </a:prstGeom>
        </p:spPr>
      </p:pic>
      <p:pic>
        <p:nvPicPr>
          <p:cNvPr id="11" name="Picture 10" descr="Image1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1" y="4343400"/>
            <a:ext cx="2803735" cy="1828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62200" y="3288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Organization of lipids in water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0400" y="5029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Organization of Nucleic acid in water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6324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Organization of proteins in water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733800" y="3657600"/>
            <a:ext cx="579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1676400" y="3886200"/>
            <a:ext cx="495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609601"/>
            <a:ext cx="655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References:</a:t>
            </a:r>
          </a:p>
          <a:p>
            <a:endParaRPr lang="en-US" dirty="0"/>
          </a:p>
          <a:p>
            <a:r>
              <a:rPr lang="en-US" dirty="0"/>
              <a:t>1.  Nelson And Cox, </a:t>
            </a:r>
            <a:r>
              <a:rPr lang="en-US" dirty="0" err="1"/>
              <a:t>Lehninger</a:t>
            </a:r>
            <a:r>
              <a:rPr lang="en-US" dirty="0"/>
              <a:t> Principles of Biochemistry,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marL="342900" indent="-342900"/>
            <a:r>
              <a:rPr lang="en-US" dirty="0"/>
              <a:t>2. Springer- Advances in biochemical engineering in Biotechnology, </a:t>
            </a:r>
            <a:r>
              <a:rPr lang="en-US" dirty="0" err="1"/>
              <a:t>Scheper</a:t>
            </a:r>
            <a:r>
              <a:rPr lang="en-US" dirty="0"/>
              <a:t>, Plant Cells.</a:t>
            </a:r>
          </a:p>
          <a:p>
            <a:pPr marL="342900" indent="-342900"/>
            <a:r>
              <a:rPr lang="en-US" dirty="0"/>
              <a:t>3. Bioinformatics: Joel Keizer </a:t>
            </a:r>
          </a:p>
          <a:p>
            <a:pPr marL="342900" indent="-342900"/>
            <a:r>
              <a:rPr lang="en-US" dirty="0"/>
              <a:t>4. Images: Search engine Google.</a:t>
            </a:r>
          </a:p>
          <a:p>
            <a:pPr marL="342900" indent="-342900"/>
            <a:r>
              <a:rPr lang="en-US" dirty="0"/>
              <a:t>5.  Harper’s Biochemistry 26</a:t>
            </a:r>
            <a:r>
              <a:rPr lang="en-US" baseline="30000" dirty="0"/>
              <a:t>th</a:t>
            </a:r>
            <a:r>
              <a:rPr lang="en-US" dirty="0"/>
              <a:t> Edition.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pter-1-organization-of-the-human-body-5-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7708" y="228600"/>
            <a:ext cx="8525492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Simple Flowers kolam designs with 11-6 middle | chukkala muggulu with do...  | Kolam designs, Rangoli with dots, Simple rangoli with dots">
            <a:extLst>
              <a:ext uri="{FF2B5EF4-FFF2-40B4-BE49-F238E27FC236}">
                <a16:creationId xmlns:a16="http://schemas.microsoft.com/office/drawing/2014/main" id="{F775D5ED-C5B1-CC6E-8CBF-8FF54B41E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4" y="1916629"/>
            <a:ext cx="3973028" cy="25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25 Easy &amp; Creative Rangoli Designs With Dots To Try In 2023">
            <a:extLst>
              <a:ext uri="{FF2B5EF4-FFF2-40B4-BE49-F238E27FC236}">
                <a16:creationId xmlns:a16="http://schemas.microsoft.com/office/drawing/2014/main" id="{09712654-09A7-EEF4-20C9-E9083978E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84" r="65951"/>
          <a:stretch/>
        </p:blipFill>
        <p:spPr bwMode="auto">
          <a:xfrm>
            <a:off x="7150570" y="1916629"/>
            <a:ext cx="3491765" cy="265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9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gos.jpg"/>
          <p:cNvPicPr>
            <a:picLocks noChangeAspect="1"/>
          </p:cNvPicPr>
          <p:nvPr/>
        </p:nvPicPr>
        <p:blipFill>
          <a:blip r:embed="rId2" cstate="print"/>
          <a:srcRect l="22917"/>
          <a:stretch>
            <a:fillRect/>
          </a:stretch>
        </p:blipFill>
        <p:spPr>
          <a:xfrm>
            <a:off x="633640" y="517217"/>
            <a:ext cx="2819400" cy="1981200"/>
          </a:xfrm>
          <a:prstGeom prst="rect">
            <a:avLst/>
          </a:prstGeom>
        </p:spPr>
      </p:pic>
      <p:pic>
        <p:nvPicPr>
          <p:cNvPr id="7" name="Picture 6" descr="71s7phnLg6L._SL1500_.jpg"/>
          <p:cNvPicPr>
            <a:picLocks noChangeAspect="1"/>
          </p:cNvPicPr>
          <p:nvPr/>
        </p:nvPicPr>
        <p:blipFill>
          <a:blip r:embed="rId3" cstate="print"/>
          <a:srcRect l="4167" t="4167" r="2083" b="6250"/>
          <a:stretch>
            <a:fillRect/>
          </a:stretch>
        </p:blipFill>
        <p:spPr>
          <a:xfrm>
            <a:off x="7010400" y="228600"/>
            <a:ext cx="3429000" cy="3276600"/>
          </a:xfrm>
          <a:prstGeom prst="rect">
            <a:avLst/>
          </a:prstGeom>
        </p:spPr>
      </p:pic>
      <p:pic>
        <p:nvPicPr>
          <p:cNvPr id="15" name="Picture 14" descr="Lego-Rainbow-Challenge-Building-Rainbows-Activity.jpg"/>
          <p:cNvPicPr>
            <a:picLocks noChangeAspect="1"/>
          </p:cNvPicPr>
          <p:nvPr/>
        </p:nvPicPr>
        <p:blipFill>
          <a:blip r:embed="rId4" cstate="print"/>
          <a:srcRect l="78333" t="10001" r="833" b="28333"/>
          <a:stretch>
            <a:fillRect/>
          </a:stretch>
        </p:blipFill>
        <p:spPr>
          <a:xfrm>
            <a:off x="4533900" y="328402"/>
            <a:ext cx="19050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gos.jpg"/>
          <p:cNvPicPr>
            <a:picLocks noChangeAspect="1"/>
          </p:cNvPicPr>
          <p:nvPr/>
        </p:nvPicPr>
        <p:blipFill>
          <a:blip r:embed="rId2" cstate="print"/>
          <a:srcRect l="22917"/>
          <a:stretch>
            <a:fillRect/>
          </a:stretch>
        </p:blipFill>
        <p:spPr>
          <a:xfrm>
            <a:off x="1524000" y="432488"/>
            <a:ext cx="9144000" cy="64255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524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Carbohydrates</a:t>
            </a:r>
          </a:p>
        </p:txBody>
      </p:sp>
      <p:pic>
        <p:nvPicPr>
          <p:cNvPr id="5" name="Picture 4" descr="CARBOHYDRATES.png"/>
          <p:cNvPicPr>
            <a:picLocks noChangeAspect="1"/>
          </p:cNvPicPr>
          <p:nvPr/>
        </p:nvPicPr>
        <p:blipFill>
          <a:blip r:embed="rId2" cstate="print"/>
          <a:srcRect t="14000"/>
          <a:stretch>
            <a:fillRect/>
          </a:stretch>
        </p:blipFill>
        <p:spPr>
          <a:xfrm>
            <a:off x="1676400" y="3429000"/>
            <a:ext cx="7620000" cy="3276600"/>
          </a:xfrm>
          <a:prstGeom prst="rect">
            <a:avLst/>
          </a:prstGeom>
        </p:spPr>
      </p:pic>
      <p:pic>
        <p:nvPicPr>
          <p:cNvPr id="6" name="Picture 5" descr="healthy-eating-mind-di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143000"/>
            <a:ext cx="3899292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1 Hilarious Keto Diet Memes, Jokes and Quotes That Are Totally Relatable —  The Keto Minimalist">
            <a:extLst>
              <a:ext uri="{FF2B5EF4-FFF2-40B4-BE49-F238E27FC236}">
                <a16:creationId xmlns:a16="http://schemas.microsoft.com/office/drawing/2014/main" id="{841FB49B-6C1F-621F-39A8-57924D83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08" y="859456"/>
            <a:ext cx="5139088" cy="5139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8" name="Picture 4" descr="Keto Memes - 50+ Funny About Low Carb, No Sugar And More">
            <a:extLst>
              <a:ext uri="{FF2B5EF4-FFF2-40B4-BE49-F238E27FC236}">
                <a16:creationId xmlns:a16="http://schemas.microsoft.com/office/drawing/2014/main" id="{44757EA1-6314-1EFA-6F1C-0349407D5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03" y="859456"/>
            <a:ext cx="5139089" cy="513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6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bohydrates-2-728.jpg"/>
          <p:cNvPicPr>
            <a:picLocks noChangeAspect="1"/>
          </p:cNvPicPr>
          <p:nvPr/>
        </p:nvPicPr>
        <p:blipFill>
          <a:blip r:embed="rId2" cstate="print"/>
          <a:srcRect l="2198" t="89560" r="3297"/>
          <a:stretch>
            <a:fillRect/>
          </a:stretch>
        </p:blipFill>
        <p:spPr>
          <a:xfrm>
            <a:off x="1676400" y="6315076"/>
            <a:ext cx="6553200" cy="542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0" y="1524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Carbohydrates</a:t>
            </a:r>
          </a:p>
        </p:txBody>
      </p:sp>
      <p:pic>
        <p:nvPicPr>
          <p:cNvPr id="4" name="Picture 3" descr="carbohydrates-2-728.jpg"/>
          <p:cNvPicPr>
            <a:picLocks noChangeAspect="1"/>
          </p:cNvPicPr>
          <p:nvPr/>
        </p:nvPicPr>
        <p:blipFill>
          <a:blip r:embed="rId2" cstate="print"/>
          <a:srcRect l="2198" t="28022" r="3297" b="32418"/>
          <a:stretch>
            <a:fillRect/>
          </a:stretch>
        </p:blipFill>
        <p:spPr>
          <a:xfrm>
            <a:off x="2667000" y="914400"/>
            <a:ext cx="65532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524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Carbohydrates</a:t>
            </a:r>
          </a:p>
        </p:txBody>
      </p:sp>
      <p:pic>
        <p:nvPicPr>
          <p:cNvPr id="6" name="Picture 5" descr="unit-b4-molecules-carbs-15-728.jpg"/>
          <p:cNvPicPr>
            <a:picLocks noChangeAspect="1"/>
          </p:cNvPicPr>
          <p:nvPr/>
        </p:nvPicPr>
        <p:blipFill>
          <a:blip r:embed="rId2" cstate="print"/>
          <a:srcRect l="4545" t="7792" r="6818" b="5195"/>
          <a:stretch>
            <a:fillRect/>
          </a:stretch>
        </p:blipFill>
        <p:spPr>
          <a:xfrm>
            <a:off x="2667000" y="1371600"/>
            <a:ext cx="6934200" cy="5105400"/>
          </a:xfrm>
          <a:prstGeom prst="rect">
            <a:avLst/>
          </a:prstGeom>
        </p:spPr>
      </p:pic>
      <p:pic>
        <p:nvPicPr>
          <p:cNvPr id="3" name="Picture 2" descr="Function-of-Carbs-Square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0600" y="6858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106</Words>
  <Application>Microsoft Office PowerPoint</Application>
  <PresentationFormat>Widescreen</PresentationFormat>
  <Paragraphs>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ketaki kamble</dc:creator>
  <cp:lastModifiedBy>ketaki kamble</cp:lastModifiedBy>
  <cp:revision>3</cp:revision>
  <dcterms:created xsi:type="dcterms:W3CDTF">2022-04-12T03:15:45Z</dcterms:created>
  <dcterms:modified xsi:type="dcterms:W3CDTF">2023-03-06T07:06:04Z</dcterms:modified>
</cp:coreProperties>
</file>