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_rels/drawing2.xml.rels" ContentType="application/vnd.openxmlformats-package.relationships+xml"/>
  <Override PartName="/ppt/diagrams/_rels/data2.xml.rels" ContentType="application/vnd.openxmlformats-package.relationship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4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OOXDiagramDrawingRels2_7.png" ContentType="image/png"/>
  <Override PartName="/ppt/media/OOXDiagramDrawingRels2_2.png" ContentType="image/png"/>
  <Override PartName="/ppt/media/OOXDiagramDataRels2_3.svg" ContentType="image/svg"/>
  <Override PartName="/ppt/media/OOXDiagramDataRels2_0.png" ContentType="image/png"/>
  <Override PartName="/ppt/media/image37.wmf" ContentType="image/x-wmf"/>
  <Override PartName="/ppt/media/OOXDiagramDataRels2_6.svg" ContentType="image/svg"/>
  <Override PartName="/ppt/media/image27.png" ContentType="image/png"/>
  <Override PartName="/ppt/media/OOXDiagramDataRels2_7.png" ContentType="image/png"/>
  <Override PartName="/ppt/media/image15.png" ContentType="image/png"/>
  <Override PartName="/ppt/media/OOXDiagramDrawingRels2_3.svg" ContentType="image/svg"/>
  <Override PartName="/ppt/media/image3.png" ContentType="image/png"/>
  <Override PartName="/ppt/media/image33.png" ContentType="image/png"/>
  <Override PartName="/ppt/media/image26.png" ContentType="image/png"/>
  <Override PartName="/ppt/media/image36.wmf" ContentType="image/x-wmf"/>
  <Override PartName="/ppt/media/OOXDiagramDataRels2_11.png" ContentType="image/png"/>
  <Override PartName="/ppt/media/image32.png" ContentType="image/png"/>
  <Override PartName="/ppt/media/OOXDiagramDataRels2_4.svg" ContentType="image/svg"/>
  <Override PartName="/ppt/media/image25.png" ContentType="image/png"/>
  <Override PartName="/ppt/media/OOXDiagramDrawingRels2_10.svg" ContentType="image/svg"/>
  <Override PartName="/ppt/media/image40.png" ContentType="image/png"/>
  <Override PartName="/ppt/media/OOXDiagramDrawingRels2_11.png" ContentType="image/png"/>
  <Override PartName="/ppt/media/OOXDiagramDrawingRels2_9.png" ContentType="image/png"/>
  <Override PartName="/ppt/media/image28.png" ContentType="image/png"/>
  <Override PartName="/ppt/media/image16.png" ContentType="image/png"/>
  <Override PartName="/ppt/media/image4.png" ContentType="image/png"/>
  <Override PartName="/ppt/media/OOXDiagramDrawingRels2_4.svg" ContentType="image/svg"/>
  <Override PartName="/ppt/media/OOXDiagramDataRels2_1.svg" ContentType="image/svg"/>
  <Override PartName="/ppt/media/image22.png" ContentType="image/png"/>
  <Override PartName="/ppt/media/image41.png" ContentType="image/png"/>
  <Override PartName="/ppt/media/image24.wmf" ContentType="image/x-wmf"/>
  <Override PartName="/ppt/media/image23.png" ContentType="image/png"/>
  <Override PartName="/ppt/media/image21.png" ContentType="image/png"/>
  <Override PartName="/ppt/media/image20.png" ContentType="image/png"/>
  <Override PartName="/ppt/media/image2.png" ContentType="image/png"/>
  <Override PartName="/ppt/media/image14.png" ContentType="image/png"/>
  <Override PartName="/ppt/media/OOXDiagramDataRels2_9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OOXDiagramDataRels2_2.png" ContentType="image/png"/>
  <Override PartName="/ppt/media/image29.png" ContentType="image/png"/>
  <Override PartName="/ppt/media/OOXDiagramDataRels2_8.svg" ContentType="image/svg"/>
  <Override PartName="/ppt/media/image18.png" ContentType="image/png"/>
  <Override PartName="/ppt/media/OOXDiagramDrawingRels2_6.svg" ContentType="image/svg"/>
  <Override PartName="/ppt/media/image6.png" ContentType="image/png"/>
  <Override PartName="/ppt/media/image11.png" ContentType="image/png"/>
  <Override PartName="/ppt/media/image19.png" ContentType="image/png"/>
  <Override PartName="/ppt/media/image7.png" ContentType="image/png"/>
  <Override PartName="/ppt/media/image34.jpeg" ContentType="image/jpeg"/>
  <Override PartName="/ppt/media/image12.png" ContentType="image/png"/>
  <Override PartName="/ppt/media/OOXDiagramDrawingRels2_8.svg" ContentType="image/svg"/>
  <Override PartName="/ppt/media/image8.png" ContentType="image/png"/>
  <Override PartName="/ppt/media/image38.png" ContentType="image/png"/>
  <Override PartName="/ppt/media/OOXDiagramDataRels2_10.svg" ContentType="image/svg"/>
  <Override PartName="/ppt/media/OOXDiagramDrawingRels2_1.svg" ContentType="image/svg"/>
  <Override PartName="/ppt/media/image1.png" ContentType="image/png"/>
  <Override PartName="/ppt/media/image13.png" ContentType="image/png"/>
  <Override PartName="/ppt/media/OOXDiagramDataRels2_5.png" ContentType="image/png"/>
  <Override PartName="/ppt/media/image9.png" ContentType="image/png"/>
  <Override PartName="/ppt/media/image39.png" ContentType="image/png"/>
  <Override PartName="/ppt/media/OOXDiagramDrawingRels2_0.png" ContentType="image/png"/>
  <Override PartName="/ppt/media/image30.png" ContentType="image/png"/>
  <Override PartName="/ppt/media/image31.jpeg" ContentType="image/jpeg"/>
  <Override PartName="/ppt/media/OOXDiagramDrawingRels2_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12192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10" Type="http://schemas.openxmlformats.org/officeDocument/2006/relationships/image" Target="../media/OOXDiagramDataRels2_1.svg"/><Relationship Id="rId11" Type="http://schemas.openxmlformats.org/officeDocument/2006/relationships/image" Target="../media/OOXDiagramDataRels2_2.png"/><Relationship Id="rId12" Type="http://schemas.openxmlformats.org/officeDocument/2006/relationships/image" Target="../media/OOXDiagramDataRels2_3.svg"/><Relationship Id="rId2" Type="http://schemas.openxmlformats.org/officeDocument/2006/relationships/image" Target="../media/OOXDiagramDataRels2_4.svg"/><Relationship Id="rId3" Type="http://schemas.openxmlformats.org/officeDocument/2006/relationships/image" Target="../media/OOXDiagramDataRels2_5.png"/><Relationship Id="rId4" Type="http://schemas.openxmlformats.org/officeDocument/2006/relationships/image" Target="../media/OOXDiagramDataRels2_6.svg"/><Relationship Id="rId5" Type="http://schemas.openxmlformats.org/officeDocument/2006/relationships/image" Target="../media/OOXDiagramDataRels2_7.png"/><Relationship Id="rId6" Type="http://schemas.openxmlformats.org/officeDocument/2006/relationships/image" Target="../media/OOXDiagramDataRels2_8.svg"/><Relationship Id="rId7" Type="http://schemas.openxmlformats.org/officeDocument/2006/relationships/image" Target="../media/OOXDiagramDataRels2_9.png"/><Relationship Id="rId8" Type="http://schemas.openxmlformats.org/officeDocument/2006/relationships/image" Target="../media/OOXDiagramDataRels2_10.svg"/><Relationship Id="rId9" Type="http://schemas.openxmlformats.org/officeDocument/2006/relationships/image" Target="../media/OOXDiagramDataRels2_11.pn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10" Type="http://schemas.openxmlformats.org/officeDocument/2006/relationships/image" Target="../media/OOXDiagramDrawingRels2_1.svg"/><Relationship Id="rId11" Type="http://schemas.openxmlformats.org/officeDocument/2006/relationships/image" Target="../media/OOXDiagramDrawingRels2_2.png"/><Relationship Id="rId12" Type="http://schemas.openxmlformats.org/officeDocument/2006/relationships/image" Target="../media/OOXDiagramDrawingRels2_3.svg"/><Relationship Id="rId2" Type="http://schemas.openxmlformats.org/officeDocument/2006/relationships/image" Target="../media/OOXDiagramDrawingRels2_4.svg"/><Relationship Id="rId3" Type="http://schemas.openxmlformats.org/officeDocument/2006/relationships/image" Target="../media/OOXDiagramDrawingRels2_5.png"/><Relationship Id="rId4" Type="http://schemas.openxmlformats.org/officeDocument/2006/relationships/image" Target="../media/OOXDiagramDrawingRels2_6.svg"/><Relationship Id="rId5" Type="http://schemas.openxmlformats.org/officeDocument/2006/relationships/image" Target="../media/OOXDiagramDrawingRels2_7.png"/><Relationship Id="rId6" Type="http://schemas.openxmlformats.org/officeDocument/2006/relationships/image" Target="../media/OOXDiagramDrawingRels2_8.svg"/><Relationship Id="rId7" Type="http://schemas.openxmlformats.org/officeDocument/2006/relationships/image" Target="../media/OOXDiagramDrawingRels2_9.png"/><Relationship Id="rId8" Type="http://schemas.openxmlformats.org/officeDocument/2006/relationships/image" Target="../media/OOXDiagramDrawingRels2_10.svg"/><Relationship Id="rId9" Type="http://schemas.openxmlformats.org/officeDocument/2006/relationships/image" Target="../media/OOXDiagramDrawingRels2_11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A3FD8-A460-406D-A5CB-1699D60B1E26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7CF66DC7-F322-4308-B812-3C445729AC48}">
      <dgm:prSet phldrT="[Text]"/>
      <dgm:spPr/>
      <dgm:t>
        <a:bodyPr/>
        <a:lstStyle/>
        <a:p>
          <a:r>
            <a:rPr lang="en-US" dirty="0"/>
            <a:t>Procedural</a:t>
          </a:r>
          <a:endParaRPr lang="en-IN" dirty="0"/>
        </a:p>
      </dgm:t>
    </dgm:pt>
    <dgm:pt modelId="{F8378FC1-9363-47D3-95FB-C3C6650FA994}" type="parTrans" cxnId="{6DA67AA2-2F07-413C-BA39-BEB6ABE1A42E}">
      <dgm:prSet/>
      <dgm:spPr/>
      <dgm:t>
        <a:bodyPr/>
        <a:lstStyle/>
        <a:p>
          <a:endParaRPr lang="en-IN"/>
        </a:p>
      </dgm:t>
    </dgm:pt>
    <dgm:pt modelId="{74719ABC-246B-4D99-9461-4160B7202DB7}" type="sibTrans" cxnId="{6DA67AA2-2F07-413C-BA39-BEB6ABE1A42E}">
      <dgm:prSet/>
      <dgm:spPr/>
      <dgm:t>
        <a:bodyPr/>
        <a:lstStyle/>
        <a:p>
          <a:endParaRPr lang="en-IN"/>
        </a:p>
      </dgm:t>
    </dgm:pt>
    <dgm:pt modelId="{934A9515-B678-4C89-829B-D73FB4B623FF}">
      <dgm:prSet phldrT="[Text]" custT="1"/>
      <dgm:spPr/>
      <dgm:t>
        <a:bodyPr/>
        <a:lstStyle/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altLang="en-US" sz="2000">
              <a:latin typeface="Calibri" panose="020F0502020204030204" pitchFamily="34" charset="0"/>
              <a:cs typeface="Calibri" panose="020F0502020204030204" pitchFamily="34" charset="0"/>
            </a:rPr>
            <a:t>Algorithms + Data Structures </a:t>
          </a:r>
        </a:p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altLang="en-US" sz="2000">
              <a:latin typeface="Calibri" panose="020F0502020204030204" pitchFamily="34" charset="0"/>
              <a:cs typeface="Calibri" panose="020F0502020204030204" pitchFamily="34" charset="0"/>
            </a:rPr>
            <a:t>= Programs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88FE90-7B9E-43F8-BE67-DA046FD4146C}" type="parTrans" cxnId="{83BFD815-2FC1-462B-B462-9F9D98D1B351}">
      <dgm:prSet/>
      <dgm:spPr/>
      <dgm:t>
        <a:bodyPr/>
        <a:lstStyle/>
        <a:p>
          <a:endParaRPr lang="en-IN"/>
        </a:p>
      </dgm:t>
    </dgm:pt>
    <dgm:pt modelId="{C0B7C3CF-D480-45F2-9015-BFFEDE571706}" type="sibTrans" cxnId="{83BFD815-2FC1-462B-B462-9F9D98D1B351}">
      <dgm:prSet/>
      <dgm:spPr/>
      <dgm:t>
        <a:bodyPr/>
        <a:lstStyle/>
        <a:p>
          <a:endParaRPr lang="en-IN"/>
        </a:p>
      </dgm:t>
    </dgm:pt>
    <dgm:pt modelId="{4D9DDEEB-059B-4BCF-92D5-64A3C1483F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Declarative</a:t>
          </a:r>
          <a:endParaRPr lang="en-IN" dirty="0"/>
        </a:p>
      </dgm:t>
    </dgm:pt>
    <dgm:pt modelId="{3EC62EF8-CD71-4D23-95CB-7801EF47FD55}" type="parTrans" cxnId="{E1B5E9CB-A3A7-4086-A113-B3794528C1E1}">
      <dgm:prSet/>
      <dgm:spPr/>
      <dgm:t>
        <a:bodyPr/>
        <a:lstStyle/>
        <a:p>
          <a:endParaRPr lang="en-IN"/>
        </a:p>
      </dgm:t>
    </dgm:pt>
    <dgm:pt modelId="{211449D3-AD44-4687-9063-46FCD89C1B45}" type="sibTrans" cxnId="{E1B5E9CB-A3A7-4086-A113-B3794528C1E1}">
      <dgm:prSet/>
      <dgm:spPr/>
      <dgm:t>
        <a:bodyPr/>
        <a:lstStyle/>
        <a:p>
          <a:endParaRPr lang="en-IN"/>
        </a:p>
      </dgm:t>
    </dgm:pt>
    <dgm:pt modelId="{51F3885D-9A34-4368-9590-B541924E4FBF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altLang="en-US" sz="2000">
              <a:latin typeface="Calibri" panose="020F0502020204030204" pitchFamily="34" charset="0"/>
              <a:cs typeface="Calibri" panose="020F0502020204030204" pitchFamily="34" charset="0"/>
            </a:rPr>
            <a:t>Knowledge Base + Inference </a:t>
          </a:r>
        </a:p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altLang="en-US" sz="2000">
              <a:latin typeface="Calibri" panose="020F0502020204030204" pitchFamily="34" charset="0"/>
              <a:cs typeface="Calibri" panose="020F0502020204030204" pitchFamily="34" charset="0"/>
            </a:rPr>
            <a:t>= Expert System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E40E02-40EC-4009-A951-7EDA2348CE42}" type="parTrans" cxnId="{9994F69F-843E-45A7-9685-65BC5F683485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N"/>
        </a:p>
      </dgm:t>
    </dgm:pt>
    <dgm:pt modelId="{B7101F69-B545-42F4-BE1F-8991262497BD}" type="sibTrans" cxnId="{9994F69F-843E-45A7-9685-65BC5F683485}">
      <dgm:prSet/>
      <dgm:spPr/>
      <dgm:t>
        <a:bodyPr/>
        <a:lstStyle/>
        <a:p>
          <a:endParaRPr lang="en-IN"/>
        </a:p>
      </dgm:t>
    </dgm:pt>
    <dgm:pt modelId="{9501E2EB-227B-4FB9-9930-19446DB874F6}">
      <dgm:prSet phldrT="[Text]" custT="1"/>
      <dgm:spPr/>
      <dgm:t>
        <a:bodyPr/>
        <a:lstStyle/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>
              <a:latin typeface="Calibri" panose="020F0502020204030204" pitchFamily="34" charset="0"/>
              <a:cs typeface="Calibri" panose="020F0502020204030204" pitchFamily="34" charset="0"/>
            </a:rPr>
            <a:t>Knowledge about “how to do something”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AF6BB2-4494-4C49-A90D-B54B61113BD7}" type="parTrans" cxnId="{BB316989-5306-4EBE-ACD6-0B920362E5C1}">
      <dgm:prSet/>
      <dgm:spPr/>
      <dgm:t>
        <a:bodyPr/>
        <a:lstStyle/>
        <a:p>
          <a:endParaRPr lang="en-IN"/>
        </a:p>
      </dgm:t>
    </dgm:pt>
    <dgm:pt modelId="{950E9468-0A8A-4CB8-BE86-4DDAD91CE204}" type="sibTrans" cxnId="{BB316989-5306-4EBE-ACD6-0B920362E5C1}">
      <dgm:prSet/>
      <dgm:spPr/>
      <dgm:t>
        <a:bodyPr/>
        <a:lstStyle/>
        <a:p>
          <a:endParaRPr lang="en-IN"/>
        </a:p>
      </dgm:t>
    </dgm:pt>
    <dgm:pt modelId="{7768E77C-5F0B-4A36-8CF4-C240F42FBEF2}">
      <dgm:prSet phldrT="[Text]" custT="1"/>
      <dgm:spPr/>
      <dgm:t>
        <a:bodyPr/>
        <a:lstStyle/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>
              <a:latin typeface="Calibri" panose="020F0502020204030204" pitchFamily="34" charset="0"/>
              <a:cs typeface="Calibri" panose="020F0502020204030204" pitchFamily="34" charset="0"/>
            </a:rPr>
            <a:t>Focuses on task that must be performed to reach a goal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2EE022F-1778-423E-AD73-E4510377F490}" type="parTrans" cxnId="{E85073F7-74CE-4545-9462-18268E2C5EA6}">
      <dgm:prSet/>
      <dgm:spPr/>
      <dgm:t>
        <a:bodyPr/>
        <a:lstStyle/>
        <a:p>
          <a:endParaRPr lang="en-IN"/>
        </a:p>
      </dgm:t>
    </dgm:pt>
    <dgm:pt modelId="{840F244B-A60A-4AF9-B8C2-CE3382A4107F}" type="sibTrans" cxnId="{E85073F7-74CE-4545-9462-18268E2C5EA6}">
      <dgm:prSet/>
      <dgm:spPr/>
      <dgm:t>
        <a:bodyPr/>
        <a:lstStyle/>
        <a:p>
          <a:endParaRPr lang="en-IN"/>
        </a:p>
      </dgm:t>
    </dgm:pt>
    <dgm:pt modelId="{9F67885F-4C7E-438C-8DC7-C199511E13F9}">
      <dgm:prSet phldrT="[Text]" custT="1"/>
      <dgm:spPr/>
      <dgm:t>
        <a:bodyPr/>
        <a:lstStyle/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E.g. Procedure, functions, rules, 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EA5C36-CE97-4F91-9E4F-A2BD89C76990}" type="parTrans" cxnId="{43213FC3-872B-4CA8-812B-D78FF3E9D3D0}">
      <dgm:prSet/>
      <dgm:spPr/>
      <dgm:t>
        <a:bodyPr/>
        <a:lstStyle/>
        <a:p>
          <a:endParaRPr lang="en-IN"/>
        </a:p>
      </dgm:t>
    </dgm:pt>
    <dgm:pt modelId="{AD7822A7-3093-4AB8-A780-B4806CDC9461}" type="sibTrans" cxnId="{43213FC3-872B-4CA8-812B-D78FF3E9D3D0}">
      <dgm:prSet/>
      <dgm:spPr/>
      <dgm:t>
        <a:bodyPr/>
        <a:lstStyle/>
        <a:p>
          <a:endParaRPr lang="en-IN"/>
        </a:p>
      </dgm:t>
    </dgm:pt>
    <dgm:pt modelId="{68D5AD8D-2765-43FB-AE81-B220B48207F9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>
              <a:latin typeface="Calibri" panose="020F0502020204030204" pitchFamily="34" charset="0"/>
              <a:cs typeface="Calibri" panose="020F0502020204030204" pitchFamily="34" charset="0"/>
            </a:rPr>
            <a:t>Knowledge about “that something is true or false”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C141DD4-ECBE-4C2E-AB52-8B226BE41D82}" type="parTrans" cxnId="{7F0CEE81-8F26-497E-A8BC-FFA7D2CCC2D8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N"/>
        </a:p>
      </dgm:t>
    </dgm:pt>
    <dgm:pt modelId="{DD061DE1-57E1-4B52-886F-C821D0BBB489}" type="sibTrans" cxnId="{7F0CEE81-8F26-497E-A8BC-FFA7D2CCC2D8}">
      <dgm:prSet/>
      <dgm:spPr/>
      <dgm:t>
        <a:bodyPr/>
        <a:lstStyle/>
        <a:p>
          <a:endParaRPr lang="en-IN"/>
        </a:p>
      </dgm:t>
    </dgm:pt>
    <dgm:pt modelId="{2A02F44F-8905-4FC4-932D-C993DC213069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>
              <a:latin typeface="Calibri" panose="020F0502020204030204" pitchFamily="34" charset="0"/>
              <a:cs typeface="Calibri" panose="020F0502020204030204" pitchFamily="34" charset="0"/>
            </a:rPr>
            <a:t>Representation of objects and events: knowledge about facts and relationships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1350F4-35B9-44B0-80F6-1F9A1B568508}" type="parTrans" cxnId="{62E9D78D-6134-45A2-9A10-3BF51779DADD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N"/>
        </a:p>
      </dgm:t>
    </dgm:pt>
    <dgm:pt modelId="{0D0C1970-56EF-407C-9A04-0F2A8A3CB83A}" type="sibTrans" cxnId="{62E9D78D-6134-45A2-9A10-3BF51779DADD}">
      <dgm:prSet/>
      <dgm:spPr/>
      <dgm:t>
        <a:bodyPr/>
        <a:lstStyle/>
        <a:p>
          <a:endParaRPr lang="en-IN"/>
        </a:p>
      </dgm:t>
    </dgm:pt>
    <dgm:pt modelId="{9BCC2863-05F1-4397-9374-D7FE646BDF61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E.g. concept, facts, proposition, assertions, logic, semantics nets</a:t>
          </a: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BD32DA-1887-4E46-8344-A9FE31C3DC10}" type="parTrans" cxnId="{32F7F3D1-FFC8-461C-A994-1BE27492CC47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N"/>
        </a:p>
      </dgm:t>
    </dgm:pt>
    <dgm:pt modelId="{05AF2C27-6376-4716-96AF-BD535D1E4C56}" type="sibTrans" cxnId="{32F7F3D1-FFC8-461C-A994-1BE27492CC47}">
      <dgm:prSet/>
      <dgm:spPr/>
      <dgm:t>
        <a:bodyPr/>
        <a:lstStyle/>
        <a:p>
          <a:endParaRPr lang="en-IN"/>
        </a:p>
      </dgm:t>
    </dgm:pt>
    <dgm:pt modelId="{F8540D57-F8D7-43AC-885A-F0C92D4DF2BA}">
      <dgm:prSet phldrT="[Text]" custT="1"/>
      <dgm:spPr>
        <a:noFill/>
      </dgm:spPr>
      <dgm:t>
        <a:bodyPr/>
        <a:lstStyle/>
        <a:p>
          <a:pPr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endParaRPr lang="en-IN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D1EF3D-E4C5-4316-AE65-3067C1FCDE20}" type="parTrans" cxnId="{23513DC9-D126-4444-BE15-C8F3501927D1}">
      <dgm:prSet/>
      <dgm:spPr/>
      <dgm:t>
        <a:bodyPr/>
        <a:lstStyle/>
        <a:p>
          <a:endParaRPr lang="en-IN"/>
        </a:p>
      </dgm:t>
    </dgm:pt>
    <dgm:pt modelId="{8B5531E0-4385-497F-BC15-4DAE7165D096}" type="sibTrans" cxnId="{23513DC9-D126-4444-BE15-C8F3501927D1}">
      <dgm:prSet/>
      <dgm:spPr/>
      <dgm:t>
        <a:bodyPr/>
        <a:lstStyle/>
        <a:p>
          <a:endParaRPr lang="en-IN"/>
        </a:p>
      </dgm:t>
    </dgm:pt>
    <dgm:pt modelId="{E2F0F41A-9177-4C5C-A415-062B413190B2}" type="pres">
      <dgm:prSet presAssocID="{6D1A3FD8-A460-406D-A5CB-1699D60B1E2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D7CCD9-0DA4-46F6-AE47-F666F9F583DF}" type="pres">
      <dgm:prSet presAssocID="{7CF66DC7-F322-4308-B812-3C445729AC48}" presName="root" presStyleCnt="0"/>
      <dgm:spPr/>
    </dgm:pt>
    <dgm:pt modelId="{621ED936-4DCC-45CB-B474-98ACFA6E8FCB}" type="pres">
      <dgm:prSet presAssocID="{7CF66DC7-F322-4308-B812-3C445729AC48}" presName="rootComposite" presStyleCnt="0"/>
      <dgm:spPr/>
    </dgm:pt>
    <dgm:pt modelId="{A1279CB7-7EA6-496E-A8CB-484E3FAF0DF3}" type="pres">
      <dgm:prSet presAssocID="{7CF66DC7-F322-4308-B812-3C445729AC48}" presName="rootText" presStyleLbl="node1" presStyleIdx="0" presStyleCnt="3" custScaleX="175877"/>
      <dgm:spPr/>
    </dgm:pt>
    <dgm:pt modelId="{1708D7ED-F0FA-4B43-BC80-A89518AA2265}" type="pres">
      <dgm:prSet presAssocID="{7CF66DC7-F322-4308-B812-3C445729AC48}" presName="rootConnector" presStyleLbl="node1" presStyleIdx="0" presStyleCnt="3"/>
      <dgm:spPr/>
    </dgm:pt>
    <dgm:pt modelId="{7DFDC988-06DC-43C7-8445-24429840D884}" type="pres">
      <dgm:prSet presAssocID="{7CF66DC7-F322-4308-B812-3C445729AC48}" presName="childShape" presStyleCnt="0"/>
      <dgm:spPr/>
    </dgm:pt>
    <dgm:pt modelId="{3167DB0D-8FF0-491E-A2E3-FB67D22C04A2}" type="pres">
      <dgm:prSet presAssocID="{4E88FE90-7B9E-43F8-BE67-DA046FD4146C}" presName="Name13" presStyleLbl="parChTrans1D2" presStyleIdx="0" presStyleCnt="8"/>
      <dgm:spPr/>
    </dgm:pt>
    <dgm:pt modelId="{737D35A3-4112-433E-97EE-82D71F642CEC}" type="pres">
      <dgm:prSet presAssocID="{934A9515-B678-4C89-829B-D73FB4B623FF}" presName="childText" presStyleLbl="bgAcc1" presStyleIdx="0" presStyleCnt="8" custScaleX="276581">
        <dgm:presLayoutVars>
          <dgm:bulletEnabled val="1"/>
        </dgm:presLayoutVars>
      </dgm:prSet>
      <dgm:spPr/>
    </dgm:pt>
    <dgm:pt modelId="{D01EDB46-2A6D-4500-AC62-7041BF5DB7C2}" type="pres">
      <dgm:prSet presAssocID="{26AF6BB2-4494-4C49-A90D-B54B61113BD7}" presName="Name13" presStyleLbl="parChTrans1D2" presStyleIdx="1" presStyleCnt="8"/>
      <dgm:spPr/>
    </dgm:pt>
    <dgm:pt modelId="{250D3611-F699-4670-84AB-F1D55D205077}" type="pres">
      <dgm:prSet presAssocID="{9501E2EB-227B-4FB9-9930-19446DB874F6}" presName="childText" presStyleLbl="bgAcc1" presStyleIdx="1" presStyleCnt="8" custScaleX="276581">
        <dgm:presLayoutVars>
          <dgm:bulletEnabled val="1"/>
        </dgm:presLayoutVars>
      </dgm:prSet>
      <dgm:spPr/>
    </dgm:pt>
    <dgm:pt modelId="{ED4B2087-601C-49F6-8549-DC3A46D8B996}" type="pres">
      <dgm:prSet presAssocID="{E2EE022F-1778-423E-AD73-E4510377F490}" presName="Name13" presStyleLbl="parChTrans1D2" presStyleIdx="2" presStyleCnt="8"/>
      <dgm:spPr/>
    </dgm:pt>
    <dgm:pt modelId="{4BAB1A1D-74CB-44D7-9BFA-9FDA5E880AC8}" type="pres">
      <dgm:prSet presAssocID="{7768E77C-5F0B-4A36-8CF4-C240F42FBEF2}" presName="childText" presStyleLbl="bgAcc1" presStyleIdx="2" presStyleCnt="8" custScaleX="276581">
        <dgm:presLayoutVars>
          <dgm:bulletEnabled val="1"/>
        </dgm:presLayoutVars>
      </dgm:prSet>
      <dgm:spPr/>
    </dgm:pt>
    <dgm:pt modelId="{20458AB8-2321-4B4F-B463-4959DF7FE380}" type="pres">
      <dgm:prSet presAssocID="{CAEA5C36-CE97-4F91-9E4F-A2BD89C76990}" presName="Name13" presStyleLbl="parChTrans1D2" presStyleIdx="3" presStyleCnt="8"/>
      <dgm:spPr/>
    </dgm:pt>
    <dgm:pt modelId="{E813214F-97C4-4916-8D3A-E46DF37067EC}" type="pres">
      <dgm:prSet presAssocID="{9F67885F-4C7E-438C-8DC7-C199511E13F9}" presName="childText" presStyleLbl="bgAcc1" presStyleIdx="3" presStyleCnt="8" custScaleX="276581">
        <dgm:presLayoutVars>
          <dgm:bulletEnabled val="1"/>
        </dgm:presLayoutVars>
      </dgm:prSet>
      <dgm:spPr/>
    </dgm:pt>
    <dgm:pt modelId="{6E367C47-85EB-4158-B05F-863C6196AC92}" type="pres">
      <dgm:prSet presAssocID="{F8540D57-F8D7-43AC-885A-F0C92D4DF2BA}" presName="root" presStyleCnt="0"/>
      <dgm:spPr/>
    </dgm:pt>
    <dgm:pt modelId="{C0DB36A2-6C1F-46E4-B44F-1D5CEC2E6DCC}" type="pres">
      <dgm:prSet presAssocID="{F8540D57-F8D7-43AC-885A-F0C92D4DF2BA}" presName="rootComposite" presStyleCnt="0"/>
      <dgm:spPr/>
    </dgm:pt>
    <dgm:pt modelId="{E516A081-BAFF-4908-8E6C-BE7FEBA9CA47}" type="pres">
      <dgm:prSet presAssocID="{F8540D57-F8D7-43AC-885A-F0C92D4DF2BA}" presName="rootText" presStyleLbl="node1" presStyleIdx="1" presStyleCnt="3"/>
      <dgm:spPr/>
    </dgm:pt>
    <dgm:pt modelId="{055AC702-0FD0-4C62-9A3A-FC9D12F84FCC}" type="pres">
      <dgm:prSet presAssocID="{F8540D57-F8D7-43AC-885A-F0C92D4DF2BA}" presName="rootConnector" presStyleLbl="node1" presStyleIdx="1" presStyleCnt="3"/>
      <dgm:spPr/>
    </dgm:pt>
    <dgm:pt modelId="{0B1513AB-14CC-4A57-B7F9-313AF9873BDC}" type="pres">
      <dgm:prSet presAssocID="{F8540D57-F8D7-43AC-885A-F0C92D4DF2BA}" presName="childShape" presStyleCnt="0"/>
      <dgm:spPr/>
    </dgm:pt>
    <dgm:pt modelId="{FAED10F4-12C7-4530-B66B-FF7EAD3B222D}" type="pres">
      <dgm:prSet presAssocID="{4D9DDEEB-059B-4BCF-92D5-64A3C1483FCA}" presName="root" presStyleCnt="0"/>
      <dgm:spPr/>
    </dgm:pt>
    <dgm:pt modelId="{7AEBD1CC-E949-47E4-BC27-B26AACD953EC}" type="pres">
      <dgm:prSet presAssocID="{4D9DDEEB-059B-4BCF-92D5-64A3C1483FCA}" presName="rootComposite" presStyleCnt="0"/>
      <dgm:spPr/>
    </dgm:pt>
    <dgm:pt modelId="{F24C0AC6-E1E9-4C5A-AD29-4CDF07251E41}" type="pres">
      <dgm:prSet presAssocID="{4D9DDEEB-059B-4BCF-92D5-64A3C1483FCA}" presName="rootText" presStyleLbl="node1" presStyleIdx="2" presStyleCnt="3" custScaleX="197427"/>
      <dgm:spPr/>
    </dgm:pt>
    <dgm:pt modelId="{88238D58-5BEC-4202-A341-A827E323B459}" type="pres">
      <dgm:prSet presAssocID="{4D9DDEEB-059B-4BCF-92D5-64A3C1483FCA}" presName="rootConnector" presStyleLbl="node1" presStyleIdx="2" presStyleCnt="3"/>
      <dgm:spPr/>
    </dgm:pt>
    <dgm:pt modelId="{44744A97-528D-4A3A-B9E3-308B7A7C1986}" type="pres">
      <dgm:prSet presAssocID="{4D9DDEEB-059B-4BCF-92D5-64A3C1483FCA}" presName="childShape" presStyleCnt="0"/>
      <dgm:spPr/>
    </dgm:pt>
    <dgm:pt modelId="{0CBBE007-F0F8-4E05-ABCB-C713068EB302}" type="pres">
      <dgm:prSet presAssocID="{ACE40E02-40EC-4009-A951-7EDA2348CE42}" presName="Name13" presStyleLbl="parChTrans1D2" presStyleIdx="4" presStyleCnt="8"/>
      <dgm:spPr/>
    </dgm:pt>
    <dgm:pt modelId="{6BE42DBE-86E2-4B70-A90A-C46BD4017467}" type="pres">
      <dgm:prSet presAssocID="{51F3885D-9A34-4368-9590-B541924E4FBF}" presName="childText" presStyleLbl="bgAcc1" presStyleIdx="4" presStyleCnt="8" custScaleX="276581">
        <dgm:presLayoutVars>
          <dgm:bulletEnabled val="1"/>
        </dgm:presLayoutVars>
      </dgm:prSet>
      <dgm:spPr/>
    </dgm:pt>
    <dgm:pt modelId="{FE822ACA-D431-40BC-ADF1-785590CD4C36}" type="pres">
      <dgm:prSet presAssocID="{BC141DD4-ECBE-4C2E-AB52-8B226BE41D82}" presName="Name13" presStyleLbl="parChTrans1D2" presStyleIdx="5" presStyleCnt="8"/>
      <dgm:spPr/>
    </dgm:pt>
    <dgm:pt modelId="{F53A44EB-922B-4E47-8904-61C086A2E97F}" type="pres">
      <dgm:prSet presAssocID="{68D5AD8D-2765-43FB-AE81-B220B48207F9}" presName="childText" presStyleLbl="bgAcc1" presStyleIdx="5" presStyleCnt="8" custScaleX="276581">
        <dgm:presLayoutVars>
          <dgm:bulletEnabled val="1"/>
        </dgm:presLayoutVars>
      </dgm:prSet>
      <dgm:spPr/>
    </dgm:pt>
    <dgm:pt modelId="{E59026F9-CC43-4C45-94E4-1620259D8438}" type="pres">
      <dgm:prSet presAssocID="{221350F4-35B9-44B0-80F6-1F9A1B568508}" presName="Name13" presStyleLbl="parChTrans1D2" presStyleIdx="6" presStyleCnt="8"/>
      <dgm:spPr/>
    </dgm:pt>
    <dgm:pt modelId="{6CB13418-BEF7-4880-81D4-E09DDA571B2E}" type="pres">
      <dgm:prSet presAssocID="{2A02F44F-8905-4FC4-932D-C993DC213069}" presName="childText" presStyleLbl="bgAcc1" presStyleIdx="6" presStyleCnt="8" custScaleX="276581">
        <dgm:presLayoutVars>
          <dgm:bulletEnabled val="1"/>
        </dgm:presLayoutVars>
      </dgm:prSet>
      <dgm:spPr/>
    </dgm:pt>
    <dgm:pt modelId="{CCD98D9F-C724-4DAB-B3CA-C8087E005D22}" type="pres">
      <dgm:prSet presAssocID="{77BD32DA-1887-4E46-8344-A9FE31C3DC10}" presName="Name13" presStyleLbl="parChTrans1D2" presStyleIdx="7" presStyleCnt="8"/>
      <dgm:spPr/>
    </dgm:pt>
    <dgm:pt modelId="{9D9D30C8-BBA1-478F-873A-8A788ED6764C}" type="pres">
      <dgm:prSet presAssocID="{9BCC2863-05F1-4397-9374-D7FE646BDF61}" presName="childText" presStyleLbl="bgAcc1" presStyleIdx="7" presStyleCnt="8" custScaleX="276581">
        <dgm:presLayoutVars>
          <dgm:bulletEnabled val="1"/>
        </dgm:presLayoutVars>
      </dgm:prSet>
      <dgm:spPr/>
    </dgm:pt>
  </dgm:ptLst>
  <dgm:cxnLst>
    <dgm:cxn modelId="{83BFD815-2FC1-462B-B462-9F9D98D1B351}" srcId="{7CF66DC7-F322-4308-B812-3C445729AC48}" destId="{934A9515-B678-4C89-829B-D73FB4B623FF}" srcOrd="0" destOrd="0" parTransId="{4E88FE90-7B9E-43F8-BE67-DA046FD4146C}" sibTransId="{C0B7C3CF-D480-45F2-9015-BFFEDE571706}"/>
    <dgm:cxn modelId="{C073972F-C114-41E1-89C0-631360CF0283}" type="presOf" srcId="{7CF66DC7-F322-4308-B812-3C445729AC48}" destId="{A1279CB7-7EA6-496E-A8CB-484E3FAF0DF3}" srcOrd="0" destOrd="0" presId="urn:microsoft.com/office/officeart/2005/8/layout/hierarchy3"/>
    <dgm:cxn modelId="{CBB1C235-746F-49FA-9DE4-3423D750270C}" type="presOf" srcId="{F8540D57-F8D7-43AC-885A-F0C92D4DF2BA}" destId="{E516A081-BAFF-4908-8E6C-BE7FEBA9CA47}" srcOrd="0" destOrd="0" presId="urn:microsoft.com/office/officeart/2005/8/layout/hierarchy3"/>
    <dgm:cxn modelId="{5F399937-1B7E-425C-8316-2C50F1C32117}" type="presOf" srcId="{68D5AD8D-2765-43FB-AE81-B220B48207F9}" destId="{F53A44EB-922B-4E47-8904-61C086A2E97F}" srcOrd="0" destOrd="0" presId="urn:microsoft.com/office/officeart/2005/8/layout/hierarchy3"/>
    <dgm:cxn modelId="{E115085B-993D-4651-82F2-7E9E162B98F8}" type="presOf" srcId="{BC141DD4-ECBE-4C2E-AB52-8B226BE41D82}" destId="{FE822ACA-D431-40BC-ADF1-785590CD4C36}" srcOrd="0" destOrd="0" presId="urn:microsoft.com/office/officeart/2005/8/layout/hierarchy3"/>
    <dgm:cxn modelId="{2267EF41-0F28-4444-8ACB-698B001DAE9D}" type="presOf" srcId="{E2EE022F-1778-423E-AD73-E4510377F490}" destId="{ED4B2087-601C-49F6-8549-DC3A46D8B996}" srcOrd="0" destOrd="0" presId="urn:microsoft.com/office/officeart/2005/8/layout/hierarchy3"/>
    <dgm:cxn modelId="{0B3FC443-859C-41CF-9577-1BC18AE0C5B4}" type="presOf" srcId="{4E88FE90-7B9E-43F8-BE67-DA046FD4146C}" destId="{3167DB0D-8FF0-491E-A2E3-FB67D22C04A2}" srcOrd="0" destOrd="0" presId="urn:microsoft.com/office/officeart/2005/8/layout/hierarchy3"/>
    <dgm:cxn modelId="{3376ED6B-9EC5-4AF4-84EB-18B51EB0BE88}" type="presOf" srcId="{9501E2EB-227B-4FB9-9930-19446DB874F6}" destId="{250D3611-F699-4670-84AB-F1D55D205077}" srcOrd="0" destOrd="0" presId="urn:microsoft.com/office/officeart/2005/8/layout/hierarchy3"/>
    <dgm:cxn modelId="{D7B9934D-DB94-402B-A3C6-72665FB94B06}" type="presOf" srcId="{2A02F44F-8905-4FC4-932D-C993DC213069}" destId="{6CB13418-BEF7-4880-81D4-E09DDA571B2E}" srcOrd="0" destOrd="0" presId="urn:microsoft.com/office/officeart/2005/8/layout/hierarchy3"/>
    <dgm:cxn modelId="{772D2D72-A45E-41EB-9E0F-DD39E312076C}" type="presOf" srcId="{934A9515-B678-4C89-829B-D73FB4B623FF}" destId="{737D35A3-4112-433E-97EE-82D71F642CEC}" srcOrd="0" destOrd="0" presId="urn:microsoft.com/office/officeart/2005/8/layout/hierarchy3"/>
    <dgm:cxn modelId="{55694956-AF26-4985-86EB-4869EDE0D051}" type="presOf" srcId="{26AF6BB2-4494-4C49-A90D-B54B61113BD7}" destId="{D01EDB46-2A6D-4500-AC62-7041BF5DB7C2}" srcOrd="0" destOrd="0" presId="urn:microsoft.com/office/officeart/2005/8/layout/hierarchy3"/>
    <dgm:cxn modelId="{7F0CEE81-8F26-497E-A8BC-FFA7D2CCC2D8}" srcId="{4D9DDEEB-059B-4BCF-92D5-64A3C1483FCA}" destId="{68D5AD8D-2765-43FB-AE81-B220B48207F9}" srcOrd="1" destOrd="0" parTransId="{BC141DD4-ECBE-4C2E-AB52-8B226BE41D82}" sibTransId="{DD061DE1-57E1-4B52-886F-C821D0BBB489}"/>
    <dgm:cxn modelId="{05E74D83-51DC-4A9B-A4FB-0337FD68F0E8}" type="presOf" srcId="{4D9DDEEB-059B-4BCF-92D5-64A3C1483FCA}" destId="{88238D58-5BEC-4202-A341-A827E323B459}" srcOrd="1" destOrd="0" presId="urn:microsoft.com/office/officeart/2005/8/layout/hierarchy3"/>
    <dgm:cxn modelId="{37194C86-DC42-40DB-A12E-878130ED223D}" type="presOf" srcId="{51F3885D-9A34-4368-9590-B541924E4FBF}" destId="{6BE42DBE-86E2-4B70-A90A-C46BD4017467}" srcOrd="0" destOrd="0" presId="urn:microsoft.com/office/officeart/2005/8/layout/hierarchy3"/>
    <dgm:cxn modelId="{F8F43388-8F22-4B3E-8F06-675EC2159082}" type="presOf" srcId="{CAEA5C36-CE97-4F91-9E4F-A2BD89C76990}" destId="{20458AB8-2321-4B4F-B463-4959DF7FE380}" srcOrd="0" destOrd="0" presId="urn:microsoft.com/office/officeart/2005/8/layout/hierarchy3"/>
    <dgm:cxn modelId="{BB316989-5306-4EBE-ACD6-0B920362E5C1}" srcId="{7CF66DC7-F322-4308-B812-3C445729AC48}" destId="{9501E2EB-227B-4FB9-9930-19446DB874F6}" srcOrd="1" destOrd="0" parTransId="{26AF6BB2-4494-4C49-A90D-B54B61113BD7}" sibTransId="{950E9468-0A8A-4CB8-BE86-4DDAD91CE204}"/>
    <dgm:cxn modelId="{62E9D78D-6134-45A2-9A10-3BF51779DADD}" srcId="{4D9DDEEB-059B-4BCF-92D5-64A3C1483FCA}" destId="{2A02F44F-8905-4FC4-932D-C993DC213069}" srcOrd="2" destOrd="0" parTransId="{221350F4-35B9-44B0-80F6-1F9A1B568508}" sibTransId="{0D0C1970-56EF-407C-9A04-0F2A8A3CB83A}"/>
    <dgm:cxn modelId="{55B06C91-2F71-4245-A757-66F8526127AB}" type="presOf" srcId="{221350F4-35B9-44B0-80F6-1F9A1B568508}" destId="{E59026F9-CC43-4C45-94E4-1620259D8438}" srcOrd="0" destOrd="0" presId="urn:microsoft.com/office/officeart/2005/8/layout/hierarchy3"/>
    <dgm:cxn modelId="{01A1369B-CBE7-4699-A519-C7B544AE3924}" type="presOf" srcId="{7768E77C-5F0B-4A36-8CF4-C240F42FBEF2}" destId="{4BAB1A1D-74CB-44D7-9BFA-9FDA5E880AC8}" srcOrd="0" destOrd="0" presId="urn:microsoft.com/office/officeart/2005/8/layout/hierarchy3"/>
    <dgm:cxn modelId="{9994F69F-843E-45A7-9685-65BC5F683485}" srcId="{4D9DDEEB-059B-4BCF-92D5-64A3C1483FCA}" destId="{51F3885D-9A34-4368-9590-B541924E4FBF}" srcOrd="0" destOrd="0" parTransId="{ACE40E02-40EC-4009-A951-7EDA2348CE42}" sibTransId="{B7101F69-B545-42F4-BE1F-8991262497BD}"/>
    <dgm:cxn modelId="{6DA67AA2-2F07-413C-BA39-BEB6ABE1A42E}" srcId="{6D1A3FD8-A460-406D-A5CB-1699D60B1E26}" destId="{7CF66DC7-F322-4308-B812-3C445729AC48}" srcOrd="0" destOrd="0" parTransId="{F8378FC1-9363-47D3-95FB-C3C6650FA994}" sibTransId="{74719ABC-246B-4D99-9461-4160B7202DB7}"/>
    <dgm:cxn modelId="{87069CB9-DB28-455C-A130-0A0A9D968B46}" type="presOf" srcId="{6D1A3FD8-A460-406D-A5CB-1699D60B1E26}" destId="{E2F0F41A-9177-4C5C-A415-062B413190B2}" srcOrd="0" destOrd="0" presId="urn:microsoft.com/office/officeart/2005/8/layout/hierarchy3"/>
    <dgm:cxn modelId="{CC86BBB9-2012-4059-9B3D-E4982EB5E62E}" type="presOf" srcId="{9BCC2863-05F1-4397-9374-D7FE646BDF61}" destId="{9D9D30C8-BBA1-478F-873A-8A788ED6764C}" srcOrd="0" destOrd="0" presId="urn:microsoft.com/office/officeart/2005/8/layout/hierarchy3"/>
    <dgm:cxn modelId="{43213FC3-872B-4CA8-812B-D78FF3E9D3D0}" srcId="{7CF66DC7-F322-4308-B812-3C445729AC48}" destId="{9F67885F-4C7E-438C-8DC7-C199511E13F9}" srcOrd="3" destOrd="0" parTransId="{CAEA5C36-CE97-4F91-9E4F-A2BD89C76990}" sibTransId="{AD7822A7-3093-4AB8-A780-B4806CDC9461}"/>
    <dgm:cxn modelId="{9A9A4AC3-66BF-4F2E-9100-0D3BA84E0572}" type="presOf" srcId="{ACE40E02-40EC-4009-A951-7EDA2348CE42}" destId="{0CBBE007-F0F8-4E05-ABCB-C713068EB302}" srcOrd="0" destOrd="0" presId="urn:microsoft.com/office/officeart/2005/8/layout/hierarchy3"/>
    <dgm:cxn modelId="{9E85CBC8-0E1A-42D9-A107-BD593FF395F3}" type="presOf" srcId="{4D9DDEEB-059B-4BCF-92D5-64A3C1483FCA}" destId="{F24C0AC6-E1E9-4C5A-AD29-4CDF07251E41}" srcOrd="0" destOrd="0" presId="urn:microsoft.com/office/officeart/2005/8/layout/hierarchy3"/>
    <dgm:cxn modelId="{23513DC9-D126-4444-BE15-C8F3501927D1}" srcId="{6D1A3FD8-A460-406D-A5CB-1699D60B1E26}" destId="{F8540D57-F8D7-43AC-885A-F0C92D4DF2BA}" srcOrd="1" destOrd="0" parTransId="{64D1EF3D-E4C5-4316-AE65-3067C1FCDE20}" sibTransId="{8B5531E0-4385-497F-BC15-4DAE7165D096}"/>
    <dgm:cxn modelId="{E1B5E9CB-A3A7-4086-A113-B3794528C1E1}" srcId="{6D1A3FD8-A460-406D-A5CB-1699D60B1E26}" destId="{4D9DDEEB-059B-4BCF-92D5-64A3C1483FCA}" srcOrd="2" destOrd="0" parTransId="{3EC62EF8-CD71-4D23-95CB-7801EF47FD55}" sibTransId="{211449D3-AD44-4687-9063-46FCD89C1B45}"/>
    <dgm:cxn modelId="{32F7F3D1-FFC8-461C-A994-1BE27492CC47}" srcId="{4D9DDEEB-059B-4BCF-92D5-64A3C1483FCA}" destId="{9BCC2863-05F1-4397-9374-D7FE646BDF61}" srcOrd="3" destOrd="0" parTransId="{77BD32DA-1887-4E46-8344-A9FE31C3DC10}" sibTransId="{05AF2C27-6376-4716-96AF-BD535D1E4C56}"/>
    <dgm:cxn modelId="{68C8BFD2-E5C0-4233-8821-229E315B8BF8}" type="presOf" srcId="{9F67885F-4C7E-438C-8DC7-C199511E13F9}" destId="{E813214F-97C4-4916-8D3A-E46DF37067EC}" srcOrd="0" destOrd="0" presId="urn:microsoft.com/office/officeart/2005/8/layout/hierarchy3"/>
    <dgm:cxn modelId="{0AE252D6-BFB5-4903-A8BE-4418B5EE87B4}" type="presOf" srcId="{7CF66DC7-F322-4308-B812-3C445729AC48}" destId="{1708D7ED-F0FA-4B43-BC80-A89518AA2265}" srcOrd="1" destOrd="0" presId="urn:microsoft.com/office/officeart/2005/8/layout/hierarchy3"/>
    <dgm:cxn modelId="{B18775E3-C601-4F3D-BA1C-C9C5F0578787}" type="presOf" srcId="{77BD32DA-1887-4E46-8344-A9FE31C3DC10}" destId="{CCD98D9F-C724-4DAB-B3CA-C8087E005D22}" srcOrd="0" destOrd="0" presId="urn:microsoft.com/office/officeart/2005/8/layout/hierarchy3"/>
    <dgm:cxn modelId="{DB60E9E7-28B0-4A17-B319-C546DB57B2EE}" type="presOf" srcId="{F8540D57-F8D7-43AC-885A-F0C92D4DF2BA}" destId="{055AC702-0FD0-4C62-9A3A-FC9D12F84FCC}" srcOrd="1" destOrd="0" presId="urn:microsoft.com/office/officeart/2005/8/layout/hierarchy3"/>
    <dgm:cxn modelId="{E85073F7-74CE-4545-9462-18268E2C5EA6}" srcId="{7CF66DC7-F322-4308-B812-3C445729AC48}" destId="{7768E77C-5F0B-4A36-8CF4-C240F42FBEF2}" srcOrd="2" destOrd="0" parTransId="{E2EE022F-1778-423E-AD73-E4510377F490}" sibTransId="{840F244B-A60A-4AF9-B8C2-CE3382A4107F}"/>
    <dgm:cxn modelId="{AC719BED-8310-47FE-8A75-55C6FB424F19}" type="presParOf" srcId="{E2F0F41A-9177-4C5C-A415-062B413190B2}" destId="{0DD7CCD9-0DA4-46F6-AE47-F666F9F583DF}" srcOrd="0" destOrd="0" presId="urn:microsoft.com/office/officeart/2005/8/layout/hierarchy3"/>
    <dgm:cxn modelId="{65C08D78-D120-4AB5-B1BD-199AA8AE70B8}" type="presParOf" srcId="{0DD7CCD9-0DA4-46F6-AE47-F666F9F583DF}" destId="{621ED936-4DCC-45CB-B474-98ACFA6E8FCB}" srcOrd="0" destOrd="0" presId="urn:microsoft.com/office/officeart/2005/8/layout/hierarchy3"/>
    <dgm:cxn modelId="{73E2F86D-7895-4C66-AA0F-1C5F912D31E6}" type="presParOf" srcId="{621ED936-4DCC-45CB-B474-98ACFA6E8FCB}" destId="{A1279CB7-7EA6-496E-A8CB-484E3FAF0DF3}" srcOrd="0" destOrd="0" presId="urn:microsoft.com/office/officeart/2005/8/layout/hierarchy3"/>
    <dgm:cxn modelId="{C756AF31-2230-4D4D-A600-25FF39A46B65}" type="presParOf" srcId="{621ED936-4DCC-45CB-B474-98ACFA6E8FCB}" destId="{1708D7ED-F0FA-4B43-BC80-A89518AA2265}" srcOrd="1" destOrd="0" presId="urn:microsoft.com/office/officeart/2005/8/layout/hierarchy3"/>
    <dgm:cxn modelId="{DA0711C1-1171-4B09-B817-65C7E1BB1E63}" type="presParOf" srcId="{0DD7CCD9-0DA4-46F6-AE47-F666F9F583DF}" destId="{7DFDC988-06DC-43C7-8445-24429840D884}" srcOrd="1" destOrd="0" presId="urn:microsoft.com/office/officeart/2005/8/layout/hierarchy3"/>
    <dgm:cxn modelId="{4F5E69BF-9BBC-4E55-8BFA-0394AA96411D}" type="presParOf" srcId="{7DFDC988-06DC-43C7-8445-24429840D884}" destId="{3167DB0D-8FF0-491E-A2E3-FB67D22C04A2}" srcOrd="0" destOrd="0" presId="urn:microsoft.com/office/officeart/2005/8/layout/hierarchy3"/>
    <dgm:cxn modelId="{FC0249D0-6428-4161-BCA1-786151A9920C}" type="presParOf" srcId="{7DFDC988-06DC-43C7-8445-24429840D884}" destId="{737D35A3-4112-433E-97EE-82D71F642CEC}" srcOrd="1" destOrd="0" presId="urn:microsoft.com/office/officeart/2005/8/layout/hierarchy3"/>
    <dgm:cxn modelId="{AEC08C7A-3A0A-466A-8C14-E61A4B72B49A}" type="presParOf" srcId="{7DFDC988-06DC-43C7-8445-24429840D884}" destId="{D01EDB46-2A6D-4500-AC62-7041BF5DB7C2}" srcOrd="2" destOrd="0" presId="urn:microsoft.com/office/officeart/2005/8/layout/hierarchy3"/>
    <dgm:cxn modelId="{2681377F-19BE-4C3D-9DB6-2EE014C3F624}" type="presParOf" srcId="{7DFDC988-06DC-43C7-8445-24429840D884}" destId="{250D3611-F699-4670-84AB-F1D55D205077}" srcOrd="3" destOrd="0" presId="urn:microsoft.com/office/officeart/2005/8/layout/hierarchy3"/>
    <dgm:cxn modelId="{8FE3BAE2-A978-4D7E-9B94-88907A558D24}" type="presParOf" srcId="{7DFDC988-06DC-43C7-8445-24429840D884}" destId="{ED4B2087-601C-49F6-8549-DC3A46D8B996}" srcOrd="4" destOrd="0" presId="urn:microsoft.com/office/officeart/2005/8/layout/hierarchy3"/>
    <dgm:cxn modelId="{2475E81F-3A59-462D-98A3-7B1A7DCF0202}" type="presParOf" srcId="{7DFDC988-06DC-43C7-8445-24429840D884}" destId="{4BAB1A1D-74CB-44D7-9BFA-9FDA5E880AC8}" srcOrd="5" destOrd="0" presId="urn:microsoft.com/office/officeart/2005/8/layout/hierarchy3"/>
    <dgm:cxn modelId="{F02E50B0-67F9-459C-9B68-D00CBCB1D814}" type="presParOf" srcId="{7DFDC988-06DC-43C7-8445-24429840D884}" destId="{20458AB8-2321-4B4F-B463-4959DF7FE380}" srcOrd="6" destOrd="0" presId="urn:microsoft.com/office/officeart/2005/8/layout/hierarchy3"/>
    <dgm:cxn modelId="{97742783-336E-47FB-BBB1-667C6AD4AEA4}" type="presParOf" srcId="{7DFDC988-06DC-43C7-8445-24429840D884}" destId="{E813214F-97C4-4916-8D3A-E46DF37067EC}" srcOrd="7" destOrd="0" presId="urn:microsoft.com/office/officeart/2005/8/layout/hierarchy3"/>
    <dgm:cxn modelId="{1C1F0BDA-1A58-4308-95B5-751B169F7C0A}" type="presParOf" srcId="{E2F0F41A-9177-4C5C-A415-062B413190B2}" destId="{6E367C47-85EB-4158-B05F-863C6196AC92}" srcOrd="1" destOrd="0" presId="urn:microsoft.com/office/officeart/2005/8/layout/hierarchy3"/>
    <dgm:cxn modelId="{13C9EEB5-9F60-4A3A-9244-73287061C7A5}" type="presParOf" srcId="{6E367C47-85EB-4158-B05F-863C6196AC92}" destId="{C0DB36A2-6C1F-46E4-B44F-1D5CEC2E6DCC}" srcOrd="0" destOrd="0" presId="urn:microsoft.com/office/officeart/2005/8/layout/hierarchy3"/>
    <dgm:cxn modelId="{1870828E-4CF3-4FDC-B178-BA7B066CF55C}" type="presParOf" srcId="{C0DB36A2-6C1F-46E4-B44F-1D5CEC2E6DCC}" destId="{E516A081-BAFF-4908-8E6C-BE7FEBA9CA47}" srcOrd="0" destOrd="0" presId="urn:microsoft.com/office/officeart/2005/8/layout/hierarchy3"/>
    <dgm:cxn modelId="{7E24D908-FF1A-478B-9C88-B7F59BC1D370}" type="presParOf" srcId="{C0DB36A2-6C1F-46E4-B44F-1D5CEC2E6DCC}" destId="{055AC702-0FD0-4C62-9A3A-FC9D12F84FCC}" srcOrd="1" destOrd="0" presId="urn:microsoft.com/office/officeart/2005/8/layout/hierarchy3"/>
    <dgm:cxn modelId="{77DF6D85-73FD-43F9-9BE3-585F94A2005D}" type="presParOf" srcId="{6E367C47-85EB-4158-B05F-863C6196AC92}" destId="{0B1513AB-14CC-4A57-B7F9-313AF9873BDC}" srcOrd="1" destOrd="0" presId="urn:microsoft.com/office/officeart/2005/8/layout/hierarchy3"/>
    <dgm:cxn modelId="{C14D9234-421F-45BC-B9D2-ED4EE79D16C8}" type="presParOf" srcId="{E2F0F41A-9177-4C5C-A415-062B413190B2}" destId="{FAED10F4-12C7-4530-B66B-FF7EAD3B222D}" srcOrd="2" destOrd="0" presId="urn:microsoft.com/office/officeart/2005/8/layout/hierarchy3"/>
    <dgm:cxn modelId="{AF72B348-6B6B-4F97-8EDE-950F71CE9C03}" type="presParOf" srcId="{FAED10F4-12C7-4530-B66B-FF7EAD3B222D}" destId="{7AEBD1CC-E949-47E4-BC27-B26AACD953EC}" srcOrd="0" destOrd="0" presId="urn:microsoft.com/office/officeart/2005/8/layout/hierarchy3"/>
    <dgm:cxn modelId="{E1B5DE5F-C8C7-45B6-A8D3-793F751CE7DF}" type="presParOf" srcId="{7AEBD1CC-E949-47E4-BC27-B26AACD953EC}" destId="{F24C0AC6-E1E9-4C5A-AD29-4CDF07251E41}" srcOrd="0" destOrd="0" presId="urn:microsoft.com/office/officeart/2005/8/layout/hierarchy3"/>
    <dgm:cxn modelId="{DED55750-BA08-49AC-907C-0CE2BCE49CDC}" type="presParOf" srcId="{7AEBD1CC-E949-47E4-BC27-B26AACD953EC}" destId="{88238D58-5BEC-4202-A341-A827E323B459}" srcOrd="1" destOrd="0" presId="urn:microsoft.com/office/officeart/2005/8/layout/hierarchy3"/>
    <dgm:cxn modelId="{B1A7A203-314C-4195-A3A7-AB904DA81EF8}" type="presParOf" srcId="{FAED10F4-12C7-4530-B66B-FF7EAD3B222D}" destId="{44744A97-528D-4A3A-B9E3-308B7A7C1986}" srcOrd="1" destOrd="0" presId="urn:microsoft.com/office/officeart/2005/8/layout/hierarchy3"/>
    <dgm:cxn modelId="{56A72A47-0847-4294-B1BB-5666CD2F13C1}" type="presParOf" srcId="{44744A97-528D-4A3A-B9E3-308B7A7C1986}" destId="{0CBBE007-F0F8-4E05-ABCB-C713068EB302}" srcOrd="0" destOrd="0" presId="urn:microsoft.com/office/officeart/2005/8/layout/hierarchy3"/>
    <dgm:cxn modelId="{8BDFF811-8C6B-4355-B46C-9B3A4F3005E6}" type="presParOf" srcId="{44744A97-528D-4A3A-B9E3-308B7A7C1986}" destId="{6BE42DBE-86E2-4B70-A90A-C46BD4017467}" srcOrd="1" destOrd="0" presId="urn:microsoft.com/office/officeart/2005/8/layout/hierarchy3"/>
    <dgm:cxn modelId="{40C2A1F1-369A-4852-898F-565684F2F15F}" type="presParOf" srcId="{44744A97-528D-4A3A-B9E3-308B7A7C1986}" destId="{FE822ACA-D431-40BC-ADF1-785590CD4C36}" srcOrd="2" destOrd="0" presId="urn:microsoft.com/office/officeart/2005/8/layout/hierarchy3"/>
    <dgm:cxn modelId="{4618F12E-2B66-4ED6-A946-B79C0F702893}" type="presParOf" srcId="{44744A97-528D-4A3A-B9E3-308B7A7C1986}" destId="{F53A44EB-922B-4E47-8904-61C086A2E97F}" srcOrd="3" destOrd="0" presId="urn:microsoft.com/office/officeart/2005/8/layout/hierarchy3"/>
    <dgm:cxn modelId="{929504C5-0A49-47B4-8B5E-C4BFE11E6571}" type="presParOf" srcId="{44744A97-528D-4A3A-B9E3-308B7A7C1986}" destId="{E59026F9-CC43-4C45-94E4-1620259D8438}" srcOrd="4" destOrd="0" presId="urn:microsoft.com/office/officeart/2005/8/layout/hierarchy3"/>
    <dgm:cxn modelId="{957E65E3-F899-434E-8BA5-A8E6EE299F3A}" type="presParOf" srcId="{44744A97-528D-4A3A-B9E3-308B7A7C1986}" destId="{6CB13418-BEF7-4880-81D4-E09DDA571B2E}" srcOrd="5" destOrd="0" presId="urn:microsoft.com/office/officeart/2005/8/layout/hierarchy3"/>
    <dgm:cxn modelId="{562F536E-219A-4734-A268-0976E9E07DEF}" type="presParOf" srcId="{44744A97-528D-4A3A-B9E3-308B7A7C1986}" destId="{CCD98D9F-C724-4DAB-B3CA-C8087E005D22}" srcOrd="6" destOrd="0" presId="urn:microsoft.com/office/officeart/2005/8/layout/hierarchy3"/>
    <dgm:cxn modelId="{ACC33FE6-7FBC-4490-81EC-A88B63294715}" type="presParOf" srcId="{44744A97-528D-4A3A-B9E3-308B7A7C1986}" destId="{9D9D30C8-BBA1-478F-873A-8A788ED6764C}" srcOrd="7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22543-B960-431B-B57D-AEDD5EE6E11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28A18A-8C48-41D3-8A9C-319383FB7563}">
      <dgm:prSet/>
      <dgm:spPr/>
      <dgm:t>
        <a:bodyPr/>
        <a:lstStyle/>
        <a:p>
          <a:r>
            <a:rPr lang="en-US" b="1" dirty="0"/>
            <a:t>Entry conditions: </a:t>
          </a:r>
          <a:r>
            <a:rPr lang="en-US" dirty="0"/>
            <a:t>Conditions that must, in general, be satisfied before the events described in the script can occur.</a:t>
          </a:r>
        </a:p>
      </dgm:t>
    </dgm:pt>
    <dgm:pt modelId="{1CBAEADC-DC1A-4D54-BFEE-C3B325D8A7F7}" type="parTrans" cxnId="{5F6D0D6D-1878-4418-91B3-FA891DA452E1}">
      <dgm:prSet/>
      <dgm:spPr/>
      <dgm:t>
        <a:bodyPr/>
        <a:lstStyle/>
        <a:p>
          <a:endParaRPr lang="en-US"/>
        </a:p>
      </dgm:t>
    </dgm:pt>
    <dgm:pt modelId="{3051E2AF-93BC-49A5-9840-BFE8B5D95420}" type="sibTrans" cxnId="{5F6D0D6D-1878-4418-91B3-FA891DA452E1}">
      <dgm:prSet/>
      <dgm:spPr/>
      <dgm:t>
        <a:bodyPr/>
        <a:lstStyle/>
        <a:p>
          <a:endParaRPr lang="en-US"/>
        </a:p>
      </dgm:t>
    </dgm:pt>
    <dgm:pt modelId="{955204A5-9F50-4F0F-A81F-FEB5173A5933}">
      <dgm:prSet/>
      <dgm:spPr/>
      <dgm:t>
        <a:bodyPr/>
        <a:lstStyle/>
        <a:p>
          <a:r>
            <a:rPr lang="en-US" b="1" dirty="0"/>
            <a:t>Result: </a:t>
          </a:r>
          <a:r>
            <a:rPr lang="en-US" dirty="0"/>
            <a:t>Conditions that will, in general, be true after the events described in the script have occurred.</a:t>
          </a:r>
        </a:p>
      </dgm:t>
    </dgm:pt>
    <dgm:pt modelId="{31B577B9-31AD-474B-98DF-F916247D7439}" type="parTrans" cxnId="{AD1B0E86-CB9B-4E45-AE6C-1F14F08F4586}">
      <dgm:prSet/>
      <dgm:spPr/>
      <dgm:t>
        <a:bodyPr/>
        <a:lstStyle/>
        <a:p>
          <a:endParaRPr lang="en-US"/>
        </a:p>
      </dgm:t>
    </dgm:pt>
    <dgm:pt modelId="{84EE2563-47A4-4BBF-A2DB-5DFD62418C45}" type="sibTrans" cxnId="{AD1B0E86-CB9B-4E45-AE6C-1F14F08F4586}">
      <dgm:prSet/>
      <dgm:spPr/>
      <dgm:t>
        <a:bodyPr/>
        <a:lstStyle/>
        <a:p>
          <a:endParaRPr lang="en-US"/>
        </a:p>
      </dgm:t>
    </dgm:pt>
    <dgm:pt modelId="{74A60021-87AC-483C-9005-C8F6595546E4}">
      <dgm:prSet/>
      <dgm:spPr/>
      <dgm:t>
        <a:bodyPr/>
        <a:lstStyle/>
        <a:p>
          <a:r>
            <a:rPr lang="en-US" b="1" dirty="0"/>
            <a:t>Props: </a:t>
          </a:r>
          <a:r>
            <a:rPr lang="en-US" dirty="0"/>
            <a:t>Slots representing objects that are involved in the event described in the script.</a:t>
          </a:r>
        </a:p>
      </dgm:t>
    </dgm:pt>
    <dgm:pt modelId="{C1ED62CA-D84A-4F6D-A781-87FF2880CBE4}" type="parTrans" cxnId="{E5A07976-7DCD-435B-AB6F-FBAA4BD1E2E2}">
      <dgm:prSet/>
      <dgm:spPr/>
      <dgm:t>
        <a:bodyPr/>
        <a:lstStyle/>
        <a:p>
          <a:endParaRPr lang="en-US"/>
        </a:p>
      </dgm:t>
    </dgm:pt>
    <dgm:pt modelId="{6A81EE68-54F7-49EC-AE10-1E40E14DBF6B}" type="sibTrans" cxnId="{E5A07976-7DCD-435B-AB6F-FBAA4BD1E2E2}">
      <dgm:prSet/>
      <dgm:spPr/>
      <dgm:t>
        <a:bodyPr/>
        <a:lstStyle/>
        <a:p>
          <a:endParaRPr lang="en-US"/>
        </a:p>
      </dgm:t>
    </dgm:pt>
    <dgm:pt modelId="{1D8C2007-20AA-47C2-9840-FA61CF5241AC}">
      <dgm:prSet/>
      <dgm:spPr/>
      <dgm:t>
        <a:bodyPr/>
        <a:lstStyle/>
        <a:p>
          <a:r>
            <a:rPr lang="en-US" b="1" dirty="0"/>
            <a:t>Roles: </a:t>
          </a:r>
          <a:r>
            <a:rPr lang="en-US" dirty="0"/>
            <a:t>Slots representing people who are involved in the events described in the script.</a:t>
          </a:r>
        </a:p>
      </dgm:t>
    </dgm:pt>
    <dgm:pt modelId="{76EA4A7F-BB85-435C-937E-05C9421BA303}" type="parTrans" cxnId="{A5F535C2-3AB1-4BBE-A6A9-F8132B167F4E}">
      <dgm:prSet/>
      <dgm:spPr/>
      <dgm:t>
        <a:bodyPr/>
        <a:lstStyle/>
        <a:p>
          <a:endParaRPr lang="en-US"/>
        </a:p>
      </dgm:t>
    </dgm:pt>
    <dgm:pt modelId="{FFFE766B-4ED3-4B8D-96E9-D6FBFA840127}" type="sibTrans" cxnId="{A5F535C2-3AB1-4BBE-A6A9-F8132B167F4E}">
      <dgm:prSet/>
      <dgm:spPr/>
      <dgm:t>
        <a:bodyPr/>
        <a:lstStyle/>
        <a:p>
          <a:endParaRPr lang="en-US"/>
        </a:p>
      </dgm:t>
    </dgm:pt>
    <dgm:pt modelId="{0B2039B7-BB0E-477B-BD7D-B5C5C7D64E21}">
      <dgm:prSet/>
      <dgm:spPr/>
      <dgm:t>
        <a:bodyPr/>
        <a:lstStyle/>
        <a:p>
          <a:r>
            <a:rPr lang="en-US" b="1" dirty="0"/>
            <a:t>Track: </a:t>
          </a:r>
          <a:r>
            <a:rPr lang="en-US" dirty="0"/>
            <a:t>The specific variation on a more general pattern that is represented by the particular script.</a:t>
          </a:r>
        </a:p>
      </dgm:t>
    </dgm:pt>
    <dgm:pt modelId="{20D1AD69-95EC-450C-8596-337B02CDA09E}" type="parTrans" cxnId="{151FB1D1-BAF3-4714-A3FD-5E4E94F6DD31}">
      <dgm:prSet/>
      <dgm:spPr/>
      <dgm:t>
        <a:bodyPr/>
        <a:lstStyle/>
        <a:p>
          <a:endParaRPr lang="en-US"/>
        </a:p>
      </dgm:t>
    </dgm:pt>
    <dgm:pt modelId="{6E7278D6-E492-4199-B299-F4AA90AB6FF4}" type="sibTrans" cxnId="{151FB1D1-BAF3-4714-A3FD-5E4E94F6DD31}">
      <dgm:prSet/>
      <dgm:spPr/>
      <dgm:t>
        <a:bodyPr/>
        <a:lstStyle/>
        <a:p>
          <a:endParaRPr lang="en-US"/>
        </a:p>
      </dgm:t>
    </dgm:pt>
    <dgm:pt modelId="{DAD23270-DB68-4DF6-B5BF-1F3E020D9633}">
      <dgm:prSet/>
      <dgm:spPr/>
      <dgm:t>
        <a:bodyPr/>
        <a:lstStyle/>
        <a:p>
          <a:r>
            <a:rPr lang="en-US" b="1" dirty="0"/>
            <a:t>Scenes: </a:t>
          </a:r>
          <a:r>
            <a:rPr lang="en-US" dirty="0"/>
            <a:t>The actual sequences of events that occur.</a:t>
          </a:r>
        </a:p>
      </dgm:t>
    </dgm:pt>
    <dgm:pt modelId="{799EC97D-D917-46AB-974B-C0FDEC77CB1D}" type="parTrans" cxnId="{E60743DD-D6C1-4F88-B60D-D55DC4F54394}">
      <dgm:prSet/>
      <dgm:spPr/>
      <dgm:t>
        <a:bodyPr/>
        <a:lstStyle/>
        <a:p>
          <a:endParaRPr lang="en-US"/>
        </a:p>
      </dgm:t>
    </dgm:pt>
    <dgm:pt modelId="{46077775-4D16-404B-8CE8-2F318572B738}" type="sibTrans" cxnId="{E60743DD-D6C1-4F88-B60D-D55DC4F54394}">
      <dgm:prSet/>
      <dgm:spPr/>
      <dgm:t>
        <a:bodyPr/>
        <a:lstStyle/>
        <a:p>
          <a:endParaRPr lang="en-US"/>
        </a:p>
      </dgm:t>
    </dgm:pt>
    <dgm:pt modelId="{40C618CB-04DF-4A6B-88BA-98EC14F46C08}" type="pres">
      <dgm:prSet presAssocID="{38222543-B960-431B-B57D-AEDD5EE6E114}" presName="root" presStyleCnt="0">
        <dgm:presLayoutVars>
          <dgm:dir/>
          <dgm:resizeHandles val="exact"/>
        </dgm:presLayoutVars>
      </dgm:prSet>
      <dgm:spPr/>
    </dgm:pt>
    <dgm:pt modelId="{E64DA69C-43A2-4A47-A003-52DDEA51A481}" type="pres">
      <dgm:prSet presAssocID="{E128A18A-8C48-41D3-8A9C-319383FB7563}" presName="compNode" presStyleCnt="0"/>
      <dgm:spPr/>
    </dgm:pt>
    <dgm:pt modelId="{FB14A96A-446F-46E6-9764-FA9F1BD5C521}" type="pres">
      <dgm:prSet presAssocID="{E128A18A-8C48-41D3-8A9C-319383FB7563}" presName="bgRect" presStyleLbl="bgShp" presStyleIdx="0" presStyleCnt="6"/>
      <dgm:spPr/>
    </dgm:pt>
    <dgm:pt modelId="{828D98D9-0714-4481-8B31-18183DA694BB}" type="pres">
      <dgm:prSet presAssocID="{E128A18A-8C48-41D3-8A9C-319383FB756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outline"/>
        </a:ext>
      </dgm:extLst>
    </dgm:pt>
    <dgm:pt modelId="{F360A10D-D84F-47AC-8A79-6EE96CC1F519}" type="pres">
      <dgm:prSet presAssocID="{E128A18A-8C48-41D3-8A9C-319383FB7563}" presName="spaceRect" presStyleCnt="0"/>
      <dgm:spPr/>
    </dgm:pt>
    <dgm:pt modelId="{DFD02BB3-C419-4159-8A93-2459D4B1CA2C}" type="pres">
      <dgm:prSet presAssocID="{E128A18A-8C48-41D3-8A9C-319383FB7563}" presName="parTx" presStyleLbl="revTx" presStyleIdx="0" presStyleCnt="6">
        <dgm:presLayoutVars>
          <dgm:chMax val="0"/>
          <dgm:chPref val="0"/>
        </dgm:presLayoutVars>
      </dgm:prSet>
      <dgm:spPr/>
    </dgm:pt>
    <dgm:pt modelId="{AA022429-E7C2-427C-B87C-CD18D2BA5C41}" type="pres">
      <dgm:prSet presAssocID="{3051E2AF-93BC-49A5-9840-BFE8B5D95420}" presName="sibTrans" presStyleCnt="0"/>
      <dgm:spPr/>
    </dgm:pt>
    <dgm:pt modelId="{B7D5DBD9-39D7-4DC3-A381-6F679F23EFF5}" type="pres">
      <dgm:prSet presAssocID="{955204A5-9F50-4F0F-A81F-FEB5173A5933}" presName="compNode" presStyleCnt="0"/>
      <dgm:spPr/>
    </dgm:pt>
    <dgm:pt modelId="{D69A9CD6-D73D-4598-B8FF-19652427D475}" type="pres">
      <dgm:prSet presAssocID="{955204A5-9F50-4F0F-A81F-FEB5173A5933}" presName="bgRect" presStyleLbl="bgShp" presStyleIdx="1" presStyleCnt="6"/>
      <dgm:spPr/>
    </dgm:pt>
    <dgm:pt modelId="{FAA0B052-2F95-4C1A-9117-BDA84C091942}" type="pres">
      <dgm:prSet presAssocID="{955204A5-9F50-4F0F-A81F-FEB5173A593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4E86B11-F601-4839-A20B-85A90FAB94F9}" type="pres">
      <dgm:prSet presAssocID="{955204A5-9F50-4F0F-A81F-FEB5173A5933}" presName="spaceRect" presStyleCnt="0"/>
      <dgm:spPr/>
    </dgm:pt>
    <dgm:pt modelId="{C553C74C-58EE-40D7-AFE8-81ACE5426033}" type="pres">
      <dgm:prSet presAssocID="{955204A5-9F50-4F0F-A81F-FEB5173A5933}" presName="parTx" presStyleLbl="revTx" presStyleIdx="1" presStyleCnt="6">
        <dgm:presLayoutVars>
          <dgm:chMax val="0"/>
          <dgm:chPref val="0"/>
        </dgm:presLayoutVars>
      </dgm:prSet>
      <dgm:spPr/>
    </dgm:pt>
    <dgm:pt modelId="{7FE17109-F4AE-4C42-9873-3ADF6E3E2F6A}" type="pres">
      <dgm:prSet presAssocID="{84EE2563-47A4-4BBF-A2DB-5DFD62418C45}" presName="sibTrans" presStyleCnt="0"/>
      <dgm:spPr/>
    </dgm:pt>
    <dgm:pt modelId="{5F8D0293-2A1A-4E68-BC27-771211B0A304}" type="pres">
      <dgm:prSet presAssocID="{74A60021-87AC-483C-9005-C8F6595546E4}" presName="compNode" presStyleCnt="0"/>
      <dgm:spPr/>
    </dgm:pt>
    <dgm:pt modelId="{EAB1505E-EB68-452B-8C5C-E7D87AD38E5F}" type="pres">
      <dgm:prSet presAssocID="{74A60021-87AC-483C-9005-C8F6595546E4}" presName="bgRect" presStyleLbl="bgShp" presStyleIdx="2" presStyleCnt="6"/>
      <dgm:spPr/>
    </dgm:pt>
    <dgm:pt modelId="{45DB6F6E-DF31-488A-BA73-E823B124898C}" type="pres">
      <dgm:prSet presAssocID="{74A60021-87AC-483C-9005-C8F6595546E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69D1533-EA78-42CB-A170-C198FCC18D52}" type="pres">
      <dgm:prSet presAssocID="{74A60021-87AC-483C-9005-C8F6595546E4}" presName="spaceRect" presStyleCnt="0"/>
      <dgm:spPr/>
    </dgm:pt>
    <dgm:pt modelId="{E8EAF98A-5CB2-4A26-9555-BEE496250AEC}" type="pres">
      <dgm:prSet presAssocID="{74A60021-87AC-483C-9005-C8F6595546E4}" presName="parTx" presStyleLbl="revTx" presStyleIdx="2" presStyleCnt="6">
        <dgm:presLayoutVars>
          <dgm:chMax val="0"/>
          <dgm:chPref val="0"/>
        </dgm:presLayoutVars>
      </dgm:prSet>
      <dgm:spPr/>
    </dgm:pt>
    <dgm:pt modelId="{22CB3717-A1DB-4FAC-A3D5-375EB334E74D}" type="pres">
      <dgm:prSet presAssocID="{6A81EE68-54F7-49EC-AE10-1E40E14DBF6B}" presName="sibTrans" presStyleCnt="0"/>
      <dgm:spPr/>
    </dgm:pt>
    <dgm:pt modelId="{6508FB4B-904A-4A5E-928B-6D58EF9B355D}" type="pres">
      <dgm:prSet presAssocID="{1D8C2007-20AA-47C2-9840-FA61CF5241AC}" presName="compNode" presStyleCnt="0"/>
      <dgm:spPr/>
    </dgm:pt>
    <dgm:pt modelId="{F4F48D8C-DFCD-4B41-AC7E-D798F4AF7796}" type="pres">
      <dgm:prSet presAssocID="{1D8C2007-20AA-47C2-9840-FA61CF5241AC}" presName="bgRect" presStyleLbl="bgShp" presStyleIdx="3" presStyleCnt="6"/>
      <dgm:spPr/>
    </dgm:pt>
    <dgm:pt modelId="{4DF33A15-2084-4E63-A895-BE9585552FBF}" type="pres">
      <dgm:prSet presAssocID="{1D8C2007-20AA-47C2-9840-FA61CF5241A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863ACA4-5EDC-4029-AE0D-5A027AE5193C}" type="pres">
      <dgm:prSet presAssocID="{1D8C2007-20AA-47C2-9840-FA61CF5241AC}" presName="spaceRect" presStyleCnt="0"/>
      <dgm:spPr/>
    </dgm:pt>
    <dgm:pt modelId="{AAB714FA-ED5C-45EE-8A02-CBF9E9C67B68}" type="pres">
      <dgm:prSet presAssocID="{1D8C2007-20AA-47C2-9840-FA61CF5241AC}" presName="parTx" presStyleLbl="revTx" presStyleIdx="3" presStyleCnt="6">
        <dgm:presLayoutVars>
          <dgm:chMax val="0"/>
          <dgm:chPref val="0"/>
        </dgm:presLayoutVars>
      </dgm:prSet>
      <dgm:spPr/>
    </dgm:pt>
    <dgm:pt modelId="{1BF9AEA1-A7D4-43AA-8C42-5223A8736D03}" type="pres">
      <dgm:prSet presAssocID="{FFFE766B-4ED3-4B8D-96E9-D6FBFA840127}" presName="sibTrans" presStyleCnt="0"/>
      <dgm:spPr/>
    </dgm:pt>
    <dgm:pt modelId="{794311C3-0752-4DA3-BA75-BF021162FA65}" type="pres">
      <dgm:prSet presAssocID="{0B2039B7-BB0E-477B-BD7D-B5C5C7D64E21}" presName="compNode" presStyleCnt="0"/>
      <dgm:spPr/>
    </dgm:pt>
    <dgm:pt modelId="{3C600864-F87C-480A-8949-38ECC6918F07}" type="pres">
      <dgm:prSet presAssocID="{0B2039B7-BB0E-477B-BD7D-B5C5C7D64E21}" presName="bgRect" presStyleLbl="bgShp" presStyleIdx="4" presStyleCnt="6"/>
      <dgm:spPr/>
    </dgm:pt>
    <dgm:pt modelId="{53CE7D82-1579-4ED5-A927-9BE8C0DCC33C}" type="pres">
      <dgm:prSet presAssocID="{0B2039B7-BB0E-477B-BD7D-B5C5C7D64E2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D931F73-81DB-4F3F-801C-5CB077E27845}" type="pres">
      <dgm:prSet presAssocID="{0B2039B7-BB0E-477B-BD7D-B5C5C7D64E21}" presName="spaceRect" presStyleCnt="0"/>
      <dgm:spPr/>
    </dgm:pt>
    <dgm:pt modelId="{15953649-D208-4E6B-A714-9CC4C0B2EFBF}" type="pres">
      <dgm:prSet presAssocID="{0B2039B7-BB0E-477B-BD7D-B5C5C7D64E21}" presName="parTx" presStyleLbl="revTx" presStyleIdx="4" presStyleCnt="6">
        <dgm:presLayoutVars>
          <dgm:chMax val="0"/>
          <dgm:chPref val="0"/>
        </dgm:presLayoutVars>
      </dgm:prSet>
      <dgm:spPr/>
    </dgm:pt>
    <dgm:pt modelId="{41C33322-8670-48BA-B9B9-55A2AE3054F3}" type="pres">
      <dgm:prSet presAssocID="{6E7278D6-E492-4199-B299-F4AA90AB6FF4}" presName="sibTrans" presStyleCnt="0"/>
      <dgm:spPr/>
    </dgm:pt>
    <dgm:pt modelId="{F270E8D8-70B5-44E9-957F-55B434E1C49A}" type="pres">
      <dgm:prSet presAssocID="{DAD23270-DB68-4DF6-B5BF-1F3E020D9633}" presName="compNode" presStyleCnt="0"/>
      <dgm:spPr/>
    </dgm:pt>
    <dgm:pt modelId="{C32A6D73-94C1-4585-B515-AB3FCA8C28EB}" type="pres">
      <dgm:prSet presAssocID="{DAD23270-DB68-4DF6-B5BF-1F3E020D9633}" presName="bgRect" presStyleLbl="bgShp" presStyleIdx="5" presStyleCnt="6"/>
      <dgm:spPr/>
    </dgm:pt>
    <dgm:pt modelId="{57179937-A2A6-4BCA-8A1F-E7AC62DF8C4D}" type="pres">
      <dgm:prSet presAssocID="{DAD23270-DB68-4DF6-B5BF-1F3E020D96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 outline"/>
        </a:ext>
      </dgm:extLst>
    </dgm:pt>
    <dgm:pt modelId="{FC62C64D-F708-4EDC-A2A1-FCF3960DC088}" type="pres">
      <dgm:prSet presAssocID="{DAD23270-DB68-4DF6-B5BF-1F3E020D9633}" presName="spaceRect" presStyleCnt="0"/>
      <dgm:spPr/>
    </dgm:pt>
    <dgm:pt modelId="{C6A96913-FF91-44BF-B8BB-EB8B40752182}" type="pres">
      <dgm:prSet presAssocID="{DAD23270-DB68-4DF6-B5BF-1F3E020D963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76D0203-26E1-421E-835F-2F976B8A7255}" type="presOf" srcId="{38222543-B960-431B-B57D-AEDD5EE6E114}" destId="{40C618CB-04DF-4A6B-88BA-98EC14F46C08}" srcOrd="0" destOrd="0" presId="urn:microsoft.com/office/officeart/2018/2/layout/IconVerticalSolidList"/>
    <dgm:cxn modelId="{2E5CCB60-A0C9-4FB6-8DE5-4CCED435FA21}" type="presOf" srcId="{DAD23270-DB68-4DF6-B5BF-1F3E020D9633}" destId="{C6A96913-FF91-44BF-B8BB-EB8B40752182}" srcOrd="0" destOrd="0" presId="urn:microsoft.com/office/officeart/2018/2/layout/IconVerticalSolidList"/>
    <dgm:cxn modelId="{5705F260-16BC-4FDA-9777-A737B7AE0ED0}" type="presOf" srcId="{E128A18A-8C48-41D3-8A9C-319383FB7563}" destId="{DFD02BB3-C419-4159-8A93-2459D4B1CA2C}" srcOrd="0" destOrd="0" presId="urn:microsoft.com/office/officeart/2018/2/layout/IconVerticalSolidList"/>
    <dgm:cxn modelId="{5F6D0D6D-1878-4418-91B3-FA891DA452E1}" srcId="{38222543-B960-431B-B57D-AEDD5EE6E114}" destId="{E128A18A-8C48-41D3-8A9C-319383FB7563}" srcOrd="0" destOrd="0" parTransId="{1CBAEADC-DC1A-4D54-BFEE-C3B325D8A7F7}" sibTransId="{3051E2AF-93BC-49A5-9840-BFE8B5D95420}"/>
    <dgm:cxn modelId="{E5A07976-7DCD-435B-AB6F-FBAA4BD1E2E2}" srcId="{38222543-B960-431B-B57D-AEDD5EE6E114}" destId="{74A60021-87AC-483C-9005-C8F6595546E4}" srcOrd="2" destOrd="0" parTransId="{C1ED62CA-D84A-4F6D-A781-87FF2880CBE4}" sibTransId="{6A81EE68-54F7-49EC-AE10-1E40E14DBF6B}"/>
    <dgm:cxn modelId="{AD1B0E86-CB9B-4E45-AE6C-1F14F08F4586}" srcId="{38222543-B960-431B-B57D-AEDD5EE6E114}" destId="{955204A5-9F50-4F0F-A81F-FEB5173A5933}" srcOrd="1" destOrd="0" parTransId="{31B577B9-31AD-474B-98DF-F916247D7439}" sibTransId="{84EE2563-47A4-4BBF-A2DB-5DFD62418C45}"/>
    <dgm:cxn modelId="{F0DF488C-8F7C-4E6A-965A-DDAF8F9EE939}" type="presOf" srcId="{0B2039B7-BB0E-477B-BD7D-B5C5C7D64E21}" destId="{15953649-D208-4E6B-A714-9CC4C0B2EFBF}" srcOrd="0" destOrd="0" presId="urn:microsoft.com/office/officeart/2018/2/layout/IconVerticalSolidList"/>
    <dgm:cxn modelId="{14496E93-2F90-414D-8D07-EC79C9AD0491}" type="presOf" srcId="{1D8C2007-20AA-47C2-9840-FA61CF5241AC}" destId="{AAB714FA-ED5C-45EE-8A02-CBF9E9C67B68}" srcOrd="0" destOrd="0" presId="urn:microsoft.com/office/officeart/2018/2/layout/IconVerticalSolidList"/>
    <dgm:cxn modelId="{0B9307A1-864D-429D-BB40-7348FA9D74B4}" type="presOf" srcId="{955204A5-9F50-4F0F-A81F-FEB5173A5933}" destId="{C553C74C-58EE-40D7-AFE8-81ACE5426033}" srcOrd="0" destOrd="0" presId="urn:microsoft.com/office/officeart/2018/2/layout/IconVerticalSolidList"/>
    <dgm:cxn modelId="{9A0FEEC1-33AE-4D06-BCB2-CD39BDE18182}" type="presOf" srcId="{74A60021-87AC-483C-9005-C8F6595546E4}" destId="{E8EAF98A-5CB2-4A26-9555-BEE496250AEC}" srcOrd="0" destOrd="0" presId="urn:microsoft.com/office/officeart/2018/2/layout/IconVerticalSolidList"/>
    <dgm:cxn modelId="{A5F535C2-3AB1-4BBE-A6A9-F8132B167F4E}" srcId="{38222543-B960-431B-B57D-AEDD5EE6E114}" destId="{1D8C2007-20AA-47C2-9840-FA61CF5241AC}" srcOrd="3" destOrd="0" parTransId="{76EA4A7F-BB85-435C-937E-05C9421BA303}" sibTransId="{FFFE766B-4ED3-4B8D-96E9-D6FBFA840127}"/>
    <dgm:cxn modelId="{151FB1D1-BAF3-4714-A3FD-5E4E94F6DD31}" srcId="{38222543-B960-431B-B57D-AEDD5EE6E114}" destId="{0B2039B7-BB0E-477B-BD7D-B5C5C7D64E21}" srcOrd="4" destOrd="0" parTransId="{20D1AD69-95EC-450C-8596-337B02CDA09E}" sibTransId="{6E7278D6-E492-4199-B299-F4AA90AB6FF4}"/>
    <dgm:cxn modelId="{E60743DD-D6C1-4F88-B60D-D55DC4F54394}" srcId="{38222543-B960-431B-B57D-AEDD5EE6E114}" destId="{DAD23270-DB68-4DF6-B5BF-1F3E020D9633}" srcOrd="5" destOrd="0" parTransId="{799EC97D-D917-46AB-974B-C0FDEC77CB1D}" sibTransId="{46077775-4D16-404B-8CE8-2F318572B738}"/>
    <dgm:cxn modelId="{A0AD7BFD-9253-4511-9A19-9CB685DE581B}" type="presParOf" srcId="{40C618CB-04DF-4A6B-88BA-98EC14F46C08}" destId="{E64DA69C-43A2-4A47-A003-52DDEA51A481}" srcOrd="0" destOrd="0" presId="urn:microsoft.com/office/officeart/2018/2/layout/IconVerticalSolidList"/>
    <dgm:cxn modelId="{8691601D-88F2-493E-9939-20E199491D7A}" type="presParOf" srcId="{E64DA69C-43A2-4A47-A003-52DDEA51A481}" destId="{FB14A96A-446F-46E6-9764-FA9F1BD5C521}" srcOrd="0" destOrd="0" presId="urn:microsoft.com/office/officeart/2018/2/layout/IconVerticalSolidList"/>
    <dgm:cxn modelId="{B1CD7ECA-5F08-464B-BC19-7D8F6ADB3E3B}" type="presParOf" srcId="{E64DA69C-43A2-4A47-A003-52DDEA51A481}" destId="{828D98D9-0714-4481-8B31-18183DA694BB}" srcOrd="1" destOrd="0" presId="urn:microsoft.com/office/officeart/2018/2/layout/IconVerticalSolidList"/>
    <dgm:cxn modelId="{DC6FD91F-6BF5-4467-9001-F6D73634416E}" type="presParOf" srcId="{E64DA69C-43A2-4A47-A003-52DDEA51A481}" destId="{F360A10D-D84F-47AC-8A79-6EE96CC1F519}" srcOrd="2" destOrd="0" presId="urn:microsoft.com/office/officeart/2018/2/layout/IconVerticalSolidList"/>
    <dgm:cxn modelId="{88093E01-0C2D-43B1-95AA-58F3CA8BC1B1}" type="presParOf" srcId="{E64DA69C-43A2-4A47-A003-52DDEA51A481}" destId="{DFD02BB3-C419-4159-8A93-2459D4B1CA2C}" srcOrd="3" destOrd="0" presId="urn:microsoft.com/office/officeart/2018/2/layout/IconVerticalSolidList"/>
    <dgm:cxn modelId="{C90B97A5-D44D-40DF-A136-F1B40734F51A}" type="presParOf" srcId="{40C618CB-04DF-4A6B-88BA-98EC14F46C08}" destId="{AA022429-E7C2-427C-B87C-CD18D2BA5C41}" srcOrd="1" destOrd="0" presId="urn:microsoft.com/office/officeart/2018/2/layout/IconVerticalSolidList"/>
    <dgm:cxn modelId="{9A60409A-C65A-4B50-8D3D-39ACF18605DB}" type="presParOf" srcId="{40C618CB-04DF-4A6B-88BA-98EC14F46C08}" destId="{B7D5DBD9-39D7-4DC3-A381-6F679F23EFF5}" srcOrd="2" destOrd="0" presId="urn:microsoft.com/office/officeart/2018/2/layout/IconVerticalSolidList"/>
    <dgm:cxn modelId="{5FE07A61-E471-43F0-B3C9-0C7A1CC52D95}" type="presParOf" srcId="{B7D5DBD9-39D7-4DC3-A381-6F679F23EFF5}" destId="{D69A9CD6-D73D-4598-B8FF-19652427D475}" srcOrd="0" destOrd="0" presId="urn:microsoft.com/office/officeart/2018/2/layout/IconVerticalSolidList"/>
    <dgm:cxn modelId="{B80DE6DB-37DC-4F0F-81BC-CC43C1B67679}" type="presParOf" srcId="{B7D5DBD9-39D7-4DC3-A381-6F679F23EFF5}" destId="{FAA0B052-2F95-4C1A-9117-BDA84C091942}" srcOrd="1" destOrd="0" presId="urn:microsoft.com/office/officeart/2018/2/layout/IconVerticalSolidList"/>
    <dgm:cxn modelId="{8EF0EDD9-DC3E-4BD1-AEEE-951D54DFE531}" type="presParOf" srcId="{B7D5DBD9-39D7-4DC3-A381-6F679F23EFF5}" destId="{54E86B11-F601-4839-A20B-85A90FAB94F9}" srcOrd="2" destOrd="0" presId="urn:microsoft.com/office/officeart/2018/2/layout/IconVerticalSolidList"/>
    <dgm:cxn modelId="{636990E3-B3C3-4300-A0F0-11F35B12BBC4}" type="presParOf" srcId="{B7D5DBD9-39D7-4DC3-A381-6F679F23EFF5}" destId="{C553C74C-58EE-40D7-AFE8-81ACE5426033}" srcOrd="3" destOrd="0" presId="urn:microsoft.com/office/officeart/2018/2/layout/IconVerticalSolidList"/>
    <dgm:cxn modelId="{0CC2E6F6-C7CC-454B-BB68-B920F865EAA9}" type="presParOf" srcId="{40C618CB-04DF-4A6B-88BA-98EC14F46C08}" destId="{7FE17109-F4AE-4C42-9873-3ADF6E3E2F6A}" srcOrd="3" destOrd="0" presId="urn:microsoft.com/office/officeart/2018/2/layout/IconVerticalSolidList"/>
    <dgm:cxn modelId="{7E72750B-527C-417A-9025-2B81D0911AB0}" type="presParOf" srcId="{40C618CB-04DF-4A6B-88BA-98EC14F46C08}" destId="{5F8D0293-2A1A-4E68-BC27-771211B0A304}" srcOrd="4" destOrd="0" presId="urn:microsoft.com/office/officeart/2018/2/layout/IconVerticalSolidList"/>
    <dgm:cxn modelId="{39F616EC-B722-4DBA-961D-B062DF6FAD77}" type="presParOf" srcId="{5F8D0293-2A1A-4E68-BC27-771211B0A304}" destId="{EAB1505E-EB68-452B-8C5C-E7D87AD38E5F}" srcOrd="0" destOrd="0" presId="urn:microsoft.com/office/officeart/2018/2/layout/IconVerticalSolidList"/>
    <dgm:cxn modelId="{EC3D455D-A37A-4795-AF24-902D21E7A7A4}" type="presParOf" srcId="{5F8D0293-2A1A-4E68-BC27-771211B0A304}" destId="{45DB6F6E-DF31-488A-BA73-E823B124898C}" srcOrd="1" destOrd="0" presId="urn:microsoft.com/office/officeart/2018/2/layout/IconVerticalSolidList"/>
    <dgm:cxn modelId="{E16F19F6-0195-4796-8FA3-20BC57938FF1}" type="presParOf" srcId="{5F8D0293-2A1A-4E68-BC27-771211B0A304}" destId="{969D1533-EA78-42CB-A170-C198FCC18D52}" srcOrd="2" destOrd="0" presId="urn:microsoft.com/office/officeart/2018/2/layout/IconVerticalSolidList"/>
    <dgm:cxn modelId="{5FAC746F-AE02-41AB-A655-A26B762E15E4}" type="presParOf" srcId="{5F8D0293-2A1A-4E68-BC27-771211B0A304}" destId="{E8EAF98A-5CB2-4A26-9555-BEE496250AEC}" srcOrd="3" destOrd="0" presId="urn:microsoft.com/office/officeart/2018/2/layout/IconVerticalSolidList"/>
    <dgm:cxn modelId="{74DD6D6E-E54F-4926-A503-B569E92C683F}" type="presParOf" srcId="{40C618CB-04DF-4A6B-88BA-98EC14F46C08}" destId="{22CB3717-A1DB-4FAC-A3D5-375EB334E74D}" srcOrd="5" destOrd="0" presId="urn:microsoft.com/office/officeart/2018/2/layout/IconVerticalSolidList"/>
    <dgm:cxn modelId="{6E8C9170-AED0-4E34-AA1E-89BB2076114F}" type="presParOf" srcId="{40C618CB-04DF-4A6B-88BA-98EC14F46C08}" destId="{6508FB4B-904A-4A5E-928B-6D58EF9B355D}" srcOrd="6" destOrd="0" presId="urn:microsoft.com/office/officeart/2018/2/layout/IconVerticalSolidList"/>
    <dgm:cxn modelId="{5A3EAF78-560D-4D6F-8297-08CD4B33DD5F}" type="presParOf" srcId="{6508FB4B-904A-4A5E-928B-6D58EF9B355D}" destId="{F4F48D8C-DFCD-4B41-AC7E-D798F4AF7796}" srcOrd="0" destOrd="0" presId="urn:microsoft.com/office/officeart/2018/2/layout/IconVerticalSolidList"/>
    <dgm:cxn modelId="{96D3EC42-47A2-4DD4-B06D-1A111869FB98}" type="presParOf" srcId="{6508FB4B-904A-4A5E-928B-6D58EF9B355D}" destId="{4DF33A15-2084-4E63-A895-BE9585552FBF}" srcOrd="1" destOrd="0" presId="urn:microsoft.com/office/officeart/2018/2/layout/IconVerticalSolidList"/>
    <dgm:cxn modelId="{35A38B5B-71EC-454A-8E47-7339CA270D26}" type="presParOf" srcId="{6508FB4B-904A-4A5E-928B-6D58EF9B355D}" destId="{B863ACA4-5EDC-4029-AE0D-5A027AE5193C}" srcOrd="2" destOrd="0" presId="urn:microsoft.com/office/officeart/2018/2/layout/IconVerticalSolidList"/>
    <dgm:cxn modelId="{04DBEA4B-1D13-493A-BC87-F686DD72B615}" type="presParOf" srcId="{6508FB4B-904A-4A5E-928B-6D58EF9B355D}" destId="{AAB714FA-ED5C-45EE-8A02-CBF9E9C67B68}" srcOrd="3" destOrd="0" presId="urn:microsoft.com/office/officeart/2018/2/layout/IconVerticalSolidList"/>
    <dgm:cxn modelId="{C80FFA61-E535-4BDC-8469-E713E35734DE}" type="presParOf" srcId="{40C618CB-04DF-4A6B-88BA-98EC14F46C08}" destId="{1BF9AEA1-A7D4-43AA-8C42-5223A8736D03}" srcOrd="7" destOrd="0" presId="urn:microsoft.com/office/officeart/2018/2/layout/IconVerticalSolidList"/>
    <dgm:cxn modelId="{D1859EE5-B1B2-42CA-8C70-60039BDA895D}" type="presParOf" srcId="{40C618CB-04DF-4A6B-88BA-98EC14F46C08}" destId="{794311C3-0752-4DA3-BA75-BF021162FA65}" srcOrd="8" destOrd="0" presId="urn:microsoft.com/office/officeart/2018/2/layout/IconVerticalSolidList"/>
    <dgm:cxn modelId="{E45736DA-4F40-4A23-A66B-F07A10106C47}" type="presParOf" srcId="{794311C3-0752-4DA3-BA75-BF021162FA65}" destId="{3C600864-F87C-480A-8949-38ECC6918F07}" srcOrd="0" destOrd="0" presId="urn:microsoft.com/office/officeart/2018/2/layout/IconVerticalSolidList"/>
    <dgm:cxn modelId="{6B1BD517-DA1A-4F8A-8CC2-7DF6BCDA61D8}" type="presParOf" srcId="{794311C3-0752-4DA3-BA75-BF021162FA65}" destId="{53CE7D82-1579-4ED5-A927-9BE8C0DCC33C}" srcOrd="1" destOrd="0" presId="urn:microsoft.com/office/officeart/2018/2/layout/IconVerticalSolidList"/>
    <dgm:cxn modelId="{3BC782AD-20A0-47F9-B0F7-C832984651F7}" type="presParOf" srcId="{794311C3-0752-4DA3-BA75-BF021162FA65}" destId="{CD931F73-81DB-4F3F-801C-5CB077E27845}" srcOrd="2" destOrd="0" presId="urn:microsoft.com/office/officeart/2018/2/layout/IconVerticalSolidList"/>
    <dgm:cxn modelId="{FFACB070-958E-44A8-B5CF-F1489D82EC0B}" type="presParOf" srcId="{794311C3-0752-4DA3-BA75-BF021162FA65}" destId="{15953649-D208-4E6B-A714-9CC4C0B2EFBF}" srcOrd="3" destOrd="0" presId="urn:microsoft.com/office/officeart/2018/2/layout/IconVerticalSolidList"/>
    <dgm:cxn modelId="{EA6F04E6-0B2C-4742-9779-88CCFF841652}" type="presParOf" srcId="{40C618CB-04DF-4A6B-88BA-98EC14F46C08}" destId="{41C33322-8670-48BA-B9B9-55A2AE3054F3}" srcOrd="9" destOrd="0" presId="urn:microsoft.com/office/officeart/2018/2/layout/IconVerticalSolidList"/>
    <dgm:cxn modelId="{0358403D-6862-46B5-8177-9C41CA12A78E}" type="presParOf" srcId="{40C618CB-04DF-4A6B-88BA-98EC14F46C08}" destId="{F270E8D8-70B5-44E9-957F-55B434E1C49A}" srcOrd="10" destOrd="0" presId="urn:microsoft.com/office/officeart/2018/2/layout/IconVerticalSolidList"/>
    <dgm:cxn modelId="{AE34A712-1303-4450-91C2-4903591FD981}" type="presParOf" srcId="{F270E8D8-70B5-44E9-957F-55B434E1C49A}" destId="{C32A6D73-94C1-4585-B515-AB3FCA8C28EB}" srcOrd="0" destOrd="0" presId="urn:microsoft.com/office/officeart/2018/2/layout/IconVerticalSolidList"/>
    <dgm:cxn modelId="{E67FB841-3A13-4306-AEBF-EB6574B02D3C}" type="presParOf" srcId="{F270E8D8-70B5-44E9-957F-55B434E1C49A}" destId="{57179937-A2A6-4BCA-8A1F-E7AC62DF8C4D}" srcOrd="1" destOrd="0" presId="urn:microsoft.com/office/officeart/2018/2/layout/IconVerticalSolidList"/>
    <dgm:cxn modelId="{73F2E85A-5506-47B6-ACD9-AB3FBF85CF08}" type="presParOf" srcId="{F270E8D8-70B5-44E9-957F-55B434E1C49A}" destId="{FC62C64D-F708-4EDC-A2A1-FCF3960DC088}" srcOrd="2" destOrd="0" presId="urn:microsoft.com/office/officeart/2018/2/layout/IconVerticalSolidList"/>
    <dgm:cxn modelId="{F46CE747-2B99-4AD4-9D95-F150F6FA80D0}" type="presParOf" srcId="{F270E8D8-70B5-44E9-957F-55B434E1C49A}" destId="{C6A96913-FF91-44BF-B8BB-EB8B407521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79CB7-7EA6-496E-A8CB-484E3FAF0DF3}">
      <dsp:nvSpPr>
        <dsp:cNvPr id="0" name=""/>
        <dsp:cNvSpPr/>
      </dsp:nvSpPr>
      <dsp:spPr>
        <a:xfrm>
          <a:off x="643343" y="217"/>
          <a:ext cx="3147684" cy="8948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Procedural</a:t>
          </a:r>
          <a:endParaRPr lang="en-IN" sz="4700" kern="1200" dirty="0"/>
        </a:p>
      </dsp:txBody>
      <dsp:txXfrm>
        <a:off x="669552" y="26426"/>
        <a:ext cx="3095266" cy="842435"/>
      </dsp:txXfrm>
    </dsp:sp>
    <dsp:sp modelId="{3167DB0D-8FF0-491E-A2E3-FB67D22C04A2}">
      <dsp:nvSpPr>
        <dsp:cNvPr id="0" name=""/>
        <dsp:cNvSpPr/>
      </dsp:nvSpPr>
      <dsp:spPr>
        <a:xfrm>
          <a:off x="958112" y="895071"/>
          <a:ext cx="314768" cy="67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140"/>
              </a:lnTo>
              <a:lnTo>
                <a:pt x="314768" y="67114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35A3-4112-433E-97EE-82D71F642CEC}">
      <dsp:nvSpPr>
        <dsp:cNvPr id="0" name=""/>
        <dsp:cNvSpPr/>
      </dsp:nvSpPr>
      <dsp:spPr>
        <a:xfrm>
          <a:off x="1272880" y="1118785"/>
          <a:ext cx="3959993" cy="89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altLang="en-US" sz="2000" kern="1200">
              <a:latin typeface="Calibri" panose="020F0502020204030204" pitchFamily="34" charset="0"/>
              <a:cs typeface="Calibri" panose="020F0502020204030204" pitchFamily="34" charset="0"/>
            </a:rPr>
            <a:t>Algorithms + Data Structures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altLang="en-US" sz="2000" kern="1200">
              <a:latin typeface="Calibri" panose="020F0502020204030204" pitchFamily="34" charset="0"/>
              <a:cs typeface="Calibri" panose="020F0502020204030204" pitchFamily="34" charset="0"/>
            </a:rPr>
            <a:t>= Programs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99089" y="1144994"/>
        <a:ext cx="3907575" cy="842435"/>
      </dsp:txXfrm>
    </dsp:sp>
    <dsp:sp modelId="{D01EDB46-2A6D-4500-AC62-7041BF5DB7C2}">
      <dsp:nvSpPr>
        <dsp:cNvPr id="0" name=""/>
        <dsp:cNvSpPr/>
      </dsp:nvSpPr>
      <dsp:spPr>
        <a:xfrm>
          <a:off x="958112" y="895071"/>
          <a:ext cx="314768" cy="1789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707"/>
              </a:lnTo>
              <a:lnTo>
                <a:pt x="314768" y="178970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D3611-F699-4670-84AB-F1D55D205077}">
      <dsp:nvSpPr>
        <dsp:cNvPr id="0" name=""/>
        <dsp:cNvSpPr/>
      </dsp:nvSpPr>
      <dsp:spPr>
        <a:xfrm>
          <a:off x="1272880" y="2237352"/>
          <a:ext cx="3959993" cy="89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 kern="1200">
              <a:latin typeface="Calibri" panose="020F0502020204030204" pitchFamily="34" charset="0"/>
              <a:cs typeface="Calibri" panose="020F0502020204030204" pitchFamily="34" charset="0"/>
            </a:rPr>
            <a:t>Knowledge about “how to do something”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99089" y="2263561"/>
        <a:ext cx="3907575" cy="842435"/>
      </dsp:txXfrm>
    </dsp:sp>
    <dsp:sp modelId="{ED4B2087-601C-49F6-8549-DC3A46D8B996}">
      <dsp:nvSpPr>
        <dsp:cNvPr id="0" name=""/>
        <dsp:cNvSpPr/>
      </dsp:nvSpPr>
      <dsp:spPr>
        <a:xfrm>
          <a:off x="958112" y="895071"/>
          <a:ext cx="314768" cy="290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275"/>
              </a:lnTo>
              <a:lnTo>
                <a:pt x="314768" y="290827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B1A1D-74CB-44D7-9BFA-9FDA5E880AC8}">
      <dsp:nvSpPr>
        <dsp:cNvPr id="0" name=""/>
        <dsp:cNvSpPr/>
      </dsp:nvSpPr>
      <dsp:spPr>
        <a:xfrm>
          <a:off x="1272880" y="3355919"/>
          <a:ext cx="3959993" cy="89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 kern="1200">
              <a:latin typeface="Calibri" panose="020F0502020204030204" pitchFamily="34" charset="0"/>
              <a:cs typeface="Calibri" panose="020F0502020204030204" pitchFamily="34" charset="0"/>
            </a:rPr>
            <a:t>Focuses on task that must be performed to reach a goal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99089" y="3382128"/>
        <a:ext cx="3907575" cy="842435"/>
      </dsp:txXfrm>
    </dsp:sp>
    <dsp:sp modelId="{20458AB8-2321-4B4F-B463-4959DF7FE380}">
      <dsp:nvSpPr>
        <dsp:cNvPr id="0" name=""/>
        <dsp:cNvSpPr/>
      </dsp:nvSpPr>
      <dsp:spPr>
        <a:xfrm>
          <a:off x="958112" y="895071"/>
          <a:ext cx="314768" cy="4026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6842"/>
              </a:lnTo>
              <a:lnTo>
                <a:pt x="314768" y="402684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3214F-97C4-4916-8D3A-E46DF37067EC}">
      <dsp:nvSpPr>
        <dsp:cNvPr id="0" name=""/>
        <dsp:cNvSpPr/>
      </dsp:nvSpPr>
      <dsp:spPr>
        <a:xfrm>
          <a:off x="1272880" y="4474487"/>
          <a:ext cx="3959993" cy="89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E.g. Procedure, functions, rules, 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99089" y="4500696"/>
        <a:ext cx="3907575" cy="842435"/>
      </dsp:txXfrm>
    </dsp:sp>
    <dsp:sp modelId="{E516A081-BAFF-4908-8E6C-BE7FEBA9CA47}">
      <dsp:nvSpPr>
        <dsp:cNvPr id="0" name=""/>
        <dsp:cNvSpPr/>
      </dsp:nvSpPr>
      <dsp:spPr>
        <a:xfrm>
          <a:off x="4238454" y="217"/>
          <a:ext cx="1789707" cy="89485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64663" y="26426"/>
        <a:ext cx="1737289" cy="842435"/>
      </dsp:txXfrm>
    </dsp:sp>
    <dsp:sp modelId="{F24C0AC6-E1E9-4C5A-AD29-4CDF07251E41}">
      <dsp:nvSpPr>
        <dsp:cNvPr id="0" name=""/>
        <dsp:cNvSpPr/>
      </dsp:nvSpPr>
      <dsp:spPr>
        <a:xfrm>
          <a:off x="6475589" y="217"/>
          <a:ext cx="3533366" cy="89485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Declarative</a:t>
          </a:r>
          <a:endParaRPr lang="en-IN" sz="4700" kern="1200" dirty="0"/>
        </a:p>
      </dsp:txBody>
      <dsp:txXfrm>
        <a:off x="6501798" y="26426"/>
        <a:ext cx="3480948" cy="842435"/>
      </dsp:txXfrm>
    </dsp:sp>
    <dsp:sp modelId="{0CBBE007-F0F8-4E05-ABCB-C713068EB302}">
      <dsp:nvSpPr>
        <dsp:cNvPr id="0" name=""/>
        <dsp:cNvSpPr/>
      </dsp:nvSpPr>
      <dsp:spPr>
        <a:xfrm>
          <a:off x="6828926" y="895071"/>
          <a:ext cx="353336" cy="67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140"/>
              </a:lnTo>
              <a:lnTo>
                <a:pt x="353336" y="671140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42DBE-86E2-4B70-A90A-C46BD4017467}">
      <dsp:nvSpPr>
        <dsp:cNvPr id="0" name=""/>
        <dsp:cNvSpPr/>
      </dsp:nvSpPr>
      <dsp:spPr>
        <a:xfrm>
          <a:off x="7182263" y="1118785"/>
          <a:ext cx="3959993" cy="89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altLang="en-US" sz="2000" kern="1200">
              <a:latin typeface="Calibri" panose="020F0502020204030204" pitchFamily="34" charset="0"/>
              <a:cs typeface="Calibri" panose="020F0502020204030204" pitchFamily="34" charset="0"/>
            </a:rPr>
            <a:t>Knowledge Base + Inference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altLang="en-US" sz="2000" kern="1200">
              <a:latin typeface="Calibri" panose="020F0502020204030204" pitchFamily="34" charset="0"/>
              <a:cs typeface="Calibri" panose="020F0502020204030204" pitchFamily="34" charset="0"/>
            </a:rPr>
            <a:t>= Expert System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08472" y="1144994"/>
        <a:ext cx="3907575" cy="842435"/>
      </dsp:txXfrm>
    </dsp:sp>
    <dsp:sp modelId="{FE822ACA-D431-40BC-ADF1-785590CD4C36}">
      <dsp:nvSpPr>
        <dsp:cNvPr id="0" name=""/>
        <dsp:cNvSpPr/>
      </dsp:nvSpPr>
      <dsp:spPr>
        <a:xfrm>
          <a:off x="6828926" y="895071"/>
          <a:ext cx="353336" cy="1789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707"/>
              </a:lnTo>
              <a:lnTo>
                <a:pt x="353336" y="178970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A44EB-922B-4E47-8904-61C086A2E97F}">
      <dsp:nvSpPr>
        <dsp:cNvPr id="0" name=""/>
        <dsp:cNvSpPr/>
      </dsp:nvSpPr>
      <dsp:spPr>
        <a:xfrm>
          <a:off x="7182263" y="2237352"/>
          <a:ext cx="3959993" cy="89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 kern="1200">
              <a:latin typeface="Calibri" panose="020F0502020204030204" pitchFamily="34" charset="0"/>
              <a:cs typeface="Calibri" panose="020F0502020204030204" pitchFamily="34" charset="0"/>
            </a:rPr>
            <a:t>Knowledge about “that something is true or false”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08472" y="2263561"/>
        <a:ext cx="3907575" cy="842435"/>
      </dsp:txXfrm>
    </dsp:sp>
    <dsp:sp modelId="{E59026F9-CC43-4C45-94E4-1620259D8438}">
      <dsp:nvSpPr>
        <dsp:cNvPr id="0" name=""/>
        <dsp:cNvSpPr/>
      </dsp:nvSpPr>
      <dsp:spPr>
        <a:xfrm>
          <a:off x="6828926" y="895071"/>
          <a:ext cx="353336" cy="290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275"/>
              </a:lnTo>
              <a:lnTo>
                <a:pt x="353336" y="2908275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13418-BEF7-4880-81D4-E09DDA571B2E}">
      <dsp:nvSpPr>
        <dsp:cNvPr id="0" name=""/>
        <dsp:cNvSpPr/>
      </dsp:nvSpPr>
      <dsp:spPr>
        <a:xfrm>
          <a:off x="7182263" y="3355919"/>
          <a:ext cx="3959993" cy="89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 kern="1200">
              <a:latin typeface="Calibri" panose="020F0502020204030204" pitchFamily="34" charset="0"/>
              <a:cs typeface="Calibri" panose="020F0502020204030204" pitchFamily="34" charset="0"/>
            </a:rPr>
            <a:t>Representation of objects and events: knowledge about facts and relationships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08472" y="3382128"/>
        <a:ext cx="3907575" cy="842435"/>
      </dsp:txXfrm>
    </dsp:sp>
    <dsp:sp modelId="{CCD98D9F-C724-4DAB-B3CA-C8087E005D22}">
      <dsp:nvSpPr>
        <dsp:cNvPr id="0" name=""/>
        <dsp:cNvSpPr/>
      </dsp:nvSpPr>
      <dsp:spPr>
        <a:xfrm>
          <a:off x="6828926" y="895071"/>
          <a:ext cx="353336" cy="4026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6842"/>
              </a:lnTo>
              <a:lnTo>
                <a:pt x="353336" y="4026842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D30C8-BBA1-478F-873A-8A788ED6764C}">
      <dsp:nvSpPr>
        <dsp:cNvPr id="0" name=""/>
        <dsp:cNvSpPr/>
      </dsp:nvSpPr>
      <dsp:spPr>
        <a:xfrm>
          <a:off x="7182263" y="4474487"/>
          <a:ext cx="3959993" cy="894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AFD00"/>
            </a:buClr>
            <a:buSzPct val="75000"/>
            <a:buFont typeface="Wingdings" panose="05000000000000000000" pitchFamily="2" charset="2"/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E.g. concept, facts, proposition, assertions, logic, semantics nets</a:t>
          </a:r>
          <a:endParaRPr lang="en-IN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08472" y="4500696"/>
        <a:ext cx="3907575" cy="842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4A96A-446F-46E6-9764-FA9F1BD5C521}">
      <dsp:nvSpPr>
        <dsp:cNvPr id="0" name=""/>
        <dsp:cNvSpPr/>
      </dsp:nvSpPr>
      <dsp:spPr>
        <a:xfrm>
          <a:off x="0" y="1529"/>
          <a:ext cx="11379200" cy="6518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D98D9-0714-4481-8B31-18183DA694BB}">
      <dsp:nvSpPr>
        <dsp:cNvPr id="0" name=""/>
        <dsp:cNvSpPr/>
      </dsp:nvSpPr>
      <dsp:spPr>
        <a:xfrm>
          <a:off x="197192" y="148202"/>
          <a:ext cx="358532" cy="358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02BB3-C419-4159-8A93-2459D4B1CA2C}">
      <dsp:nvSpPr>
        <dsp:cNvPr id="0" name=""/>
        <dsp:cNvSpPr/>
      </dsp:nvSpPr>
      <dsp:spPr>
        <a:xfrm>
          <a:off x="752917" y="1529"/>
          <a:ext cx="10626282" cy="651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90" tIns="68990" rIns="68990" bIns="689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Entry conditions: </a:t>
          </a:r>
          <a:r>
            <a:rPr lang="en-US" sz="1900" kern="1200" dirty="0"/>
            <a:t>Conditions that must, in general, be satisfied before the events described in the script can occur.</a:t>
          </a:r>
        </a:p>
      </dsp:txBody>
      <dsp:txXfrm>
        <a:off x="752917" y="1529"/>
        <a:ext cx="10626282" cy="651876"/>
      </dsp:txXfrm>
    </dsp:sp>
    <dsp:sp modelId="{D69A9CD6-D73D-4598-B8FF-19652427D475}">
      <dsp:nvSpPr>
        <dsp:cNvPr id="0" name=""/>
        <dsp:cNvSpPr/>
      </dsp:nvSpPr>
      <dsp:spPr>
        <a:xfrm>
          <a:off x="0" y="816375"/>
          <a:ext cx="11379200" cy="6518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0B052-2F95-4C1A-9117-BDA84C091942}">
      <dsp:nvSpPr>
        <dsp:cNvPr id="0" name=""/>
        <dsp:cNvSpPr/>
      </dsp:nvSpPr>
      <dsp:spPr>
        <a:xfrm>
          <a:off x="197192" y="963047"/>
          <a:ext cx="358532" cy="358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3C74C-58EE-40D7-AFE8-81ACE5426033}">
      <dsp:nvSpPr>
        <dsp:cNvPr id="0" name=""/>
        <dsp:cNvSpPr/>
      </dsp:nvSpPr>
      <dsp:spPr>
        <a:xfrm>
          <a:off x="752917" y="816375"/>
          <a:ext cx="10626282" cy="651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90" tIns="68990" rIns="68990" bIns="689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Result: </a:t>
          </a:r>
          <a:r>
            <a:rPr lang="en-US" sz="1900" kern="1200" dirty="0"/>
            <a:t>Conditions that will, in general, be true after the events described in the script have occurred.</a:t>
          </a:r>
        </a:p>
      </dsp:txBody>
      <dsp:txXfrm>
        <a:off x="752917" y="816375"/>
        <a:ext cx="10626282" cy="651876"/>
      </dsp:txXfrm>
    </dsp:sp>
    <dsp:sp modelId="{EAB1505E-EB68-452B-8C5C-E7D87AD38E5F}">
      <dsp:nvSpPr>
        <dsp:cNvPr id="0" name=""/>
        <dsp:cNvSpPr/>
      </dsp:nvSpPr>
      <dsp:spPr>
        <a:xfrm>
          <a:off x="0" y="1631220"/>
          <a:ext cx="11379200" cy="6518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B6F6E-DF31-488A-BA73-E823B124898C}">
      <dsp:nvSpPr>
        <dsp:cNvPr id="0" name=""/>
        <dsp:cNvSpPr/>
      </dsp:nvSpPr>
      <dsp:spPr>
        <a:xfrm>
          <a:off x="197192" y="1777893"/>
          <a:ext cx="358532" cy="3585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AF98A-5CB2-4A26-9555-BEE496250AEC}">
      <dsp:nvSpPr>
        <dsp:cNvPr id="0" name=""/>
        <dsp:cNvSpPr/>
      </dsp:nvSpPr>
      <dsp:spPr>
        <a:xfrm>
          <a:off x="752917" y="1631220"/>
          <a:ext cx="10626282" cy="651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90" tIns="68990" rIns="68990" bIns="689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Props: </a:t>
          </a:r>
          <a:r>
            <a:rPr lang="en-US" sz="1900" kern="1200" dirty="0"/>
            <a:t>Slots representing objects that are involved in the event described in the script.</a:t>
          </a:r>
        </a:p>
      </dsp:txBody>
      <dsp:txXfrm>
        <a:off x="752917" y="1631220"/>
        <a:ext cx="10626282" cy="651876"/>
      </dsp:txXfrm>
    </dsp:sp>
    <dsp:sp modelId="{F4F48D8C-DFCD-4B41-AC7E-D798F4AF7796}">
      <dsp:nvSpPr>
        <dsp:cNvPr id="0" name=""/>
        <dsp:cNvSpPr/>
      </dsp:nvSpPr>
      <dsp:spPr>
        <a:xfrm>
          <a:off x="0" y="2446066"/>
          <a:ext cx="11379200" cy="6518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33A15-2084-4E63-A895-BE9585552FBF}">
      <dsp:nvSpPr>
        <dsp:cNvPr id="0" name=""/>
        <dsp:cNvSpPr/>
      </dsp:nvSpPr>
      <dsp:spPr>
        <a:xfrm>
          <a:off x="197192" y="2592738"/>
          <a:ext cx="358532" cy="3585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714FA-ED5C-45EE-8A02-CBF9E9C67B68}">
      <dsp:nvSpPr>
        <dsp:cNvPr id="0" name=""/>
        <dsp:cNvSpPr/>
      </dsp:nvSpPr>
      <dsp:spPr>
        <a:xfrm>
          <a:off x="752917" y="2446066"/>
          <a:ext cx="10626282" cy="651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90" tIns="68990" rIns="68990" bIns="689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Roles: </a:t>
          </a:r>
          <a:r>
            <a:rPr lang="en-US" sz="1900" kern="1200" dirty="0"/>
            <a:t>Slots representing people who are involved in the events described in the script.</a:t>
          </a:r>
        </a:p>
      </dsp:txBody>
      <dsp:txXfrm>
        <a:off x="752917" y="2446066"/>
        <a:ext cx="10626282" cy="651876"/>
      </dsp:txXfrm>
    </dsp:sp>
    <dsp:sp modelId="{3C600864-F87C-480A-8949-38ECC6918F07}">
      <dsp:nvSpPr>
        <dsp:cNvPr id="0" name=""/>
        <dsp:cNvSpPr/>
      </dsp:nvSpPr>
      <dsp:spPr>
        <a:xfrm>
          <a:off x="0" y="3260912"/>
          <a:ext cx="11379200" cy="6518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E7D82-1579-4ED5-A927-9BE8C0DCC33C}">
      <dsp:nvSpPr>
        <dsp:cNvPr id="0" name=""/>
        <dsp:cNvSpPr/>
      </dsp:nvSpPr>
      <dsp:spPr>
        <a:xfrm>
          <a:off x="197192" y="3407584"/>
          <a:ext cx="358532" cy="3585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53649-D208-4E6B-A714-9CC4C0B2EFBF}">
      <dsp:nvSpPr>
        <dsp:cNvPr id="0" name=""/>
        <dsp:cNvSpPr/>
      </dsp:nvSpPr>
      <dsp:spPr>
        <a:xfrm>
          <a:off x="752917" y="3260912"/>
          <a:ext cx="10626282" cy="651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90" tIns="68990" rIns="68990" bIns="689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Track: </a:t>
          </a:r>
          <a:r>
            <a:rPr lang="en-US" sz="1900" kern="1200" dirty="0"/>
            <a:t>The specific variation on a more general pattern that is represented by the particular script.</a:t>
          </a:r>
        </a:p>
      </dsp:txBody>
      <dsp:txXfrm>
        <a:off x="752917" y="3260912"/>
        <a:ext cx="10626282" cy="651876"/>
      </dsp:txXfrm>
    </dsp:sp>
    <dsp:sp modelId="{C32A6D73-94C1-4585-B515-AB3FCA8C28EB}">
      <dsp:nvSpPr>
        <dsp:cNvPr id="0" name=""/>
        <dsp:cNvSpPr/>
      </dsp:nvSpPr>
      <dsp:spPr>
        <a:xfrm>
          <a:off x="0" y="4075757"/>
          <a:ext cx="11379200" cy="6518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79937-A2A6-4BCA-8A1F-E7AC62DF8C4D}">
      <dsp:nvSpPr>
        <dsp:cNvPr id="0" name=""/>
        <dsp:cNvSpPr/>
      </dsp:nvSpPr>
      <dsp:spPr>
        <a:xfrm>
          <a:off x="197192" y="4222429"/>
          <a:ext cx="358532" cy="3585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96913-FF91-44BF-B8BB-EB8B40752182}">
      <dsp:nvSpPr>
        <dsp:cNvPr id="0" name=""/>
        <dsp:cNvSpPr/>
      </dsp:nvSpPr>
      <dsp:spPr>
        <a:xfrm>
          <a:off x="752917" y="4075757"/>
          <a:ext cx="10626282" cy="651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90" tIns="68990" rIns="68990" bIns="689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Scenes: </a:t>
          </a:r>
          <a:r>
            <a:rPr lang="en-US" sz="1900" kern="1200" dirty="0"/>
            <a:t>The actual sequences of events that occur.</a:t>
          </a:r>
        </a:p>
      </dsp:txBody>
      <dsp:txXfrm>
        <a:off x="752917" y="4075757"/>
        <a:ext cx="10626282" cy="651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BDA5A2B-11DA-41AF-A669-68AF7B12ED6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414360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0AB8012-797E-4AC3-8492-A5D3308E2C77}" type="slidenum">
              <a:rPr b="0" lang="en-US" sz="1300" spc="-1" strike="noStrike">
                <a:latin typeface="Arial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520" cy="431856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414360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B611ED57-5796-4CA6-A299-407522542A48}" type="slidenum">
              <a:rPr b="0" lang="en-US" sz="1300" spc="-1" strike="noStrike">
                <a:latin typeface="Arial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520" cy="431856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457200" y="720720"/>
            <a:ext cx="6400440" cy="3600000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520" cy="431856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© Copyright </a:t>
            </a:r>
            <a:r>
              <a:rPr b="1" lang="en-US" sz="2000" spc="-1" strike="noStrike">
                <a:latin typeface="Arial"/>
              </a:rPr>
              <a:t>PresentationGO.com</a:t>
            </a:r>
            <a:r>
              <a:rPr b="0" lang="en-US" sz="2000" spc="-1" strike="noStrike">
                <a:latin typeface="Arial"/>
              </a:rPr>
              <a:t> – The free PowerPoint and Google Slides template library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414360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DB3DDFF0-0249-4427-8266-24E8BA61195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414360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C74F99C-0C53-4775-AB29-34AD580E23C2}" type="slidenum">
              <a:rPr b="0" lang="en-US" sz="1300" spc="-1" strike="noStrike">
                <a:latin typeface="Arial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520" cy="431856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414360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16EB0E43-683D-4C1D-8DF6-12541BDF4AB2}" type="slidenum">
              <a:rPr b="0" lang="en-US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ldImg"/>
          </p:nvPr>
        </p:nvSpPr>
        <p:spPr>
          <a:xfrm>
            <a:off x="457200" y="720720"/>
            <a:ext cx="6400440" cy="3600000"/>
          </a:xfrm>
          <a:prstGeom prst="rect">
            <a:avLst/>
          </a:prstGeom>
        </p:spPr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520" cy="431856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414360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DBDE44C5-CF69-43F1-B89A-972D4FF7EFA1}" type="slidenum">
              <a:rPr b="0" lang="en-US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sldImg"/>
          </p:nvPr>
        </p:nvSpPr>
        <p:spPr>
          <a:xfrm>
            <a:off x="457200" y="720720"/>
            <a:ext cx="6400440" cy="3600000"/>
          </a:xfrm>
          <a:prstGeom prst="rect">
            <a:avLst/>
          </a:prstGeom>
        </p:spPr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520" cy="431856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414360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6622315D-D353-4DF2-9964-FE21EDBD3BBC}" type="slidenum">
              <a:rPr b="0" lang="en-US" sz="1200" spc="-1" strike="noStrike">
                <a:solidFill>
                  <a:srgbClr val="000000"/>
                </a:solidFill>
                <a:latin typeface="Tahom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ldImg"/>
          </p:nvPr>
        </p:nvSpPr>
        <p:spPr>
          <a:xfrm>
            <a:off x="457200" y="720720"/>
            <a:ext cx="6400440" cy="3600000"/>
          </a:xfrm>
          <a:prstGeom prst="rect">
            <a:avLst/>
          </a:prstGeom>
        </p:spPr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520" cy="431856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457200" y="720720"/>
            <a:ext cx="6400440" cy="360000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520" cy="431856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© Copyright </a:t>
            </a:r>
            <a:r>
              <a:rPr b="1" lang="en-US" sz="2000" spc="-1" strike="noStrike">
                <a:latin typeface="Arial"/>
              </a:rPr>
              <a:t>PresentationGO.com</a:t>
            </a:r>
            <a:r>
              <a:rPr b="0" lang="en-US" sz="2000" spc="-1" strike="noStrike">
                <a:latin typeface="Arial"/>
              </a:rPr>
              <a:t> – The free PowerPoint and Google Slides template library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57" name="TextShape 3"/>
          <p:cNvSpPr txBox="1"/>
          <p:nvPr/>
        </p:nvSpPr>
        <p:spPr>
          <a:xfrm>
            <a:off x="414360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52C72594-D593-4D64-8B96-FC68E7309A6C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457200" y="720720"/>
            <a:ext cx="6400440" cy="3600000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31160" y="4561560"/>
            <a:ext cx="5852520" cy="4318560"/>
          </a:xfrm>
          <a:prstGeom prst="rect">
            <a:avLst/>
          </a:prstGeom>
        </p:spPr>
        <p:txBody>
          <a:bodyPr lIns="96840" rIns="96840" tIns="48240" bIns="4824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© Copyright </a:t>
            </a:r>
            <a:r>
              <a:rPr b="1" lang="en-US" sz="2000" spc="-1" strike="noStrike">
                <a:latin typeface="Arial"/>
              </a:rPr>
              <a:t>PresentationGO.com</a:t>
            </a:r>
            <a:r>
              <a:rPr b="0" lang="en-US" sz="2000" spc="-1" strike="noStrike">
                <a:latin typeface="Arial"/>
              </a:rPr>
              <a:t> – The free PowerPoint and Google Slides template library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4143600" y="912024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</a:pPr>
            <a:fld id="{826A8307-2FD4-4DBE-AD27-784EA074F35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031400"/>
            <a:ext cx="12191760" cy="6048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000000"/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044720"/>
            <a:ext cx="1219176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333399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rgbClr val="333399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333399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rgbClr val="333399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333399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F569963D-CC05-4501-8680-E2DA06E79E47}" type="slidenum">
              <a:rPr b="0" lang="en-US" sz="1500" spc="-1" strike="noStrike">
                <a:solidFill>
                  <a:srgbClr val="000000"/>
                </a:solidFill>
                <a:latin typeface="Arial"/>
              </a:rPr>
              <a:t>10</a:t>
            </a:fld>
            <a:endParaRPr b="0" lang="en-IN" sz="15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1031400"/>
            <a:ext cx="12191760" cy="6048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000000"/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208D8E34-A25E-4540-B6A8-06D83E45507E}" type="slidenum">
              <a:rPr b="0" lang="en-US" sz="15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5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1031400"/>
            <a:ext cx="12191760" cy="6048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000000"/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6FEDD06A-2D93-483B-AAA7-D02CEE590397}" type="slidenum">
              <a:rPr b="0" lang="en-US" sz="15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5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1031400"/>
            <a:ext cx="12191760" cy="6048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000000"/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B2776134-ED0D-4620-A3EF-CA3A91A52F9C}" type="slidenum">
              <a:rPr b="0" lang="en-US" sz="15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5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41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41.xml"/><Relationship Id="rId7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41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ine 1"/>
          <p:cNvSpPr/>
          <p:nvPr/>
        </p:nvSpPr>
        <p:spPr>
          <a:xfrm flipH="1">
            <a:off x="4872600" y="4790880"/>
            <a:ext cx="610200" cy="492120"/>
          </a:xfrm>
          <a:prstGeom prst="line">
            <a:avLst/>
          </a:prstGeom>
          <a:ln w="57240">
            <a:solidFill>
              <a:srgbClr val="b5dcde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2"/>
          <p:cNvSpPr/>
          <p:nvPr/>
        </p:nvSpPr>
        <p:spPr>
          <a:xfrm flipH="1">
            <a:off x="3810960" y="5706360"/>
            <a:ext cx="610200" cy="492120"/>
          </a:xfrm>
          <a:prstGeom prst="line">
            <a:avLst/>
          </a:prstGeom>
          <a:ln w="57240">
            <a:solidFill>
              <a:srgbClr val="b5dcde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3"/>
          <p:cNvSpPr/>
          <p:nvPr/>
        </p:nvSpPr>
        <p:spPr>
          <a:xfrm flipH="1">
            <a:off x="7591680" y="4861080"/>
            <a:ext cx="610560" cy="492480"/>
          </a:xfrm>
          <a:prstGeom prst="line">
            <a:avLst/>
          </a:prstGeom>
          <a:ln w="57240">
            <a:solidFill>
              <a:srgbClr val="b5dcde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7" name="Group 4"/>
          <p:cNvGrpSpPr/>
          <p:nvPr/>
        </p:nvGrpSpPr>
        <p:grpSpPr>
          <a:xfrm>
            <a:off x="1408680" y="4371840"/>
            <a:ext cx="3874680" cy="2209320"/>
            <a:chOff x="1408680" y="4371840"/>
            <a:chExt cx="3874680" cy="2209320"/>
          </a:xfrm>
        </p:grpSpPr>
        <p:sp>
          <p:nvSpPr>
            <p:cNvPr id="178" name="CustomShape 5"/>
            <p:cNvSpPr/>
            <p:nvPr/>
          </p:nvSpPr>
          <p:spPr>
            <a:xfrm flipH="1">
              <a:off x="2540160" y="4371840"/>
              <a:ext cx="2742840" cy="2209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0033cc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"/>
            <p:cNvSpPr/>
            <p:nvPr/>
          </p:nvSpPr>
          <p:spPr>
            <a:xfrm>
              <a:off x="4120200" y="4371840"/>
              <a:ext cx="853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33cc"/>
                  </a:solidFill>
                  <a:latin typeface="Arial"/>
                </a:rPr>
                <a:t>atomic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0" name="CustomShape 7"/>
            <p:cNvSpPr/>
            <p:nvPr/>
          </p:nvSpPr>
          <p:spPr>
            <a:xfrm>
              <a:off x="3026520" y="5107680"/>
              <a:ext cx="1005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33cc"/>
                  </a:solidFill>
                  <a:latin typeface="Arial"/>
                </a:rPr>
                <a:t>factored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1" name="CustomShape 8"/>
            <p:cNvSpPr/>
            <p:nvPr/>
          </p:nvSpPr>
          <p:spPr>
            <a:xfrm>
              <a:off x="1408680" y="6212520"/>
              <a:ext cx="1195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33cc"/>
                  </a:solidFill>
                  <a:latin typeface="Arial"/>
                </a:rPr>
                <a:t>structured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82" name="Group 9"/>
          <p:cNvGrpSpPr/>
          <p:nvPr/>
        </p:nvGrpSpPr>
        <p:grpSpPr>
          <a:xfrm>
            <a:off x="5284080" y="4000680"/>
            <a:ext cx="4343040" cy="395640"/>
            <a:chOff x="5284080" y="4000680"/>
            <a:chExt cx="4343040" cy="395640"/>
          </a:xfrm>
        </p:grpSpPr>
        <p:sp>
          <p:nvSpPr>
            <p:cNvPr id="183" name="CustomShape 10"/>
            <p:cNvSpPr/>
            <p:nvPr/>
          </p:nvSpPr>
          <p:spPr>
            <a:xfrm>
              <a:off x="5284080" y="4371840"/>
              <a:ext cx="4343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0080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CustomShape 11"/>
            <p:cNvSpPr/>
            <p:nvPr/>
          </p:nvSpPr>
          <p:spPr>
            <a:xfrm>
              <a:off x="5654160" y="4031640"/>
              <a:ext cx="14612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8000"/>
                  </a:solidFill>
                  <a:latin typeface="Arial"/>
                </a:rPr>
                <a:t>deterministic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5" name="CustomShape 12"/>
            <p:cNvSpPr/>
            <p:nvPr/>
          </p:nvSpPr>
          <p:spPr>
            <a:xfrm>
              <a:off x="7973280" y="4000680"/>
              <a:ext cx="11959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8000"/>
                  </a:solidFill>
                  <a:latin typeface="Arial"/>
                </a:rPr>
                <a:t>stochastic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86" name="Group 13"/>
          <p:cNvGrpSpPr/>
          <p:nvPr/>
        </p:nvGrpSpPr>
        <p:grpSpPr>
          <a:xfrm>
            <a:off x="4191120" y="1857240"/>
            <a:ext cx="1099080" cy="2514240"/>
            <a:chOff x="4191120" y="1857240"/>
            <a:chExt cx="1099080" cy="2514240"/>
          </a:xfrm>
        </p:grpSpPr>
        <p:sp>
          <p:nvSpPr>
            <p:cNvPr id="187" name="CustomShape 14"/>
            <p:cNvSpPr/>
            <p:nvPr/>
          </p:nvSpPr>
          <p:spPr>
            <a:xfrm flipV="1">
              <a:off x="5284080" y="1857240"/>
              <a:ext cx="360" cy="2514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3300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15"/>
            <p:cNvSpPr/>
            <p:nvPr/>
          </p:nvSpPr>
          <p:spPr>
            <a:xfrm>
              <a:off x="4450680" y="3862080"/>
              <a:ext cx="839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3300"/>
                  </a:solidFill>
                  <a:latin typeface="Arial"/>
                </a:rPr>
                <a:t>known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9" name="CustomShape 16"/>
            <p:cNvSpPr/>
            <p:nvPr/>
          </p:nvSpPr>
          <p:spPr>
            <a:xfrm>
              <a:off x="4191120" y="2162160"/>
              <a:ext cx="1092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3300"/>
                  </a:solidFill>
                  <a:latin typeface="Arial"/>
                </a:rPr>
                <a:t>unknown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90" name="CustomShape 17"/>
          <p:cNvSpPr/>
          <p:nvPr/>
        </p:nvSpPr>
        <p:spPr>
          <a:xfrm>
            <a:off x="7058880" y="2781360"/>
            <a:ext cx="1676160" cy="609120"/>
          </a:xfrm>
          <a:prstGeom prst="ellipse">
            <a:avLst/>
          </a:prstGeom>
          <a:solidFill>
            <a:srgbClr val="d0f9f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c00cc"/>
                </a:solidFill>
                <a:latin typeface="Arial"/>
              </a:rPr>
              <a:t>RL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8"/>
          <p:cNvSpPr/>
          <p:nvPr/>
        </p:nvSpPr>
        <p:spPr>
          <a:xfrm>
            <a:off x="6631200" y="5171040"/>
            <a:ext cx="1676160" cy="609120"/>
          </a:xfrm>
          <a:prstGeom prst="ellipse">
            <a:avLst/>
          </a:prstGeom>
          <a:solidFill>
            <a:srgbClr val="d0f9f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c00cc"/>
                </a:solidFill>
                <a:latin typeface="Arial"/>
              </a:rPr>
              <a:t>Bayes nets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CustomShape 19"/>
          <p:cNvSpPr/>
          <p:nvPr/>
        </p:nvSpPr>
        <p:spPr>
          <a:xfrm>
            <a:off x="2708640" y="6123960"/>
            <a:ext cx="1828440" cy="609120"/>
          </a:xfrm>
          <a:prstGeom prst="ellipse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2d050"/>
                </a:solidFill>
                <a:latin typeface="Arial"/>
              </a:rPr>
              <a:t>First-order logic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CustomShape 20"/>
          <p:cNvSpPr/>
          <p:nvPr/>
        </p:nvSpPr>
        <p:spPr>
          <a:xfrm>
            <a:off x="3945960" y="5170680"/>
            <a:ext cx="1676160" cy="609120"/>
          </a:xfrm>
          <a:prstGeom prst="ellipse">
            <a:avLst/>
          </a:prstGeom>
          <a:solidFill>
            <a:srgbClr val="d0f9f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c00cc"/>
                </a:solidFill>
                <a:latin typeface="Arial"/>
              </a:rPr>
              <a:t>LOGIC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CustomShape 21"/>
          <p:cNvSpPr/>
          <p:nvPr/>
        </p:nvSpPr>
        <p:spPr>
          <a:xfrm>
            <a:off x="4954680" y="4370040"/>
            <a:ext cx="1676160" cy="609120"/>
          </a:xfrm>
          <a:prstGeom prst="ellipse">
            <a:avLst/>
          </a:prstGeom>
          <a:solidFill>
            <a:srgbClr val="d0f9f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c00cc"/>
                </a:solidFill>
                <a:latin typeface="Arial"/>
              </a:rPr>
              <a:t>SEARCH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CustomShape 22"/>
          <p:cNvSpPr/>
          <p:nvPr/>
        </p:nvSpPr>
        <p:spPr>
          <a:xfrm>
            <a:off x="7697880" y="4371840"/>
            <a:ext cx="1676160" cy="609120"/>
          </a:xfrm>
          <a:prstGeom prst="ellipse">
            <a:avLst/>
          </a:prstGeom>
          <a:solidFill>
            <a:srgbClr val="d0f9fe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cc00cc"/>
                </a:solidFill>
                <a:latin typeface="Arial"/>
              </a:rPr>
              <a:t>MDPs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Line 23"/>
          <p:cNvSpPr/>
          <p:nvPr/>
        </p:nvSpPr>
        <p:spPr>
          <a:xfrm flipV="1">
            <a:off x="7469280" y="3390840"/>
            <a:ext cx="427680" cy="1780200"/>
          </a:xfrm>
          <a:prstGeom prst="line">
            <a:avLst/>
          </a:prstGeom>
          <a:ln w="57240">
            <a:solidFill>
              <a:srgbClr val="b5dcde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24"/>
          <p:cNvSpPr/>
          <p:nvPr/>
        </p:nvSpPr>
        <p:spPr>
          <a:xfrm flipH="1" flipV="1">
            <a:off x="6630840" y="4674600"/>
            <a:ext cx="1067040" cy="2160"/>
          </a:xfrm>
          <a:prstGeom prst="line">
            <a:avLst/>
          </a:prstGeom>
          <a:ln w="57240">
            <a:solidFill>
              <a:srgbClr val="b5dcde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25"/>
          <p:cNvSpPr/>
          <p:nvPr/>
        </p:nvSpPr>
        <p:spPr>
          <a:xfrm flipH="1" flipV="1">
            <a:off x="5622120" y="5475240"/>
            <a:ext cx="1008720" cy="720"/>
          </a:xfrm>
          <a:prstGeom prst="line">
            <a:avLst/>
          </a:prstGeom>
          <a:ln w="57240">
            <a:solidFill>
              <a:srgbClr val="b5dcde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26"/>
          <p:cNvSpPr/>
          <p:nvPr/>
        </p:nvSpPr>
        <p:spPr>
          <a:xfrm flipH="1" flipV="1">
            <a:off x="7896960" y="3390840"/>
            <a:ext cx="639000" cy="981000"/>
          </a:xfrm>
          <a:prstGeom prst="line">
            <a:avLst/>
          </a:prstGeom>
          <a:ln w="57240">
            <a:solidFill>
              <a:srgbClr val="b5dcde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Shape 27"/>
          <p:cNvSpPr txBox="1"/>
          <p:nvPr/>
        </p:nvSpPr>
        <p:spPr>
          <a:xfrm>
            <a:off x="0" y="-3240"/>
            <a:ext cx="12191760" cy="14695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333399"/>
                </a:solidFill>
                <a:latin typeface="Calibri"/>
              </a:rPr>
              <a:t>Artificial Intelligence</a:t>
            </a:r>
            <a:br/>
            <a:r>
              <a:rPr b="0" lang="en-US" sz="4400" spc="-1" strike="noStrike">
                <a:solidFill>
                  <a:srgbClr val="333399"/>
                </a:solidFill>
                <a:latin typeface="Calibri"/>
              </a:rPr>
              <a:t>Introduction to Logic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Knowledge Base Agent in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5897520" y="1386720"/>
            <a:ext cx="6202440" cy="5094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An intelligent agent needs </a:t>
            </a:r>
            <a:r>
              <a:rPr b="1" lang="en-US" sz="2400" spc="-1" strike="noStrike">
                <a:solidFill>
                  <a:srgbClr val="333399"/>
                </a:solidFill>
                <a:latin typeface="Calibri"/>
              </a:rPr>
              <a:t>knowledge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 about the real world for </a:t>
            </a:r>
            <a:r>
              <a:rPr b="1" lang="en-US" sz="2400" spc="-1" strike="noStrike">
                <a:solidFill>
                  <a:srgbClr val="333399"/>
                </a:solidFill>
                <a:latin typeface="Calibri"/>
              </a:rPr>
              <a:t>taking decisions 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and </a:t>
            </a:r>
            <a:r>
              <a:rPr b="1" lang="en-US" sz="2400" spc="-1" strike="noStrike">
                <a:solidFill>
                  <a:srgbClr val="333399"/>
                </a:solidFill>
                <a:latin typeface="Calibri"/>
              </a:rPr>
              <a:t>reasoning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 to act efficiently.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Knowledge-based agents are those agents who have the capability of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Maintaining an internal state of knowledge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Reason over that knowledge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Update their knowledge after observations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Take actions.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These agents can represent the world with some formal representation and act intelligently.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  <p:pic>
        <p:nvPicPr>
          <p:cNvPr id="299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0" y="1915200"/>
            <a:ext cx="5897160" cy="333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Knowledge Base Agent in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5897520" y="1386720"/>
            <a:ext cx="6202440" cy="5094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333399"/>
                </a:solidFill>
                <a:latin typeface="Calibri"/>
              </a:rPr>
              <a:t>Knowledge-base: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 a collection of sentences, expressed in a language which is called a knowledge representation language.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Knowledge-base of KBA stores fact about the world.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333399"/>
                </a:solidFill>
                <a:latin typeface="Calibri"/>
              </a:rPr>
              <a:t>Inference Engine: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Deriving new sentences from old.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Allows us to add a new sentence to the knowledge base.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Inference system applies logical rules to the KB to deduce new information.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Inference system generates new facts so that an agent can update the KB.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</p:txBody>
      </p:sp>
      <p:pic>
        <p:nvPicPr>
          <p:cNvPr id="302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0" y="1915200"/>
            <a:ext cx="5897160" cy="333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 simple knowledge-based agent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8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The agent must be able to: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Represent states, actions,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Incorporate new percepts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Update internal representations of the world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Deduce hidden properties of the world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Deduce appropriate actions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5" name="Picture 4" descr=""/>
          <p:cNvPicPr/>
          <p:nvPr/>
        </p:nvPicPr>
        <p:blipFill>
          <a:blip r:embed="rId1"/>
          <a:srcRect l="31249" t="30206" r="0" b="36457"/>
          <a:stretch/>
        </p:blipFill>
        <p:spPr>
          <a:xfrm>
            <a:off x="1817280" y="3886200"/>
            <a:ext cx="8174160" cy="297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 simple knowledge-based agent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406440" y="4827960"/>
            <a:ext cx="7918560" cy="1584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8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333399"/>
                </a:solidFill>
                <a:latin typeface="Calibri"/>
              </a:rPr>
              <a:t>Agent program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TELL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 the knowledge base what it perceives.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ASK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 the knowledge base what action it should perform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TELL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4" descr=""/>
          <p:cNvPicPr/>
          <p:nvPr/>
        </p:nvPicPr>
        <p:blipFill>
          <a:blip r:embed="rId1"/>
          <a:srcRect l="31249" t="30206" r="0" b="36457"/>
          <a:stretch/>
        </p:blipFill>
        <p:spPr>
          <a:xfrm>
            <a:off x="56880" y="1272240"/>
            <a:ext cx="8992080" cy="32688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6266160" y="3268080"/>
            <a:ext cx="4649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latin typeface="Calibri"/>
              </a:rPr>
              <a:t>Asserting that the chosen action was executed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6269760" y="2855880"/>
            <a:ext cx="5159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latin typeface="Calibri"/>
              </a:rPr>
              <a:t>Asks what action should be done at the current time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6266160" y="2447280"/>
            <a:ext cx="5925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33399"/>
                </a:solidFill>
                <a:latin typeface="Calibri"/>
              </a:rPr>
              <a:t>Asserting agent perceived the given percept at the given time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7917480" y="4828320"/>
            <a:ext cx="4284720" cy="173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2360">
              <a:lnSpc>
                <a:spcPct val="8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333399"/>
                </a:solidFill>
                <a:latin typeface="Calibri"/>
              </a:rPr>
              <a:t>Declarative Approach:</a:t>
            </a:r>
            <a:endParaRPr b="0" lang="en-IN" sz="2800" spc="-1" strike="noStrike"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TELL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ing  what need to know</a:t>
            </a:r>
            <a:endParaRPr b="0" lang="en-IN" sz="2000" spc="-1" strike="noStrike">
              <a:latin typeface="Arial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TELL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sentence one by one until agent know how to operate in environment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1" dur="indefinite" restart="never" nodeType="tmRoot">
          <p:childTnLst>
            <p:seq>
              <p:cTn id="232" dur="indefinite" nodeType="mainSeq">
                <p:childTnLst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Approaches to Designing a Knowledge-Based Agent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429709966"/>
              </p:ext>
            </p:extLst>
          </p:nvPr>
        </p:nvGraphicFramePr>
        <p:xfrm>
          <a:off x="406440" y="1397160"/>
          <a:ext cx="11785320" cy="536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Cycle of Knowledge Representation in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5" name="Group 2"/>
          <p:cNvGrpSpPr/>
          <p:nvPr/>
        </p:nvGrpSpPr>
        <p:grpSpPr>
          <a:xfrm>
            <a:off x="2286000" y="1920240"/>
            <a:ext cx="7101720" cy="3612600"/>
            <a:chOff x="2286000" y="1920240"/>
            <a:chExt cx="7101720" cy="3612600"/>
          </a:xfrm>
        </p:grpSpPr>
        <p:sp>
          <p:nvSpPr>
            <p:cNvPr id="316" name="CustomShape 3"/>
            <p:cNvSpPr/>
            <p:nvPr/>
          </p:nvSpPr>
          <p:spPr>
            <a:xfrm>
              <a:off x="4222440" y="2876040"/>
              <a:ext cx="5014080" cy="127764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4"/>
            <p:cNvSpPr/>
            <p:nvPr/>
          </p:nvSpPr>
          <p:spPr>
            <a:xfrm>
              <a:off x="2286000" y="2650680"/>
              <a:ext cx="1513080" cy="364680"/>
            </a:xfrm>
            <a:prstGeom prst="rect">
              <a:avLst/>
            </a:prstGeom>
            <a:solidFill>
              <a:srgbClr val="ce00bb"/>
            </a:solidFill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Perception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8" name="CustomShape 5"/>
            <p:cNvSpPr/>
            <p:nvPr/>
          </p:nvSpPr>
          <p:spPr>
            <a:xfrm>
              <a:off x="4440600" y="3101040"/>
              <a:ext cx="2077200" cy="639000"/>
            </a:xfrm>
            <a:prstGeom prst="rect">
              <a:avLst/>
            </a:prstGeom>
            <a:solidFill>
              <a:srgbClr val="00b050"/>
            </a:solidFill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Knowledge Representation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19" name="CustomShape 6"/>
            <p:cNvSpPr/>
            <p:nvPr/>
          </p:nvSpPr>
          <p:spPr>
            <a:xfrm>
              <a:off x="4498200" y="1920240"/>
              <a:ext cx="1513080" cy="364680"/>
            </a:xfrm>
            <a:prstGeom prst="rect">
              <a:avLst/>
            </a:prstGeom>
            <a:solidFill>
              <a:srgbClr val="92d050"/>
            </a:solidFill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Learning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0" name="CustomShape 7"/>
            <p:cNvSpPr/>
            <p:nvPr/>
          </p:nvSpPr>
          <p:spPr>
            <a:xfrm>
              <a:off x="7525080" y="3269880"/>
              <a:ext cx="1513080" cy="364680"/>
            </a:xfrm>
            <a:prstGeom prst="rect">
              <a:avLst/>
            </a:prstGeom>
            <a:solidFill>
              <a:srgbClr val="0070c0"/>
            </a:solidFill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Reasoning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1" name="CustomShape 8"/>
            <p:cNvSpPr/>
            <p:nvPr/>
          </p:nvSpPr>
          <p:spPr>
            <a:xfrm>
              <a:off x="7098480" y="4359600"/>
              <a:ext cx="1513080" cy="364680"/>
            </a:xfrm>
            <a:prstGeom prst="rect">
              <a:avLst/>
            </a:prstGeom>
            <a:solidFill>
              <a:srgbClr val="7030a0"/>
            </a:solidFill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Planning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2" name="CustomShape 9"/>
            <p:cNvSpPr/>
            <p:nvPr/>
          </p:nvSpPr>
          <p:spPr>
            <a:xfrm>
              <a:off x="7874640" y="5168160"/>
              <a:ext cx="1513080" cy="364680"/>
            </a:xfrm>
            <a:prstGeom prst="rect">
              <a:avLst/>
            </a:prstGeom>
            <a:solidFill>
              <a:srgbClr val="cc6600"/>
            </a:solidFill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Execution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3" name="CustomShape 10"/>
            <p:cNvSpPr/>
            <p:nvPr/>
          </p:nvSpPr>
          <p:spPr>
            <a:xfrm>
              <a:off x="3799440" y="2876040"/>
              <a:ext cx="640800" cy="618480"/>
            </a:xfrm>
            <a:prstGeom prst="bentConnector3">
              <a:avLst>
                <a:gd name="adj1" fmla="val 50000"/>
              </a:avLst>
            </a:prstGeom>
            <a:noFill/>
            <a:ln>
              <a:round/>
              <a:tailEnd len="med" type="triangle" w="med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24" name="CustomShape 11"/>
            <p:cNvSpPr/>
            <p:nvPr/>
          </p:nvSpPr>
          <p:spPr>
            <a:xfrm flipH="1" flipV="1" rot="5400000">
              <a:off x="3988080" y="2315520"/>
              <a:ext cx="677160" cy="413280"/>
            </a:xfrm>
            <a:prstGeom prst="bentConnector3">
              <a:avLst>
                <a:gd name="adj1" fmla="val 101172"/>
              </a:avLst>
            </a:prstGeom>
            <a:noFill/>
            <a:ln>
              <a:round/>
              <a:tailEnd len="med" type="triangle" w="med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25" name="CustomShape 12"/>
            <p:cNvSpPr/>
            <p:nvPr/>
          </p:nvSpPr>
          <p:spPr>
            <a:xfrm flipV="1">
              <a:off x="6518160" y="3494160"/>
              <a:ext cx="1006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26" name="CustomShape 13"/>
            <p:cNvSpPr/>
            <p:nvPr/>
          </p:nvSpPr>
          <p:spPr>
            <a:xfrm flipH="1">
              <a:off x="6518160" y="3620880"/>
              <a:ext cx="1006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27" name="CustomShape 14"/>
            <p:cNvSpPr/>
            <p:nvPr/>
          </p:nvSpPr>
          <p:spPr>
            <a:xfrm>
              <a:off x="8281800" y="3719880"/>
              <a:ext cx="360" cy="63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28" name="CustomShape 15"/>
            <p:cNvSpPr/>
            <p:nvPr/>
          </p:nvSpPr>
          <p:spPr>
            <a:xfrm>
              <a:off x="8865360" y="3719880"/>
              <a:ext cx="360" cy="144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29" name="CustomShape 16"/>
            <p:cNvSpPr/>
            <p:nvPr/>
          </p:nvSpPr>
          <p:spPr>
            <a:xfrm>
              <a:off x="8281800" y="4809960"/>
              <a:ext cx="360" cy="358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30" name="CustomShape 17"/>
            <p:cNvSpPr/>
            <p:nvPr/>
          </p:nvSpPr>
          <p:spPr>
            <a:xfrm>
              <a:off x="2286000" y="2650680"/>
              <a:ext cx="1513080" cy="364680"/>
            </a:xfrm>
            <a:prstGeom prst="rect">
              <a:avLst/>
            </a:prstGeom>
            <a:solidFill>
              <a:srgbClr val="ce00bb"/>
            </a:solidFill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Perception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1" name="CustomShape 18"/>
            <p:cNvSpPr/>
            <p:nvPr/>
          </p:nvSpPr>
          <p:spPr>
            <a:xfrm>
              <a:off x="4440600" y="3101040"/>
              <a:ext cx="2077200" cy="639000"/>
            </a:xfrm>
            <a:prstGeom prst="rect">
              <a:avLst/>
            </a:prstGeom>
            <a:solidFill>
              <a:srgbClr val="00b050"/>
            </a:solidFill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Knowledge Representation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2" name="CustomShape 19"/>
            <p:cNvSpPr/>
            <p:nvPr/>
          </p:nvSpPr>
          <p:spPr>
            <a:xfrm>
              <a:off x="3799440" y="2876040"/>
              <a:ext cx="640800" cy="618480"/>
            </a:xfrm>
            <a:prstGeom prst="bentConnector3">
              <a:avLst>
                <a:gd name="adj1" fmla="val 50000"/>
              </a:avLst>
            </a:prstGeom>
            <a:noFill/>
            <a:ln>
              <a:round/>
              <a:tailEnd len="med" type="triangle" w="med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33" name="CustomShape 20"/>
            <p:cNvSpPr/>
            <p:nvPr/>
          </p:nvSpPr>
          <p:spPr>
            <a:xfrm flipH="1" flipV="1" rot="5400000">
              <a:off x="3988080" y="2315520"/>
              <a:ext cx="677160" cy="413280"/>
            </a:xfrm>
            <a:prstGeom prst="bentConnector3">
              <a:avLst>
                <a:gd name="adj1" fmla="val 101172"/>
              </a:avLst>
            </a:prstGeom>
            <a:noFill/>
            <a:ln>
              <a:round/>
              <a:tailEnd len="med" type="triangle" w="med"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334" name="CustomShape 21"/>
          <p:cNvSpPr/>
          <p:nvPr/>
        </p:nvSpPr>
        <p:spPr>
          <a:xfrm>
            <a:off x="384840" y="2256840"/>
            <a:ext cx="2180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Retrieves data from the environment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5" name="CustomShape 22"/>
          <p:cNvSpPr/>
          <p:nvPr/>
        </p:nvSpPr>
        <p:spPr>
          <a:xfrm>
            <a:off x="1990080" y="3606480"/>
            <a:ext cx="37195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Understand and build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intelligent behavior.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Focus on what an agent needs to know in order to behave intelligently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6" name="CustomShape 23"/>
          <p:cNvSpPr/>
          <p:nvPr/>
        </p:nvSpPr>
        <p:spPr>
          <a:xfrm>
            <a:off x="5600520" y="1302840"/>
            <a:ext cx="41151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Learns from the captured data. Build computers that can be taught instead of  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programming them. Learning focuses 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 the process of self-improvement.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7" name="CustomShape 24"/>
          <p:cNvSpPr/>
          <p:nvPr/>
        </p:nvSpPr>
        <p:spPr>
          <a:xfrm>
            <a:off x="3632040" y="4989240"/>
            <a:ext cx="37195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Giving an initial state, finding their preconditions and effects, and a sequence of actions to achieve a state in which a particular goal holds.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25"/>
          <p:cNvSpPr/>
          <p:nvPr/>
        </p:nvSpPr>
        <p:spPr>
          <a:xfrm>
            <a:off x="9615960" y="4931640"/>
            <a:ext cx="2425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Final stage is the execution of the entire process.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CustomShape 26"/>
          <p:cNvSpPr/>
          <p:nvPr/>
        </p:nvSpPr>
        <p:spPr>
          <a:xfrm>
            <a:off x="9339840" y="3310200"/>
            <a:ext cx="242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Decision making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Knowledge Representation in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Techniques of Knowledge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6603840" y="2538360"/>
            <a:ext cx="1877760" cy="2266200"/>
          </a:xfrm>
          <a:custGeom>
            <a:avLst/>
            <a:gdLst/>
            <a:ahLst/>
            <a:rect l="l" t="t" r="r" b="b"/>
            <a:pathLst>
              <a:path w="20555" h="21600">
                <a:moveTo>
                  <a:pt x="0" y="7424"/>
                </a:moveTo>
                <a:lnTo>
                  <a:pt x="2152" y="8767"/>
                </a:lnTo>
                <a:cubicBezTo>
                  <a:pt x="3735" y="9757"/>
                  <a:pt x="3735" y="11808"/>
                  <a:pt x="2152" y="12797"/>
                </a:cubicBezTo>
                <a:lnTo>
                  <a:pt x="0" y="14141"/>
                </a:lnTo>
                <a:lnTo>
                  <a:pt x="8567" y="21600"/>
                </a:lnTo>
                <a:lnTo>
                  <a:pt x="17418" y="16120"/>
                </a:lnTo>
                <a:cubicBezTo>
                  <a:pt x="21600" y="13504"/>
                  <a:pt x="21600" y="8096"/>
                  <a:pt x="17418" y="5480"/>
                </a:cubicBezTo>
                <a:lnTo>
                  <a:pt x="8567" y="0"/>
                </a:lnTo>
                <a:lnTo>
                  <a:pt x="0" y="742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3"/>
          <p:cNvSpPr/>
          <p:nvPr/>
        </p:nvSpPr>
        <p:spPr>
          <a:xfrm>
            <a:off x="4971600" y="1276920"/>
            <a:ext cx="2269800" cy="1877760"/>
          </a:xfrm>
          <a:custGeom>
            <a:avLst/>
            <a:gdLst/>
            <a:ahLst/>
            <a:rect l="l" t="t" r="r" b="b"/>
            <a:pathLst>
              <a:path w="21600" h="20555">
                <a:moveTo>
                  <a:pt x="0" y="11988"/>
                </a:moveTo>
                <a:lnTo>
                  <a:pt x="7447" y="20555"/>
                </a:lnTo>
                <a:lnTo>
                  <a:pt x="8788" y="18403"/>
                </a:lnTo>
                <a:cubicBezTo>
                  <a:pt x="9776" y="16820"/>
                  <a:pt x="11824" y="16820"/>
                  <a:pt x="12812" y="18403"/>
                </a:cubicBezTo>
                <a:lnTo>
                  <a:pt x="14153" y="20555"/>
                </a:lnTo>
                <a:lnTo>
                  <a:pt x="21600" y="11988"/>
                </a:lnTo>
                <a:lnTo>
                  <a:pt x="16129" y="3137"/>
                </a:lnTo>
                <a:cubicBezTo>
                  <a:pt x="13518" y="-1045"/>
                  <a:pt x="8118" y="-1045"/>
                  <a:pt x="5506" y="3137"/>
                </a:cubicBezTo>
                <a:lnTo>
                  <a:pt x="0" y="11988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4"/>
          <p:cNvSpPr/>
          <p:nvPr/>
        </p:nvSpPr>
        <p:spPr>
          <a:xfrm>
            <a:off x="3710160" y="2538360"/>
            <a:ext cx="1877760" cy="2266200"/>
          </a:xfrm>
          <a:custGeom>
            <a:avLst/>
            <a:gdLst/>
            <a:ahLst/>
            <a:rect l="l" t="t" r="r" b="b"/>
            <a:pathLst>
              <a:path w="20555" h="21600">
                <a:moveTo>
                  <a:pt x="20555" y="14176"/>
                </a:moveTo>
                <a:lnTo>
                  <a:pt x="18403" y="12833"/>
                </a:lnTo>
                <a:cubicBezTo>
                  <a:pt x="16820" y="11843"/>
                  <a:pt x="16820" y="9792"/>
                  <a:pt x="18403" y="8803"/>
                </a:cubicBezTo>
                <a:lnTo>
                  <a:pt x="20555" y="7459"/>
                </a:lnTo>
                <a:lnTo>
                  <a:pt x="11988" y="0"/>
                </a:lnTo>
                <a:lnTo>
                  <a:pt x="3137" y="5480"/>
                </a:lnTo>
                <a:cubicBezTo>
                  <a:pt x="-1045" y="8096"/>
                  <a:pt x="-1045" y="13504"/>
                  <a:pt x="3137" y="16120"/>
                </a:cubicBezTo>
                <a:lnTo>
                  <a:pt x="11988" y="21600"/>
                </a:lnTo>
                <a:lnTo>
                  <a:pt x="20555" y="1417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5"/>
          <p:cNvSpPr/>
          <p:nvPr/>
        </p:nvSpPr>
        <p:spPr>
          <a:xfrm>
            <a:off x="4934520" y="4170600"/>
            <a:ext cx="2269800" cy="1877760"/>
          </a:xfrm>
          <a:custGeom>
            <a:avLst/>
            <a:gdLst/>
            <a:ahLst/>
            <a:rect l="l" t="t" r="r" b="b"/>
            <a:pathLst>
              <a:path w="21600" h="20555">
                <a:moveTo>
                  <a:pt x="21600" y="8567"/>
                </a:moveTo>
                <a:lnTo>
                  <a:pt x="14153" y="0"/>
                </a:lnTo>
                <a:lnTo>
                  <a:pt x="12812" y="2152"/>
                </a:lnTo>
                <a:cubicBezTo>
                  <a:pt x="11824" y="3735"/>
                  <a:pt x="9776" y="3735"/>
                  <a:pt x="8788" y="2152"/>
                </a:cubicBezTo>
                <a:lnTo>
                  <a:pt x="7447" y="0"/>
                </a:lnTo>
                <a:lnTo>
                  <a:pt x="0" y="8567"/>
                </a:lnTo>
                <a:lnTo>
                  <a:pt x="5471" y="17418"/>
                </a:lnTo>
                <a:cubicBezTo>
                  <a:pt x="8082" y="21600"/>
                  <a:pt x="13482" y="21600"/>
                  <a:pt x="16094" y="17418"/>
                </a:cubicBezTo>
                <a:lnTo>
                  <a:pt x="21600" y="856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6" name="Graphic 11" descr="Decision chart outline"/>
          <p:cNvPicPr/>
          <p:nvPr/>
        </p:nvPicPr>
        <p:blipFill>
          <a:blip r:embed="rId1"/>
          <a:stretch/>
        </p:blipFill>
        <p:spPr>
          <a:xfrm>
            <a:off x="3886920" y="3223440"/>
            <a:ext cx="878040" cy="87804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47" name="Graphic 12" descr="Connections outline"/>
          <p:cNvPicPr/>
          <p:nvPr/>
        </p:nvPicPr>
        <p:blipFill>
          <a:blip r:embed="rId2"/>
          <a:stretch/>
        </p:blipFill>
        <p:spPr>
          <a:xfrm>
            <a:off x="7378560" y="3223440"/>
            <a:ext cx="878040" cy="87804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48" name="Graphic 13" descr="Document outline"/>
          <p:cNvPicPr/>
          <p:nvPr/>
        </p:nvPicPr>
        <p:blipFill>
          <a:blip r:embed="rId3"/>
          <a:stretch/>
        </p:blipFill>
        <p:spPr>
          <a:xfrm>
            <a:off x="5656680" y="5004360"/>
            <a:ext cx="878040" cy="87804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49" name="Graphic 14" descr="Binary with solid fill"/>
          <p:cNvPicPr/>
          <p:nvPr/>
        </p:nvPicPr>
        <p:blipFill>
          <a:blip r:embed="rId4"/>
          <a:stretch/>
        </p:blipFill>
        <p:spPr>
          <a:xfrm>
            <a:off x="5656680" y="1448640"/>
            <a:ext cx="878040" cy="87804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50" name="Graphic 15" descr="Person with idea outline"/>
          <p:cNvPicPr/>
          <p:nvPr/>
        </p:nvPicPr>
        <p:blipFill>
          <a:blip r:embed="rId5"/>
          <a:stretch/>
        </p:blipFill>
        <p:spPr>
          <a:xfrm>
            <a:off x="5760360" y="3327120"/>
            <a:ext cx="670680" cy="670680"/>
          </a:xfrm>
          <a:prstGeom prst="rect">
            <a:avLst/>
          </a:prstGeom>
          <a:ln>
            <a:noFill/>
          </a:ln>
        </p:spPr>
      </p:pic>
      <p:sp>
        <p:nvSpPr>
          <p:cNvPr id="351" name="CustomShape 6"/>
          <p:cNvSpPr/>
          <p:nvPr/>
        </p:nvSpPr>
        <p:spPr>
          <a:xfrm>
            <a:off x="4887720" y="2895480"/>
            <a:ext cx="700200" cy="1544400"/>
          </a:xfrm>
          <a:custGeom>
            <a:avLst/>
            <a:gdLst/>
            <a:ahLst/>
            <a:rect l="l" t="t" r="r" b="b"/>
            <a:pathLst>
              <a:path w="700430" h="1544734">
                <a:moveTo>
                  <a:pt x="274944" y="0"/>
                </a:moveTo>
                <a:lnTo>
                  <a:pt x="700430" y="425478"/>
                </a:lnTo>
                <a:lnTo>
                  <a:pt x="503817" y="566508"/>
                </a:lnTo>
                <a:cubicBezTo>
                  <a:pt x="359190" y="670286"/>
                  <a:pt x="359190" y="885502"/>
                  <a:pt x="503817" y="989385"/>
                </a:cubicBezTo>
                <a:lnTo>
                  <a:pt x="700430" y="1130310"/>
                </a:lnTo>
                <a:lnTo>
                  <a:pt x="284044" y="1544734"/>
                </a:lnTo>
                <a:lnTo>
                  <a:pt x="275889" y="1535761"/>
                </a:lnTo>
                <a:cubicBezTo>
                  <a:pt x="103535" y="1326917"/>
                  <a:pt x="0" y="1059174"/>
                  <a:pt x="0" y="767249"/>
                </a:cubicBezTo>
                <a:cubicBezTo>
                  <a:pt x="0" y="517028"/>
                  <a:pt x="76067" y="284573"/>
                  <a:pt x="206338" y="91747"/>
                </a:cubicBezTo>
                <a:close/>
              </a:path>
            </a:pathLst>
          </a:custGeom>
          <a:solidFill>
            <a:srgbClr val="00b0f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25200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04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5328720" y="2454480"/>
            <a:ext cx="1545480" cy="700200"/>
          </a:xfrm>
          <a:custGeom>
            <a:avLst/>
            <a:gdLst/>
            <a:ahLst/>
            <a:rect l="l" t="t" r="r" b="b"/>
            <a:pathLst>
              <a:path w="1545770" h="700431">
                <a:moveTo>
                  <a:pt x="767244" y="0"/>
                </a:moveTo>
                <a:cubicBezTo>
                  <a:pt x="1059169" y="0"/>
                  <a:pt x="1326912" y="103535"/>
                  <a:pt x="1535756" y="275888"/>
                </a:cubicBezTo>
                <a:lnTo>
                  <a:pt x="1545770" y="284990"/>
                </a:lnTo>
                <a:lnTo>
                  <a:pt x="1130325" y="700431"/>
                </a:lnTo>
                <a:lnTo>
                  <a:pt x="989380" y="503818"/>
                </a:lnTo>
                <a:cubicBezTo>
                  <a:pt x="885537" y="359190"/>
                  <a:pt x="670283" y="359190"/>
                  <a:pt x="566439" y="503818"/>
                </a:cubicBezTo>
                <a:lnTo>
                  <a:pt x="425494" y="700431"/>
                </a:lnTo>
                <a:lnTo>
                  <a:pt x="0" y="274941"/>
                </a:lnTo>
                <a:lnTo>
                  <a:pt x="91742" y="206337"/>
                </a:lnTo>
                <a:cubicBezTo>
                  <a:pt x="284568" y="76067"/>
                  <a:pt x="517023" y="0"/>
                  <a:pt x="767244" y="0"/>
                </a:cubicBezTo>
                <a:close/>
              </a:path>
            </a:pathLst>
          </a:custGeom>
          <a:solidFill>
            <a:srgbClr val="ff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252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01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3" name="CustomShape 8"/>
          <p:cNvSpPr/>
          <p:nvPr/>
        </p:nvSpPr>
        <p:spPr>
          <a:xfrm>
            <a:off x="6603840" y="2894400"/>
            <a:ext cx="700200" cy="1544400"/>
          </a:xfrm>
          <a:custGeom>
            <a:avLst/>
            <a:gdLst/>
            <a:ahLst/>
            <a:rect l="l" t="t" r="r" b="b"/>
            <a:pathLst>
              <a:path w="700431" h="1544795">
                <a:moveTo>
                  <a:pt x="424768" y="0"/>
                </a:moveTo>
                <a:lnTo>
                  <a:pt x="494094" y="92708"/>
                </a:lnTo>
                <a:cubicBezTo>
                  <a:pt x="624365" y="285534"/>
                  <a:pt x="700431" y="517989"/>
                  <a:pt x="700431" y="768210"/>
                </a:cubicBezTo>
                <a:cubicBezTo>
                  <a:pt x="700431" y="1060135"/>
                  <a:pt x="596896" y="1327878"/>
                  <a:pt x="424543" y="1536722"/>
                </a:cubicBezTo>
                <a:lnTo>
                  <a:pt x="417205" y="1544795"/>
                </a:lnTo>
                <a:lnTo>
                  <a:pt x="0" y="1127598"/>
                </a:lnTo>
                <a:lnTo>
                  <a:pt x="196613" y="986569"/>
                </a:lnTo>
                <a:cubicBezTo>
                  <a:pt x="341241" y="882791"/>
                  <a:pt x="341241" y="667574"/>
                  <a:pt x="196613" y="563691"/>
                </a:cubicBezTo>
                <a:lnTo>
                  <a:pt x="0" y="422767"/>
                </a:lnTo>
                <a:close/>
              </a:path>
            </a:pathLst>
          </a:cu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02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4" name="CustomShape 9"/>
          <p:cNvSpPr/>
          <p:nvPr/>
        </p:nvSpPr>
        <p:spPr>
          <a:xfrm>
            <a:off x="5309280" y="4170600"/>
            <a:ext cx="1544760" cy="700200"/>
          </a:xfrm>
          <a:custGeom>
            <a:avLst/>
            <a:gdLst/>
            <a:ahLst/>
            <a:rect l="l" t="t" r="r" b="b"/>
            <a:pathLst>
              <a:path w="1545008" h="700430">
                <a:moveTo>
                  <a:pt x="407938" y="0"/>
                </a:moveTo>
                <a:lnTo>
                  <a:pt x="548883" y="196613"/>
                </a:lnTo>
                <a:cubicBezTo>
                  <a:pt x="652727" y="341241"/>
                  <a:pt x="867981" y="341241"/>
                  <a:pt x="971824" y="196613"/>
                </a:cubicBezTo>
                <a:lnTo>
                  <a:pt x="1112769" y="0"/>
                </a:lnTo>
                <a:lnTo>
                  <a:pt x="1545008" y="432235"/>
                </a:lnTo>
                <a:lnTo>
                  <a:pt x="1462287" y="494093"/>
                </a:lnTo>
                <a:cubicBezTo>
                  <a:pt x="1269461" y="624364"/>
                  <a:pt x="1037006" y="700430"/>
                  <a:pt x="786784" y="700430"/>
                </a:cubicBezTo>
                <a:cubicBezTo>
                  <a:pt x="494859" y="700430"/>
                  <a:pt x="227116" y="596895"/>
                  <a:pt x="18273" y="424542"/>
                </a:cubicBezTo>
                <a:lnTo>
                  <a:pt x="0" y="407935"/>
                </a:lnTo>
                <a:close/>
              </a:path>
            </a:pathLst>
          </a:custGeom>
          <a:solidFill>
            <a:srgbClr val="92d05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200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03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355" name="Group 10"/>
          <p:cNvGrpSpPr/>
          <p:nvPr/>
        </p:nvGrpSpPr>
        <p:grpSpPr>
          <a:xfrm>
            <a:off x="8927640" y="1604880"/>
            <a:ext cx="2925720" cy="1093320"/>
            <a:chOff x="8927640" y="1604880"/>
            <a:chExt cx="2925720" cy="1093320"/>
          </a:xfrm>
        </p:grpSpPr>
        <p:sp>
          <p:nvSpPr>
            <p:cNvPr id="356" name="CustomShape 11"/>
            <p:cNvSpPr/>
            <p:nvPr/>
          </p:nvSpPr>
          <p:spPr>
            <a:xfrm>
              <a:off x="8927640" y="1604880"/>
              <a:ext cx="2925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399"/>
                  </a:solidFill>
                  <a:latin typeface="Arial"/>
                </a:rPr>
                <a:t>Logical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57" name="CustomShape 12"/>
            <p:cNvSpPr/>
            <p:nvPr/>
          </p:nvSpPr>
          <p:spPr>
            <a:xfrm>
              <a:off x="8927640" y="2059200"/>
              <a:ext cx="29257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Calibri"/>
                </a:rPr>
                <a:t>Propositional Logic 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Calibri"/>
                </a:rPr>
                <a:t>First Order Logic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358" name="Group 13"/>
          <p:cNvGrpSpPr/>
          <p:nvPr/>
        </p:nvGrpSpPr>
        <p:grpSpPr>
          <a:xfrm>
            <a:off x="338400" y="1604880"/>
            <a:ext cx="2925720" cy="1093320"/>
            <a:chOff x="338400" y="1604880"/>
            <a:chExt cx="2925720" cy="1093320"/>
          </a:xfrm>
        </p:grpSpPr>
        <p:sp>
          <p:nvSpPr>
            <p:cNvPr id="359" name="CustomShape 14"/>
            <p:cNvSpPr/>
            <p:nvPr/>
          </p:nvSpPr>
          <p:spPr>
            <a:xfrm>
              <a:off x="338400" y="1604880"/>
              <a:ext cx="2925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399"/>
                  </a:solidFill>
                  <a:latin typeface="Arial"/>
                </a:rPr>
                <a:t>Production Rules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60" name="CustomShape 15"/>
            <p:cNvSpPr/>
            <p:nvPr/>
          </p:nvSpPr>
          <p:spPr>
            <a:xfrm>
              <a:off x="338400" y="2059200"/>
              <a:ext cx="29257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Calibri"/>
                </a:rPr>
                <a:t>Conditions and Relative Actions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361" name="CustomShape 16"/>
          <p:cNvSpPr/>
          <p:nvPr/>
        </p:nvSpPr>
        <p:spPr>
          <a:xfrm>
            <a:off x="338400" y="165960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00b0f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7"/>
          <p:cNvSpPr/>
          <p:nvPr/>
        </p:nvSpPr>
        <p:spPr>
          <a:xfrm>
            <a:off x="11682360" y="166176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ff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3" name="Group 18"/>
          <p:cNvGrpSpPr/>
          <p:nvPr/>
        </p:nvGrpSpPr>
        <p:grpSpPr>
          <a:xfrm>
            <a:off x="8927640" y="4440240"/>
            <a:ext cx="2925720" cy="819000"/>
            <a:chOff x="8927640" y="4440240"/>
            <a:chExt cx="2925720" cy="819000"/>
          </a:xfrm>
        </p:grpSpPr>
        <p:sp>
          <p:nvSpPr>
            <p:cNvPr id="364" name="CustomShape 19"/>
            <p:cNvSpPr/>
            <p:nvPr/>
          </p:nvSpPr>
          <p:spPr>
            <a:xfrm>
              <a:off x="8927640" y="4440240"/>
              <a:ext cx="2925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399"/>
                  </a:solidFill>
                  <a:latin typeface="Arial"/>
                </a:rPr>
                <a:t>Semantic Network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65" name="CustomShape 20"/>
            <p:cNvSpPr/>
            <p:nvPr/>
          </p:nvSpPr>
          <p:spPr>
            <a:xfrm>
              <a:off x="8927640" y="4894560"/>
              <a:ext cx="29257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Calibri"/>
                </a:rPr>
                <a:t>Graphical Representation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366" name="Group 21"/>
          <p:cNvGrpSpPr/>
          <p:nvPr/>
        </p:nvGrpSpPr>
        <p:grpSpPr>
          <a:xfrm>
            <a:off x="338400" y="4440240"/>
            <a:ext cx="2925720" cy="1641240"/>
            <a:chOff x="338400" y="4440240"/>
            <a:chExt cx="2925720" cy="1641240"/>
          </a:xfrm>
        </p:grpSpPr>
        <p:sp>
          <p:nvSpPr>
            <p:cNvPr id="367" name="CustomShape 22"/>
            <p:cNvSpPr/>
            <p:nvPr/>
          </p:nvSpPr>
          <p:spPr>
            <a:xfrm>
              <a:off x="338400" y="4440240"/>
              <a:ext cx="2925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399"/>
                  </a:solidFill>
                  <a:latin typeface="Arial"/>
                </a:rPr>
                <a:t>Frames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368" name="CustomShape 23"/>
            <p:cNvSpPr/>
            <p:nvPr/>
          </p:nvSpPr>
          <p:spPr>
            <a:xfrm>
              <a:off x="338400" y="4894560"/>
              <a:ext cx="2925720" cy="118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Record like structure which consists of a collection of attributes and its values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369" name="CustomShape 24"/>
          <p:cNvSpPr/>
          <p:nvPr/>
        </p:nvSpPr>
        <p:spPr>
          <a:xfrm>
            <a:off x="338400" y="448884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92d05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5"/>
          <p:cNvSpPr/>
          <p:nvPr/>
        </p:nvSpPr>
        <p:spPr>
          <a:xfrm>
            <a:off x="11682360" y="450288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5" dur="indefinite" restart="never" nodeType="tmRoot">
          <p:childTnLst>
            <p:seq>
              <p:cTn id="286" dur="indefinite" nodeType="mainSeq">
                <p:childTnLst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Different kinds of logic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Propositional logic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Syntax: 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P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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(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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Q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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R)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       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X</a:t>
            </a:r>
            <a:r>
              <a:rPr b="0" lang="en-US" sz="2800" spc="-1" strike="noStrike" baseline="-25000">
                <a:solidFill>
                  <a:srgbClr val="cc00cc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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(Raining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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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Sunny)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Possible world: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{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=true,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=true,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R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=false,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=true}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1101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Semantics: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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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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true in a world iff is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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true and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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true (etc.)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90"/>
                </a:solidFill>
                <a:latin typeface="Calibri"/>
              </a:rPr>
              <a:t>First-order logic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Syntax: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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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y P(x,y)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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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Q(Joe,f(x))  </a:t>
            </a:r>
            <a:r>
              <a:rPr b="0" lang="en-US" sz="2800" spc="-1" strike="noStrike">
                <a:solidFill>
                  <a:srgbClr val="cc00cc"/>
                </a:solidFill>
                <a:latin typeface="Symbol"/>
              </a:rPr>
              <a:t>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f(x)=f(y)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Possible world: Objects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holds for &lt;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&gt;; 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Q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holds for &lt;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&gt;; 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)=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b="0" lang="en-US" sz="2800" spc="-1" strike="noStrike">
                <a:solidFill>
                  <a:srgbClr val="cc00cc"/>
                </a:solidFill>
                <a:latin typeface="Calibri"/>
              </a:rPr>
              <a:t> Joe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;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Semantics: </a:t>
            </a:r>
            <a:r>
              <a:rPr b="0" lang="en-US" sz="2800" spc="-1" strike="noStrike">
                <a:solidFill>
                  <a:srgbClr val="ce00bb"/>
                </a:solidFill>
                <a:latin typeface="Symbol"/>
              </a:rPr>
              <a:t></a:t>
            </a:r>
            <a:r>
              <a:rPr b="0" lang="en-US" sz="2800" spc="-1" strike="noStrike">
                <a:solidFill>
                  <a:srgbClr val="ce00bb"/>
                </a:solidFill>
                <a:latin typeface="Calibri"/>
              </a:rPr>
              <a:t>(</a:t>
            </a:r>
            <a:r>
              <a:rPr b="0" lang="en-US" sz="2800" spc="-1" strike="noStrike">
                <a:solidFill>
                  <a:srgbClr val="ce00bb"/>
                </a:solidFill>
                <a:latin typeface="Symbol"/>
              </a:rPr>
              <a:t></a:t>
            </a:r>
            <a:r>
              <a:rPr b="0" lang="en-US" sz="2800" spc="-1" strike="noStrike">
                <a:solidFill>
                  <a:srgbClr val="ce00bb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true in a world if </a:t>
            </a:r>
            <a:r>
              <a:rPr b="0" lang="en-US" sz="2800" spc="-1" strike="noStrike">
                <a:solidFill>
                  <a:srgbClr val="ce00bb"/>
                </a:solidFill>
                <a:latin typeface="Symbol"/>
              </a:rPr>
              <a:t>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j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US" sz="2800" spc="-1" strike="noStrike">
                <a:solidFill>
                  <a:srgbClr val="ce00bb"/>
                </a:solidFill>
                <a:latin typeface="Symbol"/>
              </a:rPr>
              <a:t>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holds for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o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Calibri"/>
              </a:rPr>
              <a:t>j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Logical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Content Placeholder 4" descr=""/>
          <p:cNvPicPr/>
          <p:nvPr/>
        </p:nvPicPr>
        <p:blipFill>
          <a:blip r:embed="rId1"/>
          <a:stretch/>
        </p:blipFill>
        <p:spPr>
          <a:xfrm>
            <a:off x="2328840" y="1827360"/>
            <a:ext cx="7371360" cy="38368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06440" y="1156320"/>
            <a:ext cx="11378880" cy="53830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Knowledge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Data to Intelligence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Knowledge Base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Knowledge Base Agent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Knowledge Representation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Logical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Semantic Net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Frames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514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Production Rules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Propositional logic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Picture 3" descr=""/>
          <p:cNvPicPr/>
          <p:nvPr/>
        </p:nvPicPr>
        <p:blipFill>
          <a:blip r:embed="rId1"/>
          <a:srcRect l="15528" t="19906" r="18308" b="20566"/>
          <a:stretch/>
        </p:blipFill>
        <p:spPr>
          <a:xfrm>
            <a:off x="152280" y="1473120"/>
            <a:ext cx="5943240" cy="3006000"/>
          </a:xfrm>
          <a:prstGeom prst="rect">
            <a:avLst/>
          </a:prstGeom>
          <a:ln>
            <a:noFill/>
          </a:ln>
        </p:spPr>
      </p:pic>
      <p:sp>
        <p:nvSpPr>
          <p:cNvPr id="377" name="CustomShape 2"/>
          <p:cNvSpPr/>
          <p:nvPr/>
        </p:nvSpPr>
        <p:spPr>
          <a:xfrm>
            <a:off x="6248520" y="1473120"/>
            <a:ext cx="5536800" cy="486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333399"/>
                </a:solidFill>
                <a:latin typeface="Calibri"/>
              </a:rPr>
              <a:t>We have the following sentences:</a:t>
            </a:r>
            <a:endParaRPr b="0" lang="en-IN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GB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: “Humidity is high” </a:t>
            </a:r>
            <a:endParaRPr b="0" lang="en-IN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GB" sz="20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: “Temperature is high” </a:t>
            </a:r>
            <a:endParaRPr b="0" lang="en-IN" sz="20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i="1" lang="en-GB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: “One feels comfortable”.</a:t>
            </a:r>
            <a:endParaRPr b="0" lang="en-IN" sz="20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333399"/>
                </a:solidFill>
                <a:latin typeface="Calibri"/>
              </a:rPr>
              <a:t>Then the sentence “If the humidity is high and the temperature is high, then one does not feel comfortable” represented by: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                                  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((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GB" sz="2400" spc="-1" strike="noStrike">
                <a:solidFill>
                  <a:srgbClr val="000000"/>
                </a:solidFill>
                <a:latin typeface="Symbol"/>
              </a:rPr>
              <a:t>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GB" sz="24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~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))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First Order Logic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Picture 4" descr=""/>
          <p:cNvPicPr/>
          <p:nvPr/>
        </p:nvPicPr>
        <p:blipFill>
          <a:blip r:embed="rId1"/>
          <a:srcRect l="34344" t="17837" r="20163" b="9820"/>
          <a:stretch/>
        </p:blipFill>
        <p:spPr>
          <a:xfrm>
            <a:off x="0" y="1290240"/>
            <a:ext cx="6217560" cy="5546880"/>
          </a:xfrm>
          <a:prstGeom prst="rect">
            <a:avLst/>
          </a:prstGeom>
          <a:ln>
            <a:noFill/>
          </a:ln>
        </p:spPr>
      </p:pic>
      <p:sp>
        <p:nvSpPr>
          <p:cNvPr id="380" name="TextShape 2"/>
          <p:cNvSpPr txBox="1"/>
          <p:nvPr/>
        </p:nvSpPr>
        <p:spPr>
          <a:xfrm>
            <a:off x="6217920" y="1397160"/>
            <a:ext cx="556740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All birds fly.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predicate is "fly(bird).“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∀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 bird(x) →fly(x)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Every man respects his parent.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predicate is "respect(x, y),"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where x=man, and y= parent.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∀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 man(x) → respects (x, parent)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Some boys play cricket.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predicate is "play(x, y),"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where x= boys, and y= game.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∃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 boys(x) → play(x, cricket)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Structure Knowledge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406440" y="1289880"/>
            <a:ext cx="1159704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Alternative approach for knowledge representation and reasoning.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Knowledge Base Significance: 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Easily represented by modular fashion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 tracing becomes easier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Provision for representing monotonic, non-monotonic and default logic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Fragments of a piece of knowledge can be accessed concurrently by many modules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Provides a scope for massive parallelism in the reasoning process.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Types: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Semantic Nets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Frames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Conceptual dependencies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Script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Semantic Network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Way of representing relationships between 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objects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 and 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ideas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Consist fact in </a:t>
            </a: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Binary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(or </a:t>
            </a:r>
            <a:r>
              <a:rPr b="0" i="1" lang="en-US" sz="2800" spc="-1" strike="noStrike">
                <a:solidFill>
                  <a:srgbClr val="333399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-ary) predicate: entity – predicate – entity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Entity (Network nodes): any objects such as people, location, event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Predicate (Network edge): relationship type between the two entity, such as likes, friend_of, lives_in, is_a, part_of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Exampe: Likes (X, Y)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  <p:pic>
        <p:nvPicPr>
          <p:cNvPr id="385" name="Picture 4" descr=""/>
          <p:cNvPicPr/>
          <p:nvPr/>
        </p:nvPicPr>
        <p:blipFill>
          <a:blip r:embed="rId1"/>
          <a:stretch/>
        </p:blipFill>
        <p:spPr>
          <a:xfrm>
            <a:off x="4044240" y="3761640"/>
            <a:ext cx="5803200" cy="125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Picture 4" descr=""/>
          <p:cNvPicPr/>
          <p:nvPr/>
        </p:nvPicPr>
        <p:blipFill>
          <a:blip r:embed="rId1"/>
          <a:stretch/>
        </p:blipFill>
        <p:spPr>
          <a:xfrm>
            <a:off x="5758920" y="2937240"/>
            <a:ext cx="6334560" cy="3813480"/>
          </a:xfrm>
          <a:prstGeom prst="rect">
            <a:avLst/>
          </a:prstGeom>
          <a:ln>
            <a:noFill/>
          </a:ln>
        </p:spPr>
      </p:pic>
      <p:sp>
        <p:nvSpPr>
          <p:cNvPr id="387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Semantic Network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Ternary predicate: 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Gave(john, the-beggar, 10$)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Represented as collection of 4 Binary predicates given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Agent (john, event)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Beneficiary (the-beggar, event)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Object (10$, event)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Instance-of (give, event)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Picture 4" descr=""/>
          <p:cNvPicPr/>
          <p:nvPr/>
        </p:nvPicPr>
        <p:blipFill>
          <a:blip r:embed="rId1"/>
          <a:stretch/>
        </p:blipFill>
        <p:spPr>
          <a:xfrm>
            <a:off x="5187960" y="2929320"/>
            <a:ext cx="6933240" cy="3928320"/>
          </a:xfrm>
          <a:prstGeom prst="rect">
            <a:avLst/>
          </a:prstGeom>
          <a:ln>
            <a:noFill/>
          </a:ln>
        </p:spPr>
      </p:pic>
      <p:sp>
        <p:nvSpPr>
          <p:cNvPr id="39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Semantic Network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Capability of representation of quantifiers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∀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 ∃Y (Child (X) ∧ Sweet(Y) 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⇒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Likes(X,Y))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Represented in Binary Predicate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∀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X ∃Y (Instance-of (X, child) ∧ Instance-of (Y, sweet) 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</a:rPr>
              <a:t>⇒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Likes (X, Y))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Inheritance in Semantic Network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A binary relation </a:t>
            </a:r>
            <a:r>
              <a:rPr b="0" lang="en-US" sz="3200" spc="-1" strike="noStrike">
                <a:solidFill>
                  <a:srgbClr val="ce00bb"/>
                </a:solidFill>
                <a:latin typeface="Calibri"/>
              </a:rPr>
              <a:t>x &lt; y </a:t>
            </a: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is a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partial order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</a:t>
            </a:r>
            <a:r>
              <a:rPr b="0" lang="en-US" sz="2800" spc="-1" strike="noStrike">
                <a:solidFill>
                  <a:srgbClr val="ce00bb"/>
                </a:solidFill>
                <a:latin typeface="Calibri"/>
              </a:rPr>
              <a:t>x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 y</a:t>
            </a:r>
            <a:r>
              <a:rPr b="0" lang="en-US" sz="2800" spc="-1" strike="noStrike">
                <a:solidFill>
                  <a:srgbClr val="ce00bb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y &lt; </a:t>
            </a:r>
            <a:r>
              <a:rPr b="0" lang="en-US" sz="2800" spc="-1" strike="noStrike">
                <a:solidFill>
                  <a:srgbClr val="ce00bb"/>
                </a:solidFill>
                <a:latin typeface="Calibri"/>
              </a:rPr>
              <a:t>z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holds good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If the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concept</a:t>
            </a: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 in a semantic net has a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partial order</a:t>
            </a: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, we call the network an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inheritance system</a:t>
            </a: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While drawing the network, we, however, always </a:t>
            </a:r>
            <a:r>
              <a:rPr b="0" lang="en-US" sz="3200" spc="-1" strike="noStrike">
                <a:solidFill>
                  <a:srgbClr val="ce00bb"/>
                </a:solidFill>
                <a:latin typeface="Calibri"/>
              </a:rPr>
              <a:t>omit the edge </a:t>
            </a:r>
            <a:r>
              <a:rPr b="0" lang="en-US" sz="3200" spc="-1" strike="noStrike">
                <a:solidFill>
                  <a:srgbClr val="333299"/>
                </a:solidFill>
                <a:latin typeface="Calibri"/>
              </a:rPr>
              <a:t>representing transitive inheritance. 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if there is a directed edge from node u </a:t>
            </a:r>
            <a:r>
              <a:rPr b="0" lang="en-US" sz="3200" spc="-1" strike="noStrike">
                <a:solidFill>
                  <a:srgbClr val="333399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 v and v </a:t>
            </a:r>
            <a:r>
              <a:rPr b="0" lang="en-US" sz="3200" spc="-1" strike="noStrike">
                <a:solidFill>
                  <a:srgbClr val="333399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 w, the edge u </a:t>
            </a:r>
            <a:r>
              <a:rPr b="0" lang="en-US" sz="3200" spc="-1" strike="noStrike">
                <a:solidFill>
                  <a:srgbClr val="333399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 w is obvious and thus omitted.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Semantic Network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243720" y="1335960"/>
            <a:ext cx="498924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Represent knowledge in the form of graphical networks.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Nodes representing objects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Arcs describe the relationship between those objects.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It categorizes the object in different forms and links those objects.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This representation consist of two types of relations: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IS-A relation (Inheritance)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Kind-of-relation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212600" y="1249920"/>
            <a:ext cx="3271320" cy="1874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Jerry is a cat.</a:t>
            </a:r>
            <a:endParaRPr b="0" lang="en-IN" sz="20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Jerry is a mammal</a:t>
            </a:r>
            <a:endParaRPr b="0" lang="en-IN" sz="20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Jerry is owned by Priya. </a:t>
            </a:r>
            <a:endParaRPr b="0" lang="en-IN" sz="20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Jerry is brown colored.</a:t>
            </a:r>
            <a:endParaRPr b="0" lang="en-IN" sz="20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All Mammals are animal.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397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233320" y="3124440"/>
            <a:ext cx="6958080" cy="373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Semantic Nets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Origin: 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Understanding natural language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semantics (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meaning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of the associated words in a sentence was extracted by employing such nets.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Wider application in reasoning of KB systems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WordNet: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large lexical database of English.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Nouns, verbs, adjectives and adverbs are grouped into sets of cognitive synonyms (synsets), each expressing a distinct concept.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To help computers understand the connections between different words in the English language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 of Semantic Network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WordNet: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large lexical database of English.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Nouns, verbs, adjectives and adverbs are grouped into sets of cognitive synonyms (synsets), each expressing a distinct concept.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 help computers understand the connections between different words in the English language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</p:txBody>
      </p:sp>
      <p:pic>
        <p:nvPicPr>
          <p:cNvPr id="402" name="Picture 6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277720" y="3473280"/>
            <a:ext cx="7270560" cy="321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Knowledge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9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The fact or condition of knowing something with familiarity gained through experience or association.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9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Knowing something via seeing, hearing, touching, feeling, and tasting 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Acquaintance with or understanding of a science, art, or technique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fact or condition of being aware of something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range of one's information or understanding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fact or condition of having information or of being learned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sum of what is known : the body of truth, information, and principles acquired by mankind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Application of Semantic Network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SciCrunch: 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collaboratively edited knowledge base about scientific resources.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 a common source of data to the research community and the data about Research Resource Identifiers (RRIDs)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Knowledge Graph: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knowledge base that uses a graph-structured data model or topology to integrate data.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Store interlinked descriptions of entities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Google Knowledge Graph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WikiData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DBPedia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Frame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406440" y="1397160"/>
            <a:ext cx="584172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A frame is a</a:t>
            </a:r>
            <a:r>
              <a:rPr b="1" lang="en-US" sz="2800" spc="-1" strike="noStrike">
                <a:solidFill>
                  <a:srgbClr val="333399"/>
                </a:solidFill>
                <a:latin typeface="Calibri"/>
              </a:rPr>
              <a:t> record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 like structure.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Consists of a </a:t>
            </a:r>
            <a:r>
              <a:rPr b="1" lang="en-US" sz="2800" spc="-1" strike="noStrike">
                <a:solidFill>
                  <a:srgbClr val="333399"/>
                </a:solidFill>
                <a:latin typeface="Calibri"/>
              </a:rPr>
              <a:t>collection of attributes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 and </a:t>
            </a:r>
            <a:r>
              <a:rPr b="1" lang="en-US" sz="2800" spc="-1" strike="noStrike">
                <a:solidFill>
                  <a:srgbClr val="333399"/>
                </a:solidFill>
                <a:latin typeface="Calibri"/>
              </a:rPr>
              <a:t>values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 to describe an entity in the world. 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It consists of a collection of slots and slot values of any type and size. 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Slots have names and values which are called facets.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</p:txBody>
      </p:sp>
      <p:pic>
        <p:nvPicPr>
          <p:cNvPr id="407" name="Picture 9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6280200" y="1397160"/>
            <a:ext cx="5911200" cy="314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Frame Representations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20160" y="1397160"/>
            <a:ext cx="644112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333399"/>
                </a:solidFill>
                <a:latin typeface="Calibri"/>
              </a:rPr>
              <a:t>Semantic networks where nodes have structure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Frame with a number of slots (age, height, ...)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Each slot stores specific item of information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333399"/>
                </a:solidFill>
                <a:latin typeface="Calibri"/>
              </a:rPr>
              <a:t>When agent faces a new situation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Slots can be filled in (value may be another frame)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Filling in may trigger actions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May trigger retrieval of other frames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333399"/>
                </a:solidFill>
                <a:latin typeface="Calibri"/>
              </a:rPr>
              <a:t>Inheritance of properties between frames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Very similar to objects in OOP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0" name="Picture 4" descr=""/>
          <p:cNvPicPr/>
          <p:nvPr/>
        </p:nvPicPr>
        <p:blipFill>
          <a:blip r:embed="rId1"/>
          <a:stretch/>
        </p:blipFill>
        <p:spPr>
          <a:xfrm>
            <a:off x="6400800" y="1827360"/>
            <a:ext cx="5790960" cy="343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"/>
              </a:rPr>
              <a:t>Example: Frame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935440" y="1325880"/>
            <a:ext cx="6320880" cy="527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Production Base System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0" y="1407240"/>
            <a:ext cx="623772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 algn="just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Agent checks for the </a:t>
            </a:r>
            <a:r>
              <a:rPr b="1" lang="en-US" sz="2000" spc="-1" strike="noStrike">
                <a:solidFill>
                  <a:srgbClr val="333399"/>
                </a:solidFill>
                <a:latin typeface="Calibri"/>
              </a:rPr>
              <a:t>condition</a:t>
            </a: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 and if the condition exists then production rule fires and corresponding action is carried out.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The condition part of the rule determines which rule may be applied to a problem.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The action part carries out the associated problem-solving steps.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This complete process is called a recognize-act cycle.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The production rules system consists of three main parts: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set of production rules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Working Memory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recognize-act-cycle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333399"/>
              </a:solidFill>
              <a:latin typeface="Calibri"/>
            </a:endParaRPr>
          </a:p>
        </p:txBody>
      </p:sp>
      <p:pic>
        <p:nvPicPr>
          <p:cNvPr id="415" name="Picture 4" descr=""/>
          <p:cNvPicPr/>
          <p:nvPr/>
        </p:nvPicPr>
        <p:blipFill>
          <a:blip r:embed="rId1"/>
          <a:srcRect l="10974" t="19671" r="9648" b="11783"/>
          <a:stretch/>
        </p:blipFill>
        <p:spPr>
          <a:xfrm>
            <a:off x="6516360" y="1554120"/>
            <a:ext cx="5370480" cy="2608200"/>
          </a:xfrm>
          <a:prstGeom prst="rect">
            <a:avLst/>
          </a:prstGeom>
          <a:ln>
            <a:noFill/>
          </a:ln>
        </p:spPr>
      </p:pic>
      <p:sp>
        <p:nvSpPr>
          <p:cNvPr id="416" name="CustomShape 3"/>
          <p:cNvSpPr/>
          <p:nvPr/>
        </p:nvSpPr>
        <p:spPr>
          <a:xfrm>
            <a:off x="6095880" y="4599360"/>
            <a:ext cx="5983920" cy="20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(at bus stop AND bus arrives) THEN action (get into the bus)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(on the bus AND paid AND empty seat) THEN action (sit down).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(on bus AND unpaid) THEN action (pay charges).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(bus arrives at destination) THEN action (get down from the bus).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1" dur="indefinite" restart="never" nodeType="tmRoot">
          <p:childTnLst>
            <p:seq>
              <p:cTn id="372" dur="indefinite" nodeType="mainSeq">
                <p:childTnLst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Other Representation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Control Dependency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IN" sz="3200" spc="-1" strike="noStrike">
                <a:solidFill>
                  <a:srgbClr val="333399"/>
                </a:solidFill>
                <a:latin typeface="Calibri"/>
              </a:rPr>
              <a:t>Script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Conceptual Dependency (CD)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71280" y="1397160"/>
            <a:ext cx="580104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 algn="just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CD theory was developed by Schank in 1973 to 1975 to represent the meaning of NL sentences.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helps in drawing inferences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 independent of the language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CD representation of a sentence built using conceptual primitives which give the </a:t>
            </a:r>
            <a:r>
              <a:rPr b="1" lang="en-US" sz="2400" spc="-1" strike="noStrike">
                <a:solidFill>
                  <a:srgbClr val="333399"/>
                </a:solidFill>
                <a:latin typeface="Calibri"/>
              </a:rPr>
              <a:t>intended meanings of words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CD provides </a:t>
            </a: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structures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 and specific </a:t>
            </a: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set of primitives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from which representation can be built.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6095880" y="1397160"/>
            <a:ext cx="5821200" cy="472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479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I gave the man a book.”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2360" algn="just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3333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Where the symbols have the following meanings:</a:t>
            </a:r>
            <a:endParaRPr b="0" lang="en-IN" sz="24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Arrows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indicate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direction of dependency.</a:t>
            </a:r>
            <a:endParaRPr b="0" lang="en-IN" sz="20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Double arrow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indicates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two way link between actor and action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0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indicates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past tense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0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ATRANS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is one of the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primitive acts used by the theory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 It indicates transfer of possession.</a:t>
            </a:r>
            <a:endParaRPr b="0" lang="en-IN" sz="20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indicates the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object case relation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0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indicates the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recipient case relation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422" name="Picture 15" descr=""/>
          <p:cNvPicPr/>
          <p:nvPr/>
        </p:nvPicPr>
        <p:blipFill>
          <a:blip r:embed="rId1"/>
          <a:stretch/>
        </p:blipFill>
        <p:spPr>
          <a:xfrm>
            <a:off x="6505920" y="1808640"/>
            <a:ext cx="5471280" cy="93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Primitive Acts of CD theory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ATRANS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Transfer of an abstract relationship (i.e. give)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PTRANS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Transfer of the physical location of an object (e.g., go)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PROPEL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Application of physical force to an object (e.g. push)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MOVE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Movement of a body part by its owner (e.g. kick)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GRASP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Grasping of an object by an action (e.g. throw)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INGEST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Ingesting of an object by an animal (e.g. eat)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EXPEL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Expulsion of something from the body of an animal (e.g. cry)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MTRANS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Transfer of mental information (e.g. tell)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MBUILD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Building new information out of old (e.g decide)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SPEAK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Producing of sounds (e.g. say)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SzPct val="95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ATTEND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Focusing of a sense organ toward a stimulus (e.g. listen)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Conceptual category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172800" y="1397160"/>
            <a:ext cx="647172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There are four conceptual categories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Actions 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{one of the CD primitives}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Objects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{picture producers}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Modifiers of actions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{action aiders}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Modifiers of PP’s 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{picture aiders}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7" name="Picture 3" descr=""/>
          <p:cNvPicPr/>
          <p:nvPr/>
        </p:nvPicPr>
        <p:blipFill>
          <a:blip r:embed="rId1"/>
          <a:stretch/>
        </p:blipFill>
        <p:spPr>
          <a:xfrm>
            <a:off x="7863840" y="1855080"/>
            <a:ext cx="4242240" cy="3340440"/>
          </a:xfrm>
          <a:prstGeom prst="rect">
            <a:avLst/>
          </a:prstGeom>
          <a:ln>
            <a:noFill/>
          </a:ln>
        </p:spPr>
      </p:pic>
      <p:sp>
        <p:nvSpPr>
          <p:cNvPr id="428" name="CustomShape 3"/>
          <p:cNvSpPr/>
          <p:nvPr/>
        </p:nvSpPr>
        <p:spPr>
          <a:xfrm>
            <a:off x="6990120" y="1419840"/>
            <a:ext cx="5008680" cy="4728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Conceptual Tenses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Picture 6" descr=""/>
          <p:cNvPicPr/>
          <p:nvPr/>
        </p:nvPicPr>
        <p:blipFill>
          <a:blip r:embed="rId1"/>
          <a:stretch/>
        </p:blipFill>
        <p:spPr>
          <a:xfrm>
            <a:off x="1087200" y="1351440"/>
            <a:ext cx="10760760" cy="4680000"/>
          </a:xfrm>
          <a:prstGeom prst="rect">
            <a:avLst/>
          </a:prstGeom>
          <a:ln>
            <a:noFill/>
          </a:ln>
        </p:spPr>
      </p:pic>
      <p:sp>
        <p:nvSpPr>
          <p:cNvPr id="430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Dependencies of  CD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-25560"/>
            <a:ext cx="1219032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Convergence from Data to Intelligence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6" name="Content Placeholder 4" descr=""/>
          <p:cNvPicPr/>
          <p:nvPr/>
        </p:nvPicPr>
        <p:blipFill>
          <a:blip r:embed="rId1"/>
          <a:srcRect l="7699" t="17190" r="7699" b="11906"/>
          <a:stretch/>
        </p:blipFill>
        <p:spPr>
          <a:xfrm>
            <a:off x="20160" y="2120760"/>
            <a:ext cx="5191560" cy="2615760"/>
          </a:xfrm>
          <a:prstGeom prst="rect">
            <a:avLst/>
          </a:prstGeom>
          <a:ln w="9360">
            <a:noFill/>
          </a:ln>
        </p:spPr>
      </p:pic>
      <p:pic>
        <p:nvPicPr>
          <p:cNvPr id="207" name="Picture 2" descr=""/>
          <p:cNvPicPr/>
          <p:nvPr/>
        </p:nvPicPr>
        <p:blipFill>
          <a:blip r:embed="rId2"/>
          <a:srcRect l="0" t="0" r="4599" b="0"/>
          <a:stretch/>
        </p:blipFill>
        <p:spPr>
          <a:xfrm>
            <a:off x="5354280" y="1183680"/>
            <a:ext cx="6816960" cy="51332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Dependencies of  CD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2" name="Picture 5" descr=""/>
          <p:cNvPicPr/>
          <p:nvPr/>
        </p:nvPicPr>
        <p:blipFill>
          <a:blip r:embed="rId1"/>
          <a:srcRect l="0" t="12777" r="0" b="0"/>
          <a:stretch/>
        </p:blipFill>
        <p:spPr>
          <a:xfrm>
            <a:off x="1021680" y="1208880"/>
            <a:ext cx="10438560" cy="561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0" y="504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000000"/>
                </a:solidFill>
                <a:latin typeface="Calibri"/>
              </a:rPr>
              <a:t>Generation of CD representations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1523880" y="4680"/>
            <a:ext cx="17424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1523880" y="-230760"/>
            <a:ext cx="18432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TextShape 2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Problems with CD Representation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 algn="just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It is difficult to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construct original sentence from its corresponding CD representation.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CD representation can be used as a general model for knowledge representation, because this theory is based on representation of events as well as all the information related to events.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Rules are to be carefully designed for each primitive action in order to obtain semantically correct interpretation.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Many verbs may fall under different primitive ACTs, and it becomes difficult to find correct primitive in the given context.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The CD representation becomes complex requiring lot of storage for many simple actions.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10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For example, the sentence “John bet Mike that Indian cricket team will win incoming world cup” will require huge CD structure.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Script Structure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 algn="just">
              <a:lnSpc>
                <a:spcPct val="95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Scripts were introduced by Schank and Abelson introduced in 1977 that used CD framework.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5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The scripts are useful in describing certain stereotyped situations such as going to theater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5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It consists of set of slots containing default values along with some information about the type of values similar to frames.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5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It differs from FS as the values of the slots in scripts must be ordered and have more specialized roles.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just">
              <a:lnSpc>
                <a:spcPct val="95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In real world situations, we see that event tends to occur in known patterns because of clausal relationship to the occurrence of events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  Component of a Script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321297061"/>
              </p:ext>
            </p:extLst>
          </p:nvPr>
        </p:nvGraphicFramePr>
        <p:xfrm>
          <a:off x="406440" y="1397160"/>
          <a:ext cx="11378880" cy="472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1523880" y="378720"/>
            <a:ext cx="184320" cy="4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Script Invocation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8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It must be activated based on its significance.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If the topic is important, then the script should be opened.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If a topic is just mentioned, then a pointer to that script could be held.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For example, given “John enjoyed the play in theater”, a script “Play in Theater” suggested above is invoked.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All implicit questions can be answered correctly.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Here the significance of this script is high.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6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Did john go to theater?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6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Did he buy ticket?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36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Did he have money?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If we have a sentence like “John went to theater to pick his daughter”, then invoking this script will lead to many wrong answers. 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8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Here significance of the script theater is less.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8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3399"/>
                </a:solidFill>
                <a:latin typeface="Calibri"/>
              </a:rPr>
              <a:t>Getting significance from the story is not straightforward. However, some heuristics can be applied to get the value.</a:t>
            </a:r>
            <a:endParaRPr b="0" lang="en-US" sz="20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Advantages / Disadvantages of Script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Advantages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Capable of predicting implicit events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Single coherent interpretation may be build up from a collection of observations.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Disadvantage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More specific (inflexible) and less general than frames.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90000"/>
              </a:lnSpc>
              <a:spcBef>
                <a:spcPts val="400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 suitable to represent all kinds of knowledge.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 algn="just">
              <a:lnSpc>
                <a:spcPct val="90000"/>
              </a:lnSpc>
              <a:spcBef>
                <a:spcPts val="479"/>
              </a:spcBef>
              <a:buClr>
                <a:srgbClr val="3332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333399"/>
                </a:solidFill>
                <a:latin typeface="Calibri"/>
              </a:rPr>
              <a:t>To deal with inflexibility, smaller modules called memory organization packets (MOP) can be combined in a way that is appropriate for the situation. </a:t>
            </a:r>
            <a:endParaRPr b="0" lang="en-US" sz="24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Restaurant Script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Picture 4" descr=""/>
          <p:cNvPicPr/>
          <p:nvPr/>
        </p:nvPicPr>
        <p:blipFill>
          <a:blip r:embed="rId1"/>
          <a:stretch/>
        </p:blipFill>
        <p:spPr>
          <a:xfrm>
            <a:off x="2744280" y="1117440"/>
            <a:ext cx="6703200" cy="55353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10800" y="-1224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Types of Knowledge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9" name="Group 2"/>
          <p:cNvGrpSpPr/>
          <p:nvPr/>
        </p:nvGrpSpPr>
        <p:grpSpPr>
          <a:xfrm>
            <a:off x="8927640" y="1348560"/>
            <a:ext cx="2925720" cy="1370160"/>
            <a:chOff x="8927640" y="1348560"/>
            <a:chExt cx="2925720" cy="1370160"/>
          </a:xfrm>
        </p:grpSpPr>
        <p:sp>
          <p:nvSpPr>
            <p:cNvPr id="210" name="CustomShape 3"/>
            <p:cNvSpPr/>
            <p:nvPr/>
          </p:nvSpPr>
          <p:spPr>
            <a:xfrm>
              <a:off x="8927640" y="1348560"/>
              <a:ext cx="2925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Declarative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11" name="CustomShape 4"/>
            <p:cNvSpPr/>
            <p:nvPr/>
          </p:nvSpPr>
          <p:spPr>
            <a:xfrm>
              <a:off x="8927640" y="1805400"/>
              <a:ext cx="292572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Arial"/>
                </a:rPr>
                <a:t>It includes concepts, facts, and objects and expressed in a declarative sentence.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12" name="Group 5"/>
          <p:cNvGrpSpPr/>
          <p:nvPr/>
        </p:nvGrpSpPr>
        <p:grpSpPr>
          <a:xfrm>
            <a:off x="338400" y="2221560"/>
            <a:ext cx="2925720" cy="1367640"/>
            <a:chOff x="338400" y="2221560"/>
            <a:chExt cx="2925720" cy="1367640"/>
          </a:xfrm>
        </p:grpSpPr>
        <p:sp>
          <p:nvSpPr>
            <p:cNvPr id="213" name="CustomShape 6"/>
            <p:cNvSpPr/>
            <p:nvPr/>
          </p:nvSpPr>
          <p:spPr>
            <a:xfrm>
              <a:off x="338400" y="2221560"/>
              <a:ext cx="2925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Heuristic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14" name="CustomShape 7"/>
            <p:cNvSpPr/>
            <p:nvPr/>
          </p:nvSpPr>
          <p:spPr>
            <a:xfrm>
              <a:off x="338400" y="2675880"/>
              <a:ext cx="292572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Arial"/>
                </a:rPr>
                <a:t>This represents some expert knowledge in the field or subject.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15" name="CustomShape 8"/>
          <p:cNvSpPr/>
          <p:nvPr/>
        </p:nvSpPr>
        <p:spPr>
          <a:xfrm>
            <a:off x="338400" y="231588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00b05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9"/>
          <p:cNvSpPr/>
          <p:nvPr/>
        </p:nvSpPr>
        <p:spPr>
          <a:xfrm>
            <a:off x="10893600" y="140220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ff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7" name="Group 10"/>
          <p:cNvGrpSpPr/>
          <p:nvPr/>
        </p:nvGrpSpPr>
        <p:grpSpPr>
          <a:xfrm>
            <a:off x="8927640" y="3094560"/>
            <a:ext cx="2925720" cy="1916280"/>
            <a:chOff x="8927640" y="3094560"/>
            <a:chExt cx="2925720" cy="1916280"/>
          </a:xfrm>
        </p:grpSpPr>
        <p:sp>
          <p:nvSpPr>
            <p:cNvPr id="218" name="CustomShape 11"/>
            <p:cNvSpPr/>
            <p:nvPr/>
          </p:nvSpPr>
          <p:spPr>
            <a:xfrm>
              <a:off x="8927640" y="3094560"/>
              <a:ext cx="2925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Structural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19" name="CustomShape 12"/>
            <p:cNvSpPr/>
            <p:nvPr/>
          </p:nvSpPr>
          <p:spPr>
            <a:xfrm>
              <a:off x="8927640" y="3548880"/>
              <a:ext cx="2925720" cy="146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Arial"/>
                </a:rPr>
                <a:t>It is a basic problem-solving knowledge that describes the relationship between concepts and objects.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Arial"/>
                </a:rPr>
                <a:t>. 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220" name="Group 13"/>
          <p:cNvGrpSpPr/>
          <p:nvPr/>
        </p:nvGrpSpPr>
        <p:grpSpPr>
          <a:xfrm>
            <a:off x="338400" y="3967560"/>
            <a:ext cx="2925720" cy="1641960"/>
            <a:chOff x="338400" y="3967560"/>
            <a:chExt cx="2925720" cy="1641960"/>
          </a:xfrm>
        </p:grpSpPr>
        <p:sp>
          <p:nvSpPr>
            <p:cNvPr id="221" name="CustomShape 14"/>
            <p:cNvSpPr/>
            <p:nvPr/>
          </p:nvSpPr>
          <p:spPr>
            <a:xfrm>
              <a:off x="338400" y="3967560"/>
              <a:ext cx="2925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Meta-Knowledge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22" name="CustomShape 15"/>
            <p:cNvSpPr/>
            <p:nvPr/>
          </p:nvSpPr>
          <p:spPr>
            <a:xfrm>
              <a:off x="338400" y="4421880"/>
              <a:ext cx="292572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Arial"/>
                </a:rPr>
                <a:t>Meta Knowledge defines knowledge about other types of Knowledge.</a:t>
              </a:r>
              <a:endParaRPr b="0" lang="en-IN" sz="18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Arial"/>
                </a:rPr>
                <a:t>. 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23" name="CustomShape 16"/>
          <p:cNvSpPr/>
          <p:nvPr/>
        </p:nvSpPr>
        <p:spPr>
          <a:xfrm>
            <a:off x="338400" y="402120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cc99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7"/>
          <p:cNvSpPr/>
          <p:nvPr/>
        </p:nvSpPr>
        <p:spPr>
          <a:xfrm>
            <a:off x="10893600" y="314820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8"/>
          <p:cNvSpPr/>
          <p:nvPr/>
        </p:nvSpPr>
        <p:spPr>
          <a:xfrm>
            <a:off x="3612600" y="2523960"/>
            <a:ext cx="1937880" cy="1844640"/>
          </a:xfrm>
          <a:custGeom>
            <a:avLst/>
            <a:gdLst/>
            <a:ahLst/>
            <a:rect l="l" t="t" r="r" b="b"/>
            <a:pathLst>
              <a:path w="20231" h="21600">
                <a:moveTo>
                  <a:pt x="19451" y="16119"/>
                </a:moveTo>
                <a:cubicBezTo>
                  <a:pt x="19369" y="15981"/>
                  <a:pt x="19286" y="15797"/>
                  <a:pt x="19163" y="15659"/>
                </a:cubicBezTo>
                <a:lnTo>
                  <a:pt x="18178" y="14277"/>
                </a:lnTo>
                <a:cubicBezTo>
                  <a:pt x="16905" y="12481"/>
                  <a:pt x="17685" y="9764"/>
                  <a:pt x="19656" y="9165"/>
                </a:cubicBezTo>
                <a:lnTo>
                  <a:pt x="20231" y="8981"/>
                </a:lnTo>
                <a:lnTo>
                  <a:pt x="13414" y="0"/>
                </a:lnTo>
                <a:lnTo>
                  <a:pt x="4380" y="2809"/>
                </a:lnTo>
                <a:cubicBezTo>
                  <a:pt x="274" y="4099"/>
                  <a:pt x="-1369" y="9672"/>
                  <a:pt x="1300" y="13402"/>
                </a:cubicBezTo>
                <a:lnTo>
                  <a:pt x="7131" y="21600"/>
                </a:lnTo>
                <a:lnTo>
                  <a:pt x="19451" y="1611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9"/>
          <p:cNvSpPr/>
          <p:nvPr/>
        </p:nvSpPr>
        <p:spPr>
          <a:xfrm>
            <a:off x="5107320" y="1343520"/>
            <a:ext cx="1998000" cy="1814040"/>
          </a:xfrm>
          <a:custGeom>
            <a:avLst/>
            <a:gdLst/>
            <a:ahLst/>
            <a:rect l="l" t="t" r="r" b="b"/>
            <a:pathLst>
              <a:path w="21600" h="20627">
                <a:moveTo>
                  <a:pt x="7016" y="20627"/>
                </a:moveTo>
                <a:cubicBezTo>
                  <a:pt x="7186" y="20627"/>
                  <a:pt x="7228" y="20627"/>
                  <a:pt x="7398" y="20582"/>
                </a:cubicBezTo>
                <a:lnTo>
                  <a:pt x="8291" y="19151"/>
                </a:lnTo>
                <a:cubicBezTo>
                  <a:pt x="9482" y="17273"/>
                  <a:pt x="12076" y="17273"/>
                  <a:pt x="13266" y="19151"/>
                </a:cubicBezTo>
                <a:lnTo>
                  <a:pt x="14159" y="20582"/>
                </a:lnTo>
                <a:cubicBezTo>
                  <a:pt x="14329" y="20582"/>
                  <a:pt x="14372" y="20582"/>
                  <a:pt x="14542" y="20627"/>
                </a:cubicBezTo>
                <a:lnTo>
                  <a:pt x="21600" y="11906"/>
                </a:lnTo>
                <a:lnTo>
                  <a:pt x="15945" y="2918"/>
                </a:lnTo>
                <a:cubicBezTo>
                  <a:pt x="13521" y="-973"/>
                  <a:pt x="8079" y="-973"/>
                  <a:pt x="5655" y="2918"/>
                </a:cubicBezTo>
                <a:lnTo>
                  <a:pt x="0" y="11951"/>
                </a:lnTo>
                <a:lnTo>
                  <a:pt x="7016" y="20627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0"/>
          <p:cNvSpPr/>
          <p:nvPr/>
        </p:nvSpPr>
        <p:spPr>
          <a:xfrm>
            <a:off x="6208920" y="4136760"/>
            <a:ext cx="1636920" cy="1992600"/>
          </a:xfrm>
          <a:custGeom>
            <a:avLst/>
            <a:gdLst/>
            <a:ahLst/>
            <a:rect l="l" t="t" r="r" b="b"/>
            <a:pathLst>
              <a:path w="21352" h="20491">
                <a:moveTo>
                  <a:pt x="6362" y="0"/>
                </a:moveTo>
                <a:lnTo>
                  <a:pt x="6362" y="404"/>
                </a:lnTo>
                <a:cubicBezTo>
                  <a:pt x="6465" y="2427"/>
                  <a:pt x="3899" y="3924"/>
                  <a:pt x="1488" y="3196"/>
                </a:cubicBezTo>
                <a:lnTo>
                  <a:pt x="0" y="2751"/>
                </a:lnTo>
                <a:lnTo>
                  <a:pt x="0" y="16746"/>
                </a:lnTo>
                <a:lnTo>
                  <a:pt x="11287" y="20103"/>
                </a:lnTo>
                <a:cubicBezTo>
                  <a:pt x="16264" y="21600"/>
                  <a:pt x="21600" y="18566"/>
                  <a:pt x="21343" y="14360"/>
                </a:cubicBezTo>
                <a:lnTo>
                  <a:pt x="20779" y="4571"/>
                </a:lnTo>
                <a:lnTo>
                  <a:pt x="6362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21"/>
          <p:cNvSpPr/>
          <p:nvPr/>
        </p:nvSpPr>
        <p:spPr>
          <a:xfrm>
            <a:off x="6641640" y="2523960"/>
            <a:ext cx="1937520" cy="1844640"/>
          </a:xfrm>
          <a:custGeom>
            <a:avLst/>
            <a:gdLst/>
            <a:ahLst/>
            <a:rect l="l" t="t" r="r" b="b"/>
            <a:pathLst>
              <a:path w="20228" h="21600">
                <a:moveTo>
                  <a:pt x="15851" y="2809"/>
                </a:moveTo>
                <a:lnTo>
                  <a:pt x="6817" y="0"/>
                </a:lnTo>
                <a:lnTo>
                  <a:pt x="0" y="8981"/>
                </a:lnTo>
                <a:lnTo>
                  <a:pt x="575" y="9165"/>
                </a:lnTo>
                <a:cubicBezTo>
                  <a:pt x="2587" y="9764"/>
                  <a:pt x="3367" y="12481"/>
                  <a:pt x="2053" y="14277"/>
                </a:cubicBezTo>
                <a:lnTo>
                  <a:pt x="1068" y="15659"/>
                </a:lnTo>
                <a:cubicBezTo>
                  <a:pt x="944" y="15797"/>
                  <a:pt x="862" y="15981"/>
                  <a:pt x="780" y="16119"/>
                </a:cubicBezTo>
                <a:lnTo>
                  <a:pt x="13059" y="21600"/>
                </a:lnTo>
                <a:lnTo>
                  <a:pt x="18890" y="13402"/>
                </a:lnTo>
                <a:cubicBezTo>
                  <a:pt x="21600" y="9672"/>
                  <a:pt x="19998" y="4053"/>
                  <a:pt x="15851" y="280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2"/>
          <p:cNvSpPr/>
          <p:nvPr/>
        </p:nvSpPr>
        <p:spPr>
          <a:xfrm>
            <a:off x="4320720" y="4136760"/>
            <a:ext cx="1640880" cy="1988640"/>
          </a:xfrm>
          <a:custGeom>
            <a:avLst/>
            <a:gdLst/>
            <a:ahLst/>
            <a:rect l="l" t="t" r="r" b="b"/>
            <a:pathLst>
              <a:path w="21353" h="20489">
                <a:moveTo>
                  <a:pt x="21353" y="2756"/>
                </a:moveTo>
                <a:lnTo>
                  <a:pt x="19869" y="3202"/>
                </a:lnTo>
                <a:cubicBezTo>
                  <a:pt x="17463" y="3931"/>
                  <a:pt x="14904" y="2432"/>
                  <a:pt x="15006" y="405"/>
                </a:cubicBezTo>
                <a:lnTo>
                  <a:pt x="15006" y="0"/>
                </a:lnTo>
                <a:lnTo>
                  <a:pt x="572" y="4539"/>
                </a:lnTo>
                <a:lnTo>
                  <a:pt x="9" y="14346"/>
                </a:lnTo>
                <a:cubicBezTo>
                  <a:pt x="-247" y="18561"/>
                  <a:pt x="5025" y="21600"/>
                  <a:pt x="10041" y="20101"/>
                </a:cubicBezTo>
                <a:lnTo>
                  <a:pt x="21302" y="16737"/>
                </a:lnTo>
                <a:lnTo>
                  <a:pt x="21302" y="2756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3"/>
          <p:cNvSpPr/>
          <p:nvPr/>
        </p:nvSpPr>
        <p:spPr>
          <a:xfrm>
            <a:off x="4839840" y="2867760"/>
            <a:ext cx="710640" cy="1260000"/>
          </a:xfrm>
          <a:custGeom>
            <a:avLst/>
            <a:gdLst/>
            <a:ahLst/>
            <a:rect l="l" t="t" r="r" b="b"/>
            <a:pathLst>
              <a:path w="710868" h="1260443">
                <a:moveTo>
                  <a:pt x="350445" y="0"/>
                </a:moveTo>
                <a:lnTo>
                  <a:pt x="710868" y="423378"/>
                </a:lnTo>
                <a:lnTo>
                  <a:pt x="655783" y="439095"/>
                </a:lnTo>
                <a:cubicBezTo>
                  <a:pt x="466960" y="490260"/>
                  <a:pt x="392236" y="722342"/>
                  <a:pt x="514190" y="875753"/>
                </a:cubicBezTo>
                <a:lnTo>
                  <a:pt x="608553" y="993802"/>
                </a:lnTo>
                <a:cubicBezTo>
                  <a:pt x="620337" y="1005589"/>
                  <a:pt x="628288" y="1021306"/>
                  <a:pt x="636144" y="1033094"/>
                </a:cubicBezTo>
                <a:lnTo>
                  <a:pt x="63005" y="1260443"/>
                </a:lnTo>
                <a:lnTo>
                  <a:pt x="56478" y="1242610"/>
                </a:lnTo>
                <a:cubicBezTo>
                  <a:pt x="19774" y="1124600"/>
                  <a:pt x="0" y="999130"/>
                  <a:pt x="0" y="869042"/>
                </a:cubicBezTo>
                <a:cubicBezTo>
                  <a:pt x="0" y="565503"/>
                  <a:pt x="107655" y="287108"/>
                  <a:pt x="286865" y="69956"/>
                </a:cubicBezTo>
                <a:close/>
              </a:path>
            </a:pathLst>
          </a:custGeom>
          <a:solidFill>
            <a:srgbClr val="00b05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14400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05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1" name="CustomShape 24"/>
          <p:cNvSpPr/>
          <p:nvPr/>
        </p:nvSpPr>
        <p:spPr>
          <a:xfrm>
            <a:off x="5374800" y="2480400"/>
            <a:ext cx="1453320" cy="677520"/>
          </a:xfrm>
          <a:custGeom>
            <a:avLst/>
            <a:gdLst/>
            <a:ahLst/>
            <a:rect l="l" t="t" r="r" b="b"/>
            <a:pathLst>
              <a:path w="1453560" h="677790">
                <a:moveTo>
                  <a:pt x="721380" y="0"/>
                </a:moveTo>
                <a:cubicBezTo>
                  <a:pt x="981556" y="0"/>
                  <a:pt x="1223259" y="79093"/>
                  <a:pt x="1423757" y="214547"/>
                </a:cubicBezTo>
                <a:lnTo>
                  <a:pt x="1453560" y="236833"/>
                </a:lnTo>
                <a:lnTo>
                  <a:pt x="1078223" y="677790"/>
                </a:lnTo>
                <a:cubicBezTo>
                  <a:pt x="1062495" y="673832"/>
                  <a:pt x="1058516" y="673832"/>
                  <a:pt x="1042788" y="673832"/>
                </a:cubicBezTo>
                <a:lnTo>
                  <a:pt x="960166" y="547947"/>
                </a:lnTo>
                <a:cubicBezTo>
                  <a:pt x="850065" y="382740"/>
                  <a:pt x="610065" y="382740"/>
                  <a:pt x="499872" y="547947"/>
                </a:cubicBezTo>
                <a:lnTo>
                  <a:pt x="417250" y="673832"/>
                </a:lnTo>
                <a:cubicBezTo>
                  <a:pt x="401522" y="677790"/>
                  <a:pt x="397636" y="677790"/>
                  <a:pt x="381907" y="677790"/>
                </a:cubicBezTo>
                <a:lnTo>
                  <a:pt x="0" y="228757"/>
                </a:lnTo>
                <a:lnTo>
                  <a:pt x="19004" y="214547"/>
                </a:lnTo>
                <a:cubicBezTo>
                  <a:pt x="219501" y="79093"/>
                  <a:pt x="461204" y="0"/>
                  <a:pt x="721380" y="0"/>
                </a:cubicBezTo>
                <a:close/>
              </a:path>
            </a:pathLst>
          </a:custGeom>
          <a:solidFill>
            <a:srgbClr val="ff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144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01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2" name="CustomShape 25"/>
          <p:cNvSpPr/>
          <p:nvPr/>
        </p:nvSpPr>
        <p:spPr>
          <a:xfrm>
            <a:off x="6641640" y="2867760"/>
            <a:ext cx="710280" cy="1260360"/>
          </a:xfrm>
          <a:custGeom>
            <a:avLst/>
            <a:gdLst/>
            <a:ahLst/>
            <a:rect l="l" t="t" r="r" b="b"/>
            <a:pathLst>
              <a:path w="710598" h="1260855">
                <a:moveTo>
                  <a:pt x="360295" y="0"/>
                </a:moveTo>
                <a:lnTo>
                  <a:pt x="423734" y="69801"/>
                </a:lnTo>
                <a:cubicBezTo>
                  <a:pt x="602944" y="286953"/>
                  <a:pt x="710598" y="565348"/>
                  <a:pt x="710598" y="868887"/>
                </a:cubicBezTo>
                <a:cubicBezTo>
                  <a:pt x="710598" y="998975"/>
                  <a:pt x="690825" y="1124445"/>
                  <a:pt x="654120" y="1242455"/>
                </a:cubicBezTo>
                <a:lnTo>
                  <a:pt x="647386" y="1260855"/>
                </a:lnTo>
                <a:lnTo>
                  <a:pt x="74725" y="1032939"/>
                </a:lnTo>
                <a:cubicBezTo>
                  <a:pt x="82581" y="1021151"/>
                  <a:pt x="90437" y="1005434"/>
                  <a:pt x="102316" y="993647"/>
                </a:cubicBezTo>
                <a:lnTo>
                  <a:pt x="196680" y="875598"/>
                </a:lnTo>
                <a:cubicBezTo>
                  <a:pt x="322563" y="722187"/>
                  <a:pt x="247838" y="490105"/>
                  <a:pt x="55086" y="438940"/>
                </a:cubicBezTo>
                <a:lnTo>
                  <a:pt x="0" y="423223"/>
                </a:lnTo>
                <a:close/>
              </a:path>
            </a:pathLst>
          </a:cu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02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3" name="CustomShape 26"/>
          <p:cNvSpPr/>
          <p:nvPr/>
        </p:nvSpPr>
        <p:spPr>
          <a:xfrm>
            <a:off x="4988520" y="4136760"/>
            <a:ext cx="972720" cy="847800"/>
          </a:xfrm>
          <a:custGeom>
            <a:avLst/>
            <a:gdLst/>
            <a:ahLst/>
            <a:rect l="l" t="t" r="r" b="b"/>
            <a:pathLst>
              <a:path w="973218" h="848154">
                <a:moveTo>
                  <a:pt x="969298" y="267536"/>
                </a:moveTo>
                <a:lnTo>
                  <a:pt x="973218" y="267536"/>
                </a:lnTo>
                <a:lnTo>
                  <a:pt x="969298" y="269024"/>
                </a:lnTo>
                <a:close/>
                <a:moveTo>
                  <a:pt x="485397" y="0"/>
                </a:moveTo>
                <a:lnTo>
                  <a:pt x="485397" y="39315"/>
                </a:lnTo>
                <a:cubicBezTo>
                  <a:pt x="477557" y="236084"/>
                  <a:pt x="674238" y="381598"/>
                  <a:pt x="859160" y="310831"/>
                </a:cubicBezTo>
                <a:lnTo>
                  <a:pt x="969298" y="269024"/>
                </a:lnTo>
                <a:lnTo>
                  <a:pt x="969298" y="848154"/>
                </a:lnTo>
                <a:lnTo>
                  <a:pt x="854282" y="830601"/>
                </a:lnTo>
                <a:cubicBezTo>
                  <a:pt x="486279" y="755297"/>
                  <a:pt x="176891" y="519083"/>
                  <a:pt x="2838" y="198681"/>
                </a:cubicBezTo>
                <a:lnTo>
                  <a:pt x="0" y="192788"/>
                </a:lnTo>
                <a:close/>
              </a:path>
            </a:pathLst>
          </a:custGeom>
          <a:solidFill>
            <a:srgbClr val="cc99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04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4" name="CustomShape 27"/>
          <p:cNvSpPr/>
          <p:nvPr/>
        </p:nvSpPr>
        <p:spPr>
          <a:xfrm>
            <a:off x="6208920" y="4136760"/>
            <a:ext cx="989280" cy="849960"/>
          </a:xfrm>
          <a:custGeom>
            <a:avLst/>
            <a:gdLst/>
            <a:ahLst/>
            <a:rect l="l" t="t" r="r" b="b"/>
            <a:pathLst>
              <a:path w="989778" h="850422">
                <a:moveTo>
                  <a:pt x="487822" y="0"/>
                </a:moveTo>
                <a:lnTo>
                  <a:pt x="989778" y="201861"/>
                </a:lnTo>
                <a:lnTo>
                  <a:pt x="928786" y="302258"/>
                </a:lnTo>
                <a:cubicBezTo>
                  <a:pt x="725606" y="603004"/>
                  <a:pt x="395614" y="811038"/>
                  <a:pt x="15534" y="849637"/>
                </a:cubicBezTo>
                <a:lnTo>
                  <a:pt x="0" y="850422"/>
                </a:lnTo>
                <a:lnTo>
                  <a:pt x="0" y="267552"/>
                </a:lnTo>
                <a:lnTo>
                  <a:pt x="114096" y="310831"/>
                </a:lnTo>
                <a:cubicBezTo>
                  <a:pt x="298966" y="381634"/>
                  <a:pt x="495720" y="236041"/>
                  <a:pt x="487822" y="39292"/>
                </a:cubicBezTo>
                <a:close/>
              </a:path>
            </a:pathLst>
          </a:custGeom>
          <a:solidFill>
            <a:srgbClr val="92d05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03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35" name="Graphic 47" descr="Microscope"/>
          <p:cNvPicPr/>
          <p:nvPr/>
        </p:nvPicPr>
        <p:blipFill>
          <a:blip r:embed="rId1"/>
          <a:stretch/>
        </p:blipFill>
        <p:spPr>
          <a:xfrm>
            <a:off x="6725880" y="4860360"/>
            <a:ext cx="751320" cy="7513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36" name="Graphic 48" descr="Pencil"/>
          <p:cNvPicPr/>
          <p:nvPr/>
        </p:nvPicPr>
        <p:blipFill>
          <a:blip r:embed="rId2"/>
          <a:stretch/>
        </p:blipFill>
        <p:spPr>
          <a:xfrm>
            <a:off x="5720040" y="1564200"/>
            <a:ext cx="751320" cy="7513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37" name="Graphic 49" descr="Books"/>
          <p:cNvPicPr/>
          <p:nvPr/>
        </p:nvPicPr>
        <p:blipFill>
          <a:blip r:embed="rId3"/>
          <a:stretch/>
        </p:blipFill>
        <p:spPr>
          <a:xfrm>
            <a:off x="3880080" y="2969280"/>
            <a:ext cx="751320" cy="7513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38" name="Graphic 50" descr="Mathematics"/>
          <p:cNvPicPr/>
          <p:nvPr/>
        </p:nvPicPr>
        <p:blipFill>
          <a:blip r:embed="rId4"/>
          <a:stretch/>
        </p:blipFill>
        <p:spPr>
          <a:xfrm>
            <a:off x="4631760" y="4939560"/>
            <a:ext cx="751320" cy="7513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39" name="Graphic 51" descr="Open book"/>
          <p:cNvPicPr/>
          <p:nvPr/>
        </p:nvPicPr>
        <p:blipFill>
          <a:blip r:embed="rId5"/>
          <a:stretch/>
        </p:blipFill>
        <p:spPr>
          <a:xfrm>
            <a:off x="7533720" y="3005280"/>
            <a:ext cx="751320" cy="7513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grpSp>
        <p:nvGrpSpPr>
          <p:cNvPr id="240" name="Group 28"/>
          <p:cNvGrpSpPr/>
          <p:nvPr/>
        </p:nvGrpSpPr>
        <p:grpSpPr>
          <a:xfrm>
            <a:off x="8927640" y="4840560"/>
            <a:ext cx="2925720" cy="1916280"/>
            <a:chOff x="8927640" y="4840560"/>
            <a:chExt cx="2925720" cy="1916280"/>
          </a:xfrm>
        </p:grpSpPr>
        <p:sp>
          <p:nvSpPr>
            <p:cNvPr id="241" name="CustomShape 29"/>
            <p:cNvSpPr/>
            <p:nvPr/>
          </p:nvSpPr>
          <p:spPr>
            <a:xfrm>
              <a:off x="8927640" y="4840560"/>
              <a:ext cx="2925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Procedural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42" name="CustomShape 30"/>
            <p:cNvSpPr/>
            <p:nvPr/>
          </p:nvSpPr>
          <p:spPr>
            <a:xfrm>
              <a:off x="8927640" y="5294880"/>
              <a:ext cx="2925720" cy="1461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595959"/>
                  </a:solidFill>
                  <a:latin typeface="Arial"/>
                </a:rPr>
                <a:t>This is responsible for knowing how to do something and includes rules, strategies, procedures, etc.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43" name="CustomShape 31"/>
          <p:cNvSpPr/>
          <p:nvPr/>
        </p:nvSpPr>
        <p:spPr>
          <a:xfrm>
            <a:off x="10893600" y="489384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92d05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Restaurant Script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0" name="Picture 4" descr=""/>
          <p:cNvPicPr/>
          <p:nvPr/>
        </p:nvPicPr>
        <p:blipFill>
          <a:blip r:embed="rId1"/>
          <a:stretch/>
        </p:blipFill>
        <p:spPr>
          <a:xfrm>
            <a:off x="2317680" y="1422360"/>
            <a:ext cx="7556040" cy="496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Triggering and Using Scripts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Susan passed her favorite restaurant on her way to the museum. She really enjoyed the new Picasso exhibit.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John went out to a restaurant last night. He ordered steak. When he paid for it, he noticed that he was running out of money. He hurried home since it had started to rain.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Triggering and Using Scripts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Susan went out to lunch. She sat down at a table and called the waitress. The waitress brought her a menu and she ordered a hamburger.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333399"/>
                </a:solidFill>
                <a:latin typeface="Calibri"/>
              </a:rPr>
              <a:t>John went to a restaurant. He was shown to his table. He ordered a large steak. He sat there and waited for a long time. He got mad and left.</a:t>
            </a: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333399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-9720" y="-504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Different Kinds of Knowledge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5" name="Group 2"/>
          <p:cNvGrpSpPr/>
          <p:nvPr/>
        </p:nvGrpSpPr>
        <p:grpSpPr>
          <a:xfrm>
            <a:off x="8395200" y="1419840"/>
            <a:ext cx="3457800" cy="1761120"/>
            <a:chOff x="8395200" y="1419840"/>
            <a:chExt cx="3457800" cy="1761120"/>
          </a:xfrm>
        </p:grpSpPr>
        <p:sp>
          <p:nvSpPr>
            <p:cNvPr id="246" name="CustomShape 3"/>
            <p:cNvSpPr/>
            <p:nvPr/>
          </p:nvSpPr>
          <p:spPr>
            <a:xfrm>
              <a:off x="8395200" y="1419840"/>
              <a:ext cx="3457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Object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47" name="CustomShape 4"/>
            <p:cNvSpPr/>
            <p:nvPr/>
          </p:nvSpPr>
          <p:spPr>
            <a:xfrm>
              <a:off x="8395200" y="1873800"/>
              <a:ext cx="3457800" cy="130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595959"/>
                  </a:solidFill>
                  <a:latin typeface="Arial"/>
                </a:rPr>
                <a:t>Information regarding these objects is something that consider as a type of knowledge. cars have wheels, and the piano has keys, the train is a locomotive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248" name="Group 5"/>
          <p:cNvGrpSpPr/>
          <p:nvPr/>
        </p:nvGrpSpPr>
        <p:grpSpPr>
          <a:xfrm>
            <a:off x="338400" y="1419840"/>
            <a:ext cx="3438720" cy="1031040"/>
            <a:chOff x="338400" y="1419840"/>
            <a:chExt cx="3438720" cy="1031040"/>
          </a:xfrm>
        </p:grpSpPr>
        <p:sp>
          <p:nvSpPr>
            <p:cNvPr id="249" name="CustomShape 6"/>
            <p:cNvSpPr/>
            <p:nvPr/>
          </p:nvSpPr>
          <p:spPr>
            <a:xfrm>
              <a:off x="338400" y="1419840"/>
              <a:ext cx="3438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Fact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50" name="CustomShape 7"/>
            <p:cNvSpPr/>
            <p:nvPr/>
          </p:nvSpPr>
          <p:spPr>
            <a:xfrm>
              <a:off x="338400" y="1873800"/>
              <a:ext cx="34387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595959"/>
                  </a:solidFill>
                  <a:latin typeface="Arial"/>
                </a:rPr>
                <a:t>Knowledge of the factual description of the world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251" name="CustomShape 8"/>
          <p:cNvSpPr/>
          <p:nvPr/>
        </p:nvSpPr>
        <p:spPr>
          <a:xfrm>
            <a:off x="338400" y="147312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ce00b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9"/>
          <p:cNvSpPr/>
          <p:nvPr/>
        </p:nvSpPr>
        <p:spPr>
          <a:xfrm>
            <a:off x="10893600" y="147312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ff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3" name="Group 10"/>
          <p:cNvGrpSpPr/>
          <p:nvPr/>
        </p:nvGrpSpPr>
        <p:grpSpPr>
          <a:xfrm>
            <a:off x="8395200" y="3165840"/>
            <a:ext cx="3457800" cy="1761120"/>
            <a:chOff x="8395200" y="3165840"/>
            <a:chExt cx="3457800" cy="1761120"/>
          </a:xfrm>
        </p:grpSpPr>
        <p:sp>
          <p:nvSpPr>
            <p:cNvPr id="254" name="CustomShape 11"/>
            <p:cNvSpPr/>
            <p:nvPr/>
          </p:nvSpPr>
          <p:spPr>
            <a:xfrm>
              <a:off x="8395200" y="3165840"/>
              <a:ext cx="3457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Event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55" name="CustomShape 12"/>
            <p:cNvSpPr/>
            <p:nvPr/>
          </p:nvSpPr>
          <p:spPr>
            <a:xfrm>
              <a:off x="8395200" y="3619800"/>
              <a:ext cx="3457800" cy="130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595959"/>
                  </a:solidFill>
                  <a:latin typeface="Arial"/>
                </a:rPr>
                <a:t>What we know regarding the various events that have taken place in our world. The wars, famines, achievements, advancement of societies, etc.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256" name="Group 13"/>
          <p:cNvGrpSpPr/>
          <p:nvPr/>
        </p:nvGrpSpPr>
        <p:grpSpPr>
          <a:xfrm>
            <a:off x="338400" y="3165840"/>
            <a:ext cx="3438720" cy="1274400"/>
            <a:chOff x="338400" y="3165840"/>
            <a:chExt cx="3438720" cy="1274400"/>
          </a:xfrm>
        </p:grpSpPr>
        <p:sp>
          <p:nvSpPr>
            <p:cNvPr id="257" name="CustomShape 14"/>
            <p:cNvSpPr/>
            <p:nvPr/>
          </p:nvSpPr>
          <p:spPr>
            <a:xfrm>
              <a:off x="338400" y="3165840"/>
              <a:ext cx="34387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Meta-Knowledge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58" name="CustomShape 15"/>
            <p:cNvSpPr/>
            <p:nvPr/>
          </p:nvSpPr>
          <p:spPr>
            <a:xfrm>
              <a:off x="338400" y="3619800"/>
              <a:ext cx="3438720" cy="820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595959"/>
                  </a:solidFill>
                  <a:latin typeface="Arial"/>
                </a:rPr>
                <a:t>Knowledge about What we know, What we know that we don’t know</a:t>
              </a:r>
              <a:endParaRPr b="0" lang="en-IN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595959"/>
                  </a:solidFill>
                  <a:latin typeface="Arial"/>
                </a:rPr>
                <a:t>. 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259" name="CustomShape 16"/>
          <p:cNvSpPr/>
          <p:nvPr/>
        </p:nvSpPr>
        <p:spPr>
          <a:xfrm>
            <a:off x="338400" y="321912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cc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7"/>
          <p:cNvSpPr/>
          <p:nvPr/>
        </p:nvSpPr>
        <p:spPr>
          <a:xfrm>
            <a:off x="10893600" y="321912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1" name="Group 18"/>
          <p:cNvGrpSpPr/>
          <p:nvPr/>
        </p:nvGrpSpPr>
        <p:grpSpPr>
          <a:xfrm>
            <a:off x="8395200" y="4911840"/>
            <a:ext cx="3457800" cy="1761120"/>
            <a:chOff x="8395200" y="4911840"/>
            <a:chExt cx="3457800" cy="1761120"/>
          </a:xfrm>
        </p:grpSpPr>
        <p:sp>
          <p:nvSpPr>
            <p:cNvPr id="262" name="CustomShape 19"/>
            <p:cNvSpPr/>
            <p:nvPr/>
          </p:nvSpPr>
          <p:spPr>
            <a:xfrm>
              <a:off x="8395200" y="4911840"/>
              <a:ext cx="34578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Performance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63" name="CustomShape 20"/>
            <p:cNvSpPr/>
            <p:nvPr/>
          </p:nvSpPr>
          <p:spPr>
            <a:xfrm>
              <a:off x="8395200" y="5365800"/>
              <a:ext cx="3457800" cy="1307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595959"/>
                  </a:solidFill>
                  <a:latin typeface="Arial"/>
                </a:rPr>
                <a:t>How humans and other beings and things perform certain actions in different situations. Helps in understanding the behavior side of the knowledge.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264" name="CustomShape 21"/>
          <p:cNvSpPr/>
          <p:nvPr/>
        </p:nvSpPr>
        <p:spPr>
          <a:xfrm>
            <a:off x="10893600" y="496512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00b05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2"/>
          <p:cNvSpPr/>
          <p:nvPr/>
        </p:nvSpPr>
        <p:spPr>
          <a:xfrm>
            <a:off x="6530400" y="2395800"/>
            <a:ext cx="1672560" cy="1302480"/>
          </a:xfrm>
          <a:custGeom>
            <a:avLst/>
            <a:gdLst/>
            <a:ahLst/>
            <a:rect l="l" t="t" r="r" b="b"/>
            <a:pathLst>
              <a:path w="20270" h="21600">
                <a:moveTo>
                  <a:pt x="0" y="15310"/>
                </a:moveTo>
                <a:cubicBezTo>
                  <a:pt x="2255" y="15429"/>
                  <a:pt x="3643" y="18752"/>
                  <a:pt x="2559" y="21481"/>
                </a:cubicBezTo>
                <a:lnTo>
                  <a:pt x="2559" y="21481"/>
                </a:lnTo>
                <a:cubicBezTo>
                  <a:pt x="2559" y="21541"/>
                  <a:pt x="2516" y="21541"/>
                  <a:pt x="2516" y="21600"/>
                </a:cubicBezTo>
                <a:lnTo>
                  <a:pt x="15441" y="21600"/>
                </a:lnTo>
                <a:cubicBezTo>
                  <a:pt x="15441" y="21541"/>
                  <a:pt x="15484" y="21541"/>
                  <a:pt x="15484" y="21481"/>
                </a:cubicBezTo>
                <a:lnTo>
                  <a:pt x="19561" y="11393"/>
                </a:lnTo>
                <a:cubicBezTo>
                  <a:pt x="21600" y="6409"/>
                  <a:pt x="18998" y="237"/>
                  <a:pt x="14834" y="178"/>
                </a:cubicBezTo>
                <a:lnTo>
                  <a:pt x="6766" y="0"/>
                </a:lnTo>
                <a:lnTo>
                  <a:pt x="0" y="1531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3"/>
          <p:cNvSpPr/>
          <p:nvPr/>
        </p:nvSpPr>
        <p:spPr>
          <a:xfrm>
            <a:off x="3988800" y="2395800"/>
            <a:ext cx="1672560" cy="1302480"/>
          </a:xfrm>
          <a:custGeom>
            <a:avLst/>
            <a:gdLst/>
            <a:ahLst/>
            <a:rect l="l" t="t" r="r" b="b"/>
            <a:pathLst>
              <a:path w="20270" h="21600">
                <a:moveTo>
                  <a:pt x="4786" y="21481"/>
                </a:moveTo>
                <a:cubicBezTo>
                  <a:pt x="4786" y="21541"/>
                  <a:pt x="4829" y="21541"/>
                  <a:pt x="4829" y="21600"/>
                </a:cubicBezTo>
                <a:lnTo>
                  <a:pt x="17754" y="21600"/>
                </a:lnTo>
                <a:cubicBezTo>
                  <a:pt x="17754" y="21541"/>
                  <a:pt x="17711" y="21541"/>
                  <a:pt x="17711" y="21481"/>
                </a:cubicBezTo>
                <a:lnTo>
                  <a:pt x="17711" y="21481"/>
                </a:lnTo>
                <a:cubicBezTo>
                  <a:pt x="16627" y="18752"/>
                  <a:pt x="18015" y="15429"/>
                  <a:pt x="20270" y="15310"/>
                </a:cubicBezTo>
                <a:lnTo>
                  <a:pt x="13504" y="0"/>
                </a:lnTo>
                <a:lnTo>
                  <a:pt x="5436" y="178"/>
                </a:lnTo>
                <a:cubicBezTo>
                  <a:pt x="1272" y="297"/>
                  <a:pt x="-1330" y="6409"/>
                  <a:pt x="709" y="11393"/>
                </a:cubicBezTo>
                <a:lnTo>
                  <a:pt x="4786" y="2148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4"/>
          <p:cNvSpPr/>
          <p:nvPr/>
        </p:nvSpPr>
        <p:spPr>
          <a:xfrm>
            <a:off x="6494400" y="3935160"/>
            <a:ext cx="1672560" cy="1302480"/>
          </a:xfrm>
          <a:custGeom>
            <a:avLst/>
            <a:gdLst/>
            <a:ahLst/>
            <a:rect l="l" t="t" r="r" b="b"/>
            <a:pathLst>
              <a:path w="20270" h="21600">
                <a:moveTo>
                  <a:pt x="15484" y="119"/>
                </a:moveTo>
                <a:cubicBezTo>
                  <a:pt x="15484" y="59"/>
                  <a:pt x="15441" y="59"/>
                  <a:pt x="15441" y="0"/>
                </a:cubicBezTo>
                <a:lnTo>
                  <a:pt x="2516" y="0"/>
                </a:lnTo>
                <a:cubicBezTo>
                  <a:pt x="2516" y="0"/>
                  <a:pt x="2516" y="0"/>
                  <a:pt x="2516" y="0"/>
                </a:cubicBezTo>
                <a:cubicBezTo>
                  <a:pt x="3730" y="2730"/>
                  <a:pt x="2299" y="6171"/>
                  <a:pt x="0" y="6290"/>
                </a:cubicBezTo>
                <a:lnTo>
                  <a:pt x="6766" y="21600"/>
                </a:lnTo>
                <a:lnTo>
                  <a:pt x="14834" y="21422"/>
                </a:lnTo>
                <a:cubicBezTo>
                  <a:pt x="18998" y="21303"/>
                  <a:pt x="21600" y="15191"/>
                  <a:pt x="19561" y="10207"/>
                </a:cubicBezTo>
                <a:lnTo>
                  <a:pt x="15484" y="119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5"/>
          <p:cNvSpPr/>
          <p:nvPr/>
        </p:nvSpPr>
        <p:spPr>
          <a:xfrm>
            <a:off x="5313240" y="1429200"/>
            <a:ext cx="1545840" cy="1793880"/>
          </a:xfrm>
          <a:custGeom>
            <a:avLst/>
            <a:gdLst/>
            <a:ahLst/>
            <a:rect l="l" t="t" r="r" b="b"/>
            <a:pathLst>
              <a:path w="21600" h="20821">
                <a:moveTo>
                  <a:pt x="7800" y="20613"/>
                </a:moveTo>
                <a:lnTo>
                  <a:pt x="7800" y="20613"/>
                </a:lnTo>
                <a:cubicBezTo>
                  <a:pt x="8950" y="18079"/>
                  <a:pt x="13150" y="18703"/>
                  <a:pt x="13800" y="20613"/>
                </a:cubicBezTo>
                <a:lnTo>
                  <a:pt x="13800" y="20613"/>
                </a:lnTo>
                <a:cubicBezTo>
                  <a:pt x="13850" y="20696"/>
                  <a:pt x="13900" y="20738"/>
                  <a:pt x="13950" y="20821"/>
                </a:cubicBezTo>
                <a:lnTo>
                  <a:pt x="21600" y="10312"/>
                </a:lnTo>
                <a:cubicBezTo>
                  <a:pt x="21450" y="10187"/>
                  <a:pt x="21350" y="10063"/>
                  <a:pt x="21250" y="9896"/>
                </a:cubicBezTo>
                <a:lnTo>
                  <a:pt x="15800" y="2336"/>
                </a:lnTo>
                <a:cubicBezTo>
                  <a:pt x="13550" y="-779"/>
                  <a:pt x="8100" y="-779"/>
                  <a:pt x="5800" y="2336"/>
                </a:cubicBezTo>
                <a:lnTo>
                  <a:pt x="350" y="9896"/>
                </a:lnTo>
                <a:cubicBezTo>
                  <a:pt x="250" y="10063"/>
                  <a:pt x="100" y="10187"/>
                  <a:pt x="0" y="10312"/>
                </a:cubicBezTo>
                <a:lnTo>
                  <a:pt x="7650" y="20821"/>
                </a:lnTo>
                <a:cubicBezTo>
                  <a:pt x="7700" y="20738"/>
                  <a:pt x="7750" y="20655"/>
                  <a:pt x="7800" y="2061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6"/>
          <p:cNvSpPr/>
          <p:nvPr/>
        </p:nvSpPr>
        <p:spPr>
          <a:xfrm>
            <a:off x="5313240" y="4400280"/>
            <a:ext cx="1545840" cy="1793880"/>
          </a:xfrm>
          <a:custGeom>
            <a:avLst/>
            <a:gdLst/>
            <a:ahLst/>
            <a:rect l="l" t="t" r="r" b="b"/>
            <a:pathLst>
              <a:path w="21600" h="20821">
                <a:moveTo>
                  <a:pt x="13950" y="0"/>
                </a:moveTo>
                <a:cubicBezTo>
                  <a:pt x="13900" y="83"/>
                  <a:pt x="13850" y="125"/>
                  <a:pt x="13800" y="208"/>
                </a:cubicBezTo>
                <a:lnTo>
                  <a:pt x="13800" y="208"/>
                </a:lnTo>
                <a:cubicBezTo>
                  <a:pt x="13100" y="1703"/>
                  <a:pt x="9150" y="2035"/>
                  <a:pt x="7800" y="208"/>
                </a:cubicBezTo>
                <a:lnTo>
                  <a:pt x="7800" y="208"/>
                </a:lnTo>
                <a:cubicBezTo>
                  <a:pt x="7750" y="125"/>
                  <a:pt x="7700" y="83"/>
                  <a:pt x="7650" y="0"/>
                </a:cubicBezTo>
                <a:lnTo>
                  <a:pt x="0" y="10509"/>
                </a:lnTo>
                <a:cubicBezTo>
                  <a:pt x="150" y="10634"/>
                  <a:pt x="250" y="10758"/>
                  <a:pt x="350" y="10925"/>
                </a:cubicBezTo>
                <a:lnTo>
                  <a:pt x="5800" y="18485"/>
                </a:lnTo>
                <a:cubicBezTo>
                  <a:pt x="8050" y="21600"/>
                  <a:pt x="13500" y="21600"/>
                  <a:pt x="15800" y="18485"/>
                </a:cubicBezTo>
                <a:lnTo>
                  <a:pt x="21250" y="10925"/>
                </a:lnTo>
                <a:cubicBezTo>
                  <a:pt x="21350" y="10758"/>
                  <a:pt x="21500" y="10634"/>
                  <a:pt x="21600" y="10509"/>
                </a:cubicBezTo>
                <a:lnTo>
                  <a:pt x="1395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7"/>
          <p:cNvSpPr/>
          <p:nvPr/>
        </p:nvSpPr>
        <p:spPr>
          <a:xfrm>
            <a:off x="3988800" y="3935160"/>
            <a:ext cx="1672560" cy="1302480"/>
          </a:xfrm>
          <a:custGeom>
            <a:avLst/>
            <a:gdLst/>
            <a:ahLst/>
            <a:rect l="l" t="t" r="r" b="b"/>
            <a:pathLst>
              <a:path w="20270" h="21600">
                <a:moveTo>
                  <a:pt x="20270" y="6290"/>
                </a:moveTo>
                <a:cubicBezTo>
                  <a:pt x="17971" y="6171"/>
                  <a:pt x="16583" y="2730"/>
                  <a:pt x="17754" y="0"/>
                </a:cubicBezTo>
                <a:cubicBezTo>
                  <a:pt x="17754" y="0"/>
                  <a:pt x="17754" y="0"/>
                  <a:pt x="17754" y="0"/>
                </a:cubicBezTo>
                <a:lnTo>
                  <a:pt x="4829" y="0"/>
                </a:lnTo>
                <a:cubicBezTo>
                  <a:pt x="4829" y="59"/>
                  <a:pt x="4786" y="59"/>
                  <a:pt x="4786" y="119"/>
                </a:cubicBezTo>
                <a:lnTo>
                  <a:pt x="709" y="10207"/>
                </a:lnTo>
                <a:cubicBezTo>
                  <a:pt x="-1330" y="15191"/>
                  <a:pt x="1272" y="21363"/>
                  <a:pt x="5436" y="21422"/>
                </a:cubicBezTo>
                <a:lnTo>
                  <a:pt x="13504" y="21600"/>
                </a:lnTo>
                <a:lnTo>
                  <a:pt x="20270" y="629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8"/>
          <p:cNvSpPr/>
          <p:nvPr/>
        </p:nvSpPr>
        <p:spPr>
          <a:xfrm>
            <a:off x="4845600" y="2803320"/>
            <a:ext cx="815760" cy="895320"/>
          </a:xfrm>
          <a:custGeom>
            <a:avLst/>
            <a:gdLst/>
            <a:ahLst/>
            <a:rect l="l" t="t" r="r" b="b"/>
            <a:pathLst>
              <a:path w="816221" h="895582">
                <a:moveTo>
                  <a:pt x="504137" y="0"/>
                </a:moveTo>
                <a:lnTo>
                  <a:pt x="816221" y="516167"/>
                </a:lnTo>
                <a:cubicBezTo>
                  <a:pt x="630126" y="523345"/>
                  <a:pt x="515580" y="723790"/>
                  <a:pt x="605038" y="888404"/>
                </a:cubicBezTo>
                <a:cubicBezTo>
                  <a:pt x="605038" y="892023"/>
                  <a:pt x="608587" y="892023"/>
                  <a:pt x="608587" y="895582"/>
                </a:cubicBezTo>
                <a:lnTo>
                  <a:pt x="0" y="895582"/>
                </a:lnTo>
                <a:lnTo>
                  <a:pt x="770" y="880340"/>
                </a:lnTo>
                <a:cubicBezTo>
                  <a:pt x="35081" y="542490"/>
                  <a:pt x="203265" y="244218"/>
                  <a:pt x="451440" y="39406"/>
                </a:cubicBezTo>
                <a:close/>
              </a:path>
            </a:pathLst>
          </a:custGeom>
          <a:solidFill>
            <a:srgbClr val="00b0f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14400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06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2" name="CustomShape 29"/>
          <p:cNvSpPr/>
          <p:nvPr/>
        </p:nvSpPr>
        <p:spPr>
          <a:xfrm>
            <a:off x="5538960" y="2555640"/>
            <a:ext cx="1099080" cy="667440"/>
          </a:xfrm>
          <a:custGeom>
            <a:avLst/>
            <a:gdLst/>
            <a:ahLst/>
            <a:rect l="l" t="t" r="r" b="b"/>
            <a:pathLst>
              <a:path w="1099502" h="667871">
                <a:moveTo>
                  <a:pt x="556935" y="0"/>
                </a:moveTo>
                <a:cubicBezTo>
                  <a:pt x="730386" y="0"/>
                  <a:pt x="895626" y="35153"/>
                  <a:pt x="1045921" y="98722"/>
                </a:cubicBezTo>
                <a:lnTo>
                  <a:pt x="1099502" y="127804"/>
                </a:lnTo>
                <a:lnTo>
                  <a:pt x="772897" y="667871"/>
                </a:lnTo>
                <a:cubicBezTo>
                  <a:pt x="769317" y="660719"/>
                  <a:pt x="765738" y="657100"/>
                  <a:pt x="762158" y="649947"/>
                </a:cubicBezTo>
                <a:cubicBezTo>
                  <a:pt x="715626" y="485358"/>
                  <a:pt x="414953" y="431586"/>
                  <a:pt x="332626" y="649947"/>
                </a:cubicBezTo>
                <a:cubicBezTo>
                  <a:pt x="329047" y="653567"/>
                  <a:pt x="325467" y="660719"/>
                  <a:pt x="321888" y="667871"/>
                </a:cubicBezTo>
                <a:lnTo>
                  <a:pt x="0" y="135604"/>
                </a:lnTo>
                <a:lnTo>
                  <a:pt x="67949" y="98722"/>
                </a:lnTo>
                <a:cubicBezTo>
                  <a:pt x="218244" y="35153"/>
                  <a:pt x="383485" y="0"/>
                  <a:pt x="556935" y="0"/>
                </a:cubicBezTo>
                <a:close/>
              </a:path>
            </a:pathLst>
          </a:custGeom>
          <a:solidFill>
            <a:srgbClr val="ff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144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01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3" name="CustomShape 30"/>
          <p:cNvSpPr/>
          <p:nvPr/>
        </p:nvSpPr>
        <p:spPr>
          <a:xfrm>
            <a:off x="6530400" y="2803320"/>
            <a:ext cx="815760" cy="895320"/>
          </a:xfrm>
          <a:custGeom>
            <a:avLst/>
            <a:gdLst/>
            <a:ahLst/>
            <a:rect l="l" t="t" r="r" b="b"/>
            <a:pathLst>
              <a:path w="816214" h="895579">
                <a:moveTo>
                  <a:pt x="312082" y="0"/>
                </a:moveTo>
                <a:lnTo>
                  <a:pt x="364775" y="39403"/>
                </a:lnTo>
                <a:cubicBezTo>
                  <a:pt x="612949" y="244215"/>
                  <a:pt x="781134" y="542487"/>
                  <a:pt x="815444" y="880337"/>
                </a:cubicBezTo>
                <a:lnTo>
                  <a:pt x="816214" y="895579"/>
                </a:lnTo>
                <a:lnTo>
                  <a:pt x="207634" y="895579"/>
                </a:lnTo>
                <a:cubicBezTo>
                  <a:pt x="207634" y="892020"/>
                  <a:pt x="211183" y="892020"/>
                  <a:pt x="211183" y="888401"/>
                </a:cubicBezTo>
                <a:cubicBezTo>
                  <a:pt x="300640" y="723787"/>
                  <a:pt x="186095" y="523342"/>
                  <a:pt x="0" y="516164"/>
                </a:cubicBezTo>
                <a:close/>
              </a:path>
            </a:pathLst>
          </a:custGeom>
          <a:solidFill>
            <a:srgbClr val="ffc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02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4" name="CustomShape 31"/>
          <p:cNvSpPr/>
          <p:nvPr/>
        </p:nvSpPr>
        <p:spPr>
          <a:xfrm>
            <a:off x="6494400" y="3935160"/>
            <a:ext cx="851040" cy="906840"/>
          </a:xfrm>
          <a:custGeom>
            <a:avLst/>
            <a:gdLst/>
            <a:ahLst/>
            <a:rect l="l" t="t" r="r" b="b"/>
            <a:pathLst>
              <a:path w="851515" h="907235">
                <a:moveTo>
                  <a:pt x="207636" y="0"/>
                </a:moveTo>
                <a:lnTo>
                  <a:pt x="851515" y="0"/>
                </a:lnTo>
                <a:lnTo>
                  <a:pt x="851242" y="5401"/>
                </a:lnTo>
                <a:cubicBezTo>
                  <a:pt x="816932" y="343250"/>
                  <a:pt x="648747" y="641523"/>
                  <a:pt x="400573" y="846335"/>
                </a:cubicBezTo>
                <a:lnTo>
                  <a:pt x="319132" y="907235"/>
                </a:lnTo>
                <a:lnTo>
                  <a:pt x="0" y="379415"/>
                </a:lnTo>
                <a:cubicBezTo>
                  <a:pt x="189728" y="372237"/>
                  <a:pt x="307822" y="164675"/>
                  <a:pt x="207636" y="0"/>
                </a:cubicBezTo>
                <a:close/>
              </a:path>
            </a:pathLst>
          </a:custGeom>
          <a:solidFill>
            <a:srgbClr val="00b05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14400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03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5" name="CustomShape 32"/>
          <p:cNvSpPr/>
          <p:nvPr/>
        </p:nvSpPr>
        <p:spPr>
          <a:xfrm>
            <a:off x="5538960" y="4400280"/>
            <a:ext cx="1099080" cy="667440"/>
          </a:xfrm>
          <a:custGeom>
            <a:avLst/>
            <a:gdLst/>
            <a:ahLst/>
            <a:rect l="l" t="t" r="r" b="b"/>
            <a:pathLst>
              <a:path w="1099503" h="667873">
                <a:moveTo>
                  <a:pt x="321888" y="0"/>
                </a:moveTo>
                <a:cubicBezTo>
                  <a:pt x="325467" y="7152"/>
                  <a:pt x="329047" y="10772"/>
                  <a:pt x="332626" y="17924"/>
                </a:cubicBezTo>
                <a:cubicBezTo>
                  <a:pt x="429271" y="175362"/>
                  <a:pt x="712046" y="146752"/>
                  <a:pt x="762158" y="17924"/>
                </a:cubicBezTo>
                <a:cubicBezTo>
                  <a:pt x="765738" y="10772"/>
                  <a:pt x="769317" y="7152"/>
                  <a:pt x="772897" y="0"/>
                </a:cubicBezTo>
                <a:lnTo>
                  <a:pt x="1099503" y="540070"/>
                </a:lnTo>
                <a:lnTo>
                  <a:pt x="1045924" y="569152"/>
                </a:lnTo>
                <a:cubicBezTo>
                  <a:pt x="895629" y="632721"/>
                  <a:pt x="730389" y="667873"/>
                  <a:pt x="556938" y="667873"/>
                </a:cubicBezTo>
                <a:cubicBezTo>
                  <a:pt x="383488" y="667873"/>
                  <a:pt x="218247" y="632721"/>
                  <a:pt x="67952" y="569152"/>
                </a:cubicBezTo>
                <a:lnTo>
                  <a:pt x="0" y="532268"/>
                </a:lnTo>
                <a:close/>
              </a:path>
            </a:pathLst>
          </a:custGeom>
          <a:solidFill>
            <a:srgbClr val="ce00bb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Arial"/>
              </a:rPr>
              <a:t>04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6" name="CustomShape 33"/>
          <p:cNvSpPr/>
          <p:nvPr/>
        </p:nvSpPr>
        <p:spPr>
          <a:xfrm>
            <a:off x="4845960" y="3935160"/>
            <a:ext cx="815400" cy="888480"/>
          </a:xfrm>
          <a:custGeom>
            <a:avLst/>
            <a:gdLst/>
            <a:ahLst/>
            <a:rect l="l" t="t" r="r" b="b"/>
            <a:pathLst>
              <a:path w="815730" h="888807">
                <a:moveTo>
                  <a:pt x="0" y="0"/>
                </a:moveTo>
                <a:lnTo>
                  <a:pt x="608095" y="0"/>
                </a:lnTo>
                <a:cubicBezTo>
                  <a:pt x="511457" y="164675"/>
                  <a:pt x="626003" y="372237"/>
                  <a:pt x="815730" y="379415"/>
                </a:cubicBezTo>
                <a:lnTo>
                  <a:pt x="507741" y="888807"/>
                </a:lnTo>
                <a:lnTo>
                  <a:pt x="450943" y="846335"/>
                </a:lnTo>
                <a:cubicBezTo>
                  <a:pt x="202768" y="641523"/>
                  <a:pt x="34584" y="343250"/>
                  <a:pt x="273" y="5401"/>
                </a:cubicBezTo>
                <a:close/>
              </a:path>
            </a:pathLst>
          </a:custGeom>
          <a:solidFill>
            <a:srgbClr val="cc66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05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277" name="Group 34"/>
          <p:cNvGrpSpPr/>
          <p:nvPr/>
        </p:nvGrpSpPr>
        <p:grpSpPr>
          <a:xfrm>
            <a:off x="338400" y="4911840"/>
            <a:ext cx="3429000" cy="1031040"/>
            <a:chOff x="338400" y="4911840"/>
            <a:chExt cx="3429000" cy="1031040"/>
          </a:xfrm>
        </p:grpSpPr>
        <p:sp>
          <p:nvSpPr>
            <p:cNvPr id="278" name="CustomShape 35"/>
            <p:cNvSpPr/>
            <p:nvPr/>
          </p:nvSpPr>
          <p:spPr>
            <a:xfrm>
              <a:off x="338400" y="4911840"/>
              <a:ext cx="34290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b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333299"/>
                  </a:solidFill>
                  <a:latin typeface="Arial"/>
                </a:rPr>
                <a:t>Knowledge Base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279" name="CustomShape 36"/>
            <p:cNvSpPr/>
            <p:nvPr/>
          </p:nvSpPr>
          <p:spPr>
            <a:xfrm>
              <a:off x="338400" y="5365800"/>
              <a:ext cx="342900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595959"/>
                  </a:solidFill>
                  <a:latin typeface="Arial"/>
                </a:rPr>
                <a:t>Knowledge Base collection of factual sentences about the area of interest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280" name="CustomShape 37"/>
          <p:cNvSpPr/>
          <p:nvPr/>
        </p:nvSpPr>
        <p:spPr>
          <a:xfrm>
            <a:off x="338400" y="4932360"/>
            <a:ext cx="342000" cy="342000"/>
          </a:xfrm>
          <a:custGeom>
            <a:avLst/>
            <a:gdLst/>
            <a:ahLst/>
            <a:rect l="l" t="t" r="r" b="b"/>
            <a:pathLst>
              <a:path w="342450" h="342311">
                <a:moveTo>
                  <a:pt x="334103" y="150495"/>
                </a:moveTo>
                <a:cubicBezTo>
                  <a:pt x="341723" y="143828"/>
                  <a:pt x="344580" y="133350"/>
                  <a:pt x="340770" y="124778"/>
                </a:cubicBezTo>
                <a:cubicBezTo>
                  <a:pt x="336960" y="115253"/>
                  <a:pt x="328388" y="109538"/>
                  <a:pt x="318863" y="109538"/>
                </a:cubicBezTo>
                <a:lnTo>
                  <a:pt x="240758" y="109538"/>
                </a:lnTo>
                <a:cubicBezTo>
                  <a:pt x="230280" y="109538"/>
                  <a:pt x="221708" y="102870"/>
                  <a:pt x="218850" y="93345"/>
                </a:cubicBezTo>
                <a:lnTo>
                  <a:pt x="193133" y="16193"/>
                </a:lnTo>
                <a:cubicBezTo>
                  <a:pt x="190275" y="6668"/>
                  <a:pt x="180750" y="0"/>
                  <a:pt x="171225" y="0"/>
                </a:cubicBezTo>
                <a:cubicBezTo>
                  <a:pt x="160748" y="0"/>
                  <a:pt x="152175" y="6668"/>
                  <a:pt x="149318" y="16193"/>
                </a:cubicBezTo>
                <a:lnTo>
                  <a:pt x="123600" y="93345"/>
                </a:lnTo>
                <a:cubicBezTo>
                  <a:pt x="120743" y="102870"/>
                  <a:pt x="111218" y="109538"/>
                  <a:pt x="101693" y="109538"/>
                </a:cubicBezTo>
                <a:lnTo>
                  <a:pt x="23588" y="109538"/>
                </a:lnTo>
                <a:cubicBezTo>
                  <a:pt x="14063" y="109538"/>
                  <a:pt x="5490" y="116205"/>
                  <a:pt x="1680" y="124778"/>
                </a:cubicBezTo>
                <a:cubicBezTo>
                  <a:pt x="-2130" y="134303"/>
                  <a:pt x="728" y="144780"/>
                  <a:pt x="8348" y="150495"/>
                </a:cubicBezTo>
                <a:lnTo>
                  <a:pt x="35970" y="175260"/>
                </a:lnTo>
                <a:lnTo>
                  <a:pt x="71213" y="205740"/>
                </a:lnTo>
                <a:cubicBezTo>
                  <a:pt x="75023" y="208598"/>
                  <a:pt x="76928" y="212408"/>
                  <a:pt x="78833" y="217170"/>
                </a:cubicBezTo>
                <a:cubicBezTo>
                  <a:pt x="79785" y="221933"/>
                  <a:pt x="79785" y="225743"/>
                  <a:pt x="78833" y="230505"/>
                </a:cubicBezTo>
                <a:lnTo>
                  <a:pt x="53115" y="311468"/>
                </a:lnTo>
                <a:cubicBezTo>
                  <a:pt x="50258" y="320993"/>
                  <a:pt x="53115" y="331470"/>
                  <a:pt x="61688" y="337185"/>
                </a:cubicBezTo>
                <a:cubicBezTo>
                  <a:pt x="69308" y="342900"/>
                  <a:pt x="80738" y="342900"/>
                  <a:pt x="89310" y="338138"/>
                </a:cubicBezTo>
                <a:lnTo>
                  <a:pt x="157890" y="289560"/>
                </a:lnTo>
                <a:cubicBezTo>
                  <a:pt x="165510" y="283845"/>
                  <a:pt x="176940" y="283845"/>
                  <a:pt x="184560" y="289560"/>
                </a:cubicBezTo>
                <a:lnTo>
                  <a:pt x="253140" y="338138"/>
                </a:lnTo>
                <a:cubicBezTo>
                  <a:pt x="261713" y="343853"/>
                  <a:pt x="272190" y="343853"/>
                  <a:pt x="280763" y="337185"/>
                </a:cubicBezTo>
                <a:cubicBezTo>
                  <a:pt x="288383" y="331470"/>
                  <a:pt x="292193" y="320993"/>
                  <a:pt x="289335" y="311468"/>
                </a:cubicBezTo>
                <a:lnTo>
                  <a:pt x="265523" y="230505"/>
                </a:lnTo>
                <a:cubicBezTo>
                  <a:pt x="262665" y="221933"/>
                  <a:pt x="265523" y="211455"/>
                  <a:pt x="272190" y="205740"/>
                </a:cubicBezTo>
                <a:lnTo>
                  <a:pt x="334103" y="150495"/>
                </a:lnTo>
                <a:close/>
              </a:path>
            </a:pathLst>
          </a:custGeom>
          <a:solidFill>
            <a:srgbClr val="00b0f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Graphic 72" descr="Convertible outline"/>
          <p:cNvPicPr/>
          <p:nvPr/>
        </p:nvPicPr>
        <p:blipFill>
          <a:blip r:embed="rId1"/>
          <a:stretch/>
        </p:blipFill>
        <p:spPr>
          <a:xfrm>
            <a:off x="5798520" y="1694520"/>
            <a:ext cx="594720" cy="5947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2" name="Graphic 73" descr="Microscope"/>
          <p:cNvPicPr/>
          <p:nvPr/>
        </p:nvPicPr>
        <p:blipFill>
          <a:blip r:embed="rId2"/>
          <a:stretch/>
        </p:blipFill>
        <p:spPr>
          <a:xfrm>
            <a:off x="7329960" y="2520000"/>
            <a:ext cx="594720" cy="5947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3" name="Graphic 74" descr="Aspiration outline"/>
          <p:cNvPicPr/>
          <p:nvPr/>
        </p:nvPicPr>
        <p:blipFill>
          <a:blip r:embed="rId3"/>
          <a:stretch/>
        </p:blipFill>
        <p:spPr>
          <a:xfrm>
            <a:off x="7197480" y="4370040"/>
            <a:ext cx="594720" cy="5947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4" name="Graphic 75" descr="Books"/>
          <p:cNvPicPr/>
          <p:nvPr/>
        </p:nvPicPr>
        <p:blipFill>
          <a:blip r:embed="rId4"/>
          <a:stretch/>
        </p:blipFill>
        <p:spPr>
          <a:xfrm>
            <a:off x="4257360" y="4428360"/>
            <a:ext cx="594720" cy="5947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5" name="Graphic 76" descr="Database outline"/>
          <p:cNvPicPr/>
          <p:nvPr/>
        </p:nvPicPr>
        <p:blipFill>
          <a:blip r:embed="rId5"/>
          <a:stretch/>
        </p:blipFill>
        <p:spPr>
          <a:xfrm>
            <a:off x="5798520" y="5264280"/>
            <a:ext cx="594720" cy="5947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6" name="Graphic 77" descr="Earth Globe - Asia with solid fill"/>
          <p:cNvPicPr/>
          <p:nvPr/>
        </p:nvPicPr>
        <p:blipFill>
          <a:blip r:embed="rId6"/>
          <a:stretch/>
        </p:blipFill>
        <p:spPr>
          <a:xfrm>
            <a:off x="4269960" y="2615760"/>
            <a:ext cx="594720" cy="59472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From Data to Knowledge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Picture 2" descr="Diagram&#10;&#10;Description automatically generated"/>
          <p:cNvPicPr/>
          <p:nvPr/>
        </p:nvPicPr>
        <p:blipFill>
          <a:blip r:embed="rId1"/>
          <a:srcRect l="2797" t="13424" r="2797" b="4505"/>
          <a:stretch/>
        </p:blipFill>
        <p:spPr>
          <a:xfrm>
            <a:off x="2494440" y="1300320"/>
            <a:ext cx="7203240" cy="521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Knowledge Base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Knowledge base = set of sentences in a formal language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Declarative approach to building an agent (or other system): 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Tell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it what it needs to know (or have it </a:t>
            </a: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Learn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knowledge)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it can </a:t>
            </a: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Ask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itself what to do—answers should follow from the KB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For Example: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Tell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Father of Dipak is Ramesh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Tell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Jyoti is Dipak sister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Tell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Dipak father is the same as Jyoti sister father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Ask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Knowledge, contd.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Knowledge base = set of sentences in a formal language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Declarative approach to building an agent (or other system): 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Tell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it what it needs to know (or have it </a:t>
            </a: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Learn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knowledge)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it can </a:t>
            </a: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Ask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itself what to do—answers should follow from the KB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Agents can be viewed at the </a:t>
            </a:r>
            <a:r>
              <a:rPr b="1" i="1" lang="en-US" sz="3200" spc="-1" strike="noStrike">
                <a:solidFill>
                  <a:srgbClr val="ff0000"/>
                </a:solidFill>
                <a:latin typeface="Calibri"/>
              </a:rPr>
              <a:t>knowledge level</a:t>
            </a:r>
            <a:br/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i.e., what they </a:t>
            </a:r>
            <a:r>
              <a:rPr b="1" i="1" lang="en-US" sz="3200" spc="-1" strike="noStrike">
                <a:solidFill>
                  <a:srgbClr val="0000ff"/>
                </a:solidFill>
                <a:latin typeface="Calibri"/>
              </a:rPr>
              <a:t>know</a:t>
            </a: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, regardless of how implemented 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333399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333399"/>
                </a:solidFill>
                <a:latin typeface="Calibri"/>
              </a:rPr>
              <a:t>A single inference algorithm can answer any answerable question</a:t>
            </a:r>
            <a:endParaRPr b="0" lang="en-US" sz="3200" spc="-1" strike="noStrike">
              <a:solidFill>
                <a:srgbClr val="333399"/>
              </a:solidFill>
              <a:latin typeface="Calibri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9144000" y="4896000"/>
            <a:ext cx="2813040" cy="51696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Knowledge base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9144000" y="6107040"/>
            <a:ext cx="2835720" cy="516960"/>
          </a:xfrm>
          <a:prstGeom prst="rect">
            <a:avLst/>
          </a:prstGeom>
          <a:noFill/>
          <a:ln w="57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Inference engine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6325200" y="5004720"/>
            <a:ext cx="2602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Domain-specific facts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7128000" y="6480000"/>
            <a:ext cx="16974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Generic code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52823</TotalTime>
  <Application>LibreOffice/6.4.7.2$Linux_X86_64 LibreOffice_project/40$Build-2</Application>
  <Words>3352</Words>
  <Paragraphs>417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  <dc:description/>
  <dc:language>en-IN</dc:language>
  <cp:lastModifiedBy/>
  <cp:lastPrinted>2014-01-30T19:57:00Z</cp:lastPrinted>
  <dcterms:modified xsi:type="dcterms:W3CDTF">2023-10-31T14:08:28Z</dcterms:modified>
  <cp:revision>2459</cp:revision>
  <dc:subject/>
  <dc:title>CS 294-5: Statistical Natural Language Processing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9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52</vt:i4>
  </property>
</Properties>
</file>