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05"/>
  </p:notesMasterIdLst>
  <p:handoutMasterIdLst>
    <p:handoutMasterId r:id="rId106"/>
  </p:handoutMasterIdLst>
  <p:sldIdLst>
    <p:sldId id="673" r:id="rId2"/>
    <p:sldId id="586" r:id="rId3"/>
    <p:sldId id="810" r:id="rId4"/>
    <p:sldId id="903" r:id="rId5"/>
    <p:sldId id="811" r:id="rId6"/>
    <p:sldId id="812" r:id="rId7"/>
    <p:sldId id="815" r:id="rId8"/>
    <p:sldId id="816" r:id="rId9"/>
    <p:sldId id="841" r:id="rId10"/>
    <p:sldId id="817" r:id="rId11"/>
    <p:sldId id="266" r:id="rId12"/>
    <p:sldId id="268" r:id="rId13"/>
    <p:sldId id="267" r:id="rId14"/>
    <p:sldId id="820" r:id="rId15"/>
    <p:sldId id="819" r:id="rId16"/>
    <p:sldId id="813" r:id="rId17"/>
    <p:sldId id="821" r:id="rId18"/>
    <p:sldId id="822" r:id="rId19"/>
    <p:sldId id="824" r:id="rId20"/>
    <p:sldId id="825" r:id="rId21"/>
    <p:sldId id="826" r:id="rId22"/>
    <p:sldId id="823" r:id="rId23"/>
    <p:sldId id="828" r:id="rId24"/>
    <p:sldId id="407" r:id="rId25"/>
    <p:sldId id="462" r:id="rId26"/>
    <p:sldId id="904" r:id="rId27"/>
    <p:sldId id="905" r:id="rId28"/>
    <p:sldId id="829" r:id="rId29"/>
    <p:sldId id="831" r:id="rId30"/>
    <p:sldId id="830" r:id="rId31"/>
    <p:sldId id="837" r:id="rId32"/>
    <p:sldId id="838" r:id="rId33"/>
    <p:sldId id="843" r:id="rId34"/>
    <p:sldId id="839" r:id="rId35"/>
    <p:sldId id="367" r:id="rId36"/>
    <p:sldId id="490" r:id="rId37"/>
    <p:sldId id="368" r:id="rId38"/>
    <p:sldId id="840" r:id="rId39"/>
    <p:sldId id="395" r:id="rId40"/>
    <p:sldId id="397" r:id="rId41"/>
    <p:sldId id="530" r:id="rId42"/>
    <p:sldId id="529" r:id="rId43"/>
    <p:sldId id="531" r:id="rId44"/>
    <p:sldId id="532" r:id="rId45"/>
    <p:sldId id="598" r:id="rId46"/>
    <p:sldId id="599" r:id="rId47"/>
    <p:sldId id="546" r:id="rId48"/>
    <p:sldId id="603" r:id="rId49"/>
    <p:sldId id="846" r:id="rId50"/>
    <p:sldId id="847" r:id="rId51"/>
    <p:sldId id="844" r:id="rId52"/>
    <p:sldId id="855" r:id="rId53"/>
    <p:sldId id="880" r:id="rId54"/>
    <p:sldId id="856" r:id="rId55"/>
    <p:sldId id="857" r:id="rId56"/>
    <p:sldId id="858" r:id="rId57"/>
    <p:sldId id="859" r:id="rId58"/>
    <p:sldId id="860" r:id="rId59"/>
    <p:sldId id="861" r:id="rId60"/>
    <p:sldId id="862" r:id="rId61"/>
    <p:sldId id="863" r:id="rId62"/>
    <p:sldId id="864" r:id="rId63"/>
    <p:sldId id="865" r:id="rId64"/>
    <p:sldId id="867" r:id="rId65"/>
    <p:sldId id="868" r:id="rId66"/>
    <p:sldId id="869" r:id="rId67"/>
    <p:sldId id="870" r:id="rId68"/>
    <p:sldId id="871" r:id="rId69"/>
    <p:sldId id="872" r:id="rId70"/>
    <p:sldId id="873" r:id="rId71"/>
    <p:sldId id="874" r:id="rId72"/>
    <p:sldId id="875" r:id="rId73"/>
    <p:sldId id="876" r:id="rId74"/>
    <p:sldId id="877" r:id="rId75"/>
    <p:sldId id="878" r:id="rId76"/>
    <p:sldId id="879" r:id="rId77"/>
    <p:sldId id="881" r:id="rId78"/>
    <p:sldId id="883" r:id="rId79"/>
    <p:sldId id="884" r:id="rId80"/>
    <p:sldId id="886" r:id="rId81"/>
    <p:sldId id="887" r:id="rId82"/>
    <p:sldId id="882" r:id="rId83"/>
    <p:sldId id="299" r:id="rId84"/>
    <p:sldId id="300" r:id="rId85"/>
    <p:sldId id="889" r:id="rId86"/>
    <p:sldId id="891" r:id="rId87"/>
    <p:sldId id="894" r:id="rId88"/>
    <p:sldId id="895" r:id="rId89"/>
    <p:sldId id="896" r:id="rId90"/>
    <p:sldId id="897" r:id="rId91"/>
    <p:sldId id="898" r:id="rId92"/>
    <p:sldId id="899" r:id="rId93"/>
    <p:sldId id="902" r:id="rId94"/>
    <p:sldId id="900" r:id="rId95"/>
    <p:sldId id="301" r:id="rId96"/>
    <p:sldId id="346" r:id="rId97"/>
    <p:sldId id="336" r:id="rId98"/>
    <p:sldId id="335" r:id="rId99"/>
    <p:sldId id="342" r:id="rId100"/>
    <p:sldId id="338" r:id="rId101"/>
    <p:sldId id="337" r:id="rId102"/>
    <p:sldId id="888" r:id="rId103"/>
    <p:sldId id="798" r:id="rId104"/>
  </p:sldIdLst>
  <p:sldSz cx="12192000" cy="6858000"/>
  <p:notesSz cx="7315200" cy="9601200"/>
  <p:custDataLst>
    <p:tags r:id="rId10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299"/>
    <a:srgbClr val="CC9900"/>
    <a:srgbClr val="30F336"/>
    <a:srgbClr val="2D2D8A"/>
    <a:srgbClr val="CE00BB"/>
    <a:srgbClr val="BFEFBF"/>
    <a:srgbClr val="CC6600"/>
    <a:srgbClr val="996600"/>
    <a:srgbClr val="66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3792" autoAdjust="0"/>
  </p:normalViewPr>
  <p:slideViewPr>
    <p:cSldViewPr snapToGrid="0">
      <p:cViewPr varScale="1">
        <p:scale>
          <a:sx n="79" d="100"/>
          <a:sy n="79" d="100"/>
        </p:scale>
        <p:origin x="6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gs" Target="tags/tag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0115-0FAA-466D-BD2A-3F05BA4DEB2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CD2769-0AA5-40D8-9CD8-5A87DA7A08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Introduction to Planning</a:t>
          </a:r>
        </a:p>
      </dgm:t>
    </dgm:pt>
    <dgm:pt modelId="{C303C495-F170-413A-9AAB-1812969537A7}" type="parTrans" cxnId="{7D8C003D-5A93-4F13-9F81-DABC86520AB1}">
      <dgm:prSet/>
      <dgm:spPr/>
      <dgm:t>
        <a:bodyPr/>
        <a:lstStyle/>
        <a:p>
          <a:endParaRPr lang="en-US"/>
        </a:p>
      </dgm:t>
    </dgm:pt>
    <dgm:pt modelId="{C01A24FB-006D-47C3-ACD6-291B8CB752BF}" type="sibTrans" cxnId="{7D8C003D-5A93-4F13-9F81-DABC86520AB1}">
      <dgm:prSet/>
      <dgm:spPr/>
      <dgm:t>
        <a:bodyPr/>
        <a:lstStyle/>
        <a:p>
          <a:endParaRPr lang="en-US"/>
        </a:p>
      </dgm:t>
    </dgm:pt>
    <dgm:pt modelId="{4B2C315B-6D63-431B-B384-DC09277070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Block World Environment </a:t>
          </a:r>
        </a:p>
      </dgm:t>
    </dgm:pt>
    <dgm:pt modelId="{27CD79EE-2C20-433B-8BE6-54D1E7CAE0B8}" type="parTrans" cxnId="{B07B15DC-460C-44F7-B26A-39E84F2F4F23}">
      <dgm:prSet/>
      <dgm:spPr/>
      <dgm:t>
        <a:bodyPr/>
        <a:lstStyle/>
        <a:p>
          <a:endParaRPr lang="en-US"/>
        </a:p>
      </dgm:t>
    </dgm:pt>
    <dgm:pt modelId="{61B9936C-A6D5-4092-A1FD-6DAB8FA3B083}" type="sibTrans" cxnId="{B07B15DC-460C-44F7-B26A-39E84F2F4F23}">
      <dgm:prSet/>
      <dgm:spPr/>
      <dgm:t>
        <a:bodyPr/>
        <a:lstStyle/>
        <a:p>
          <a:endParaRPr lang="en-US"/>
        </a:p>
      </dgm:t>
    </dgm:pt>
    <dgm:pt modelId="{CEBEE0CE-CACD-4A98-A208-78F1F94CB7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Situation Calculus</a:t>
          </a:r>
        </a:p>
      </dgm:t>
    </dgm:pt>
    <dgm:pt modelId="{94BA459C-786C-4471-8EF3-D39C1288A3F1}" type="parTrans" cxnId="{2FE11C71-116C-4965-A6E3-D5E639A6E841}">
      <dgm:prSet/>
      <dgm:spPr/>
      <dgm:t>
        <a:bodyPr/>
        <a:lstStyle/>
        <a:p>
          <a:endParaRPr lang="en-US"/>
        </a:p>
      </dgm:t>
    </dgm:pt>
    <dgm:pt modelId="{FE5E5420-9A4F-4DC7-9F1C-7F98852E8E0B}" type="sibTrans" cxnId="{2FE11C71-116C-4965-A6E3-D5E639A6E841}">
      <dgm:prSet/>
      <dgm:spPr/>
      <dgm:t>
        <a:bodyPr/>
        <a:lstStyle/>
        <a:p>
          <a:endParaRPr lang="en-US"/>
        </a:p>
      </dgm:t>
    </dgm:pt>
    <dgm:pt modelId="{436C544E-00D8-479E-BE4B-8743D7CEE0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STRIPS</a:t>
          </a:r>
        </a:p>
      </dgm:t>
    </dgm:pt>
    <dgm:pt modelId="{13FEBC4D-F18D-4D3D-A9A7-28503EE2C6B3}" type="parTrans" cxnId="{D34BA64E-6FA3-4F4F-8616-67DA2D8DC434}">
      <dgm:prSet/>
      <dgm:spPr/>
      <dgm:t>
        <a:bodyPr/>
        <a:lstStyle/>
        <a:p>
          <a:endParaRPr lang="en-US"/>
        </a:p>
      </dgm:t>
    </dgm:pt>
    <dgm:pt modelId="{7D1D25D5-9CC5-4FA0-94E8-502D733A1C43}" type="sibTrans" cxnId="{D34BA64E-6FA3-4F4F-8616-67DA2D8DC434}">
      <dgm:prSet/>
      <dgm:spPr/>
      <dgm:t>
        <a:bodyPr/>
        <a:lstStyle/>
        <a:p>
          <a:endParaRPr lang="en-US"/>
        </a:p>
      </dgm:t>
    </dgm:pt>
    <dgm:pt modelId="{E1B63052-C0DF-4FD9-9C3B-49E44CF49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STRIP Representation</a:t>
          </a:r>
        </a:p>
        <a:p>
          <a:pPr>
            <a:lnSpc>
              <a:spcPct val="100000"/>
            </a:lnSpc>
          </a:pPr>
          <a:r>
            <a:rPr lang="en-US" dirty="0"/>
            <a:t>Forward Planning</a:t>
          </a:r>
        </a:p>
      </dgm:t>
    </dgm:pt>
    <dgm:pt modelId="{19A48940-FCA4-4ACE-B29B-561D43537E68}" type="parTrans" cxnId="{776DB0D6-C79E-4478-BE3B-856D9E6790A4}">
      <dgm:prSet/>
      <dgm:spPr/>
      <dgm:t>
        <a:bodyPr/>
        <a:lstStyle/>
        <a:p>
          <a:endParaRPr lang="en-US"/>
        </a:p>
      </dgm:t>
    </dgm:pt>
    <dgm:pt modelId="{752B894C-14E0-449D-B09C-7CD6FCCB7F6F}" type="sibTrans" cxnId="{776DB0D6-C79E-4478-BE3B-856D9E6790A4}">
      <dgm:prSet/>
      <dgm:spPr/>
      <dgm:t>
        <a:bodyPr/>
        <a:lstStyle/>
        <a:p>
          <a:endParaRPr lang="en-US"/>
        </a:p>
      </dgm:t>
    </dgm:pt>
    <dgm:pt modelId="{2E708F60-F301-4BE3-8F84-750B28557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Backward Planning </a:t>
          </a:r>
        </a:p>
      </dgm:t>
    </dgm:pt>
    <dgm:pt modelId="{CA1C1B91-E193-445A-9484-FDE3CC67EB12}" type="parTrans" cxnId="{AABF441A-1104-4633-9CCA-642599F4EFE5}">
      <dgm:prSet/>
      <dgm:spPr/>
      <dgm:t>
        <a:bodyPr/>
        <a:lstStyle/>
        <a:p>
          <a:endParaRPr lang="en-US"/>
        </a:p>
      </dgm:t>
    </dgm:pt>
    <dgm:pt modelId="{E034777E-0CDC-4CA3-B5F4-7B0AD3BE584B}" type="sibTrans" cxnId="{AABF441A-1104-4633-9CCA-642599F4EFE5}">
      <dgm:prSet/>
      <dgm:spPr/>
      <dgm:t>
        <a:bodyPr/>
        <a:lstStyle/>
        <a:p>
          <a:endParaRPr lang="en-US"/>
        </a:p>
      </dgm:t>
    </dgm:pt>
    <dgm:pt modelId="{F81FA4F0-5881-4053-8E21-9315FD39182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Goal Stack Planning</a:t>
          </a:r>
        </a:p>
      </dgm:t>
    </dgm:pt>
    <dgm:pt modelId="{CD3D510D-F053-44A2-BD79-E865C26AE0B4}" type="parTrans" cxnId="{88E55C90-8FA7-4666-9AA8-18D49E905EE9}">
      <dgm:prSet/>
      <dgm:spPr/>
      <dgm:t>
        <a:bodyPr/>
        <a:lstStyle/>
        <a:p>
          <a:endParaRPr lang="en-US"/>
        </a:p>
      </dgm:t>
    </dgm:pt>
    <dgm:pt modelId="{62EB5E5C-EA7F-438D-99A3-72CD21ED9B15}" type="sibTrans" cxnId="{88E55C90-8FA7-4666-9AA8-18D49E905EE9}">
      <dgm:prSet/>
      <dgm:spPr/>
      <dgm:t>
        <a:bodyPr/>
        <a:lstStyle/>
        <a:p>
          <a:endParaRPr lang="en-US"/>
        </a:p>
      </dgm:t>
    </dgm:pt>
    <dgm:pt modelId="{6B0E589F-152F-474A-AF48-CF8257FA2E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Sussman Anomaly</a:t>
          </a:r>
        </a:p>
      </dgm:t>
    </dgm:pt>
    <dgm:pt modelId="{BA5EEE0D-DA5C-4570-AFD0-35FD83883F0E}" type="parTrans" cxnId="{B4711B0A-3E8D-46CC-945E-72B3991FBAB8}">
      <dgm:prSet/>
      <dgm:spPr/>
      <dgm:t>
        <a:bodyPr/>
        <a:lstStyle/>
        <a:p>
          <a:endParaRPr lang="en-US"/>
        </a:p>
      </dgm:t>
    </dgm:pt>
    <dgm:pt modelId="{2FF7FF92-C10E-4478-89DC-EBB166C74A79}" type="sibTrans" cxnId="{B4711B0A-3E8D-46CC-945E-72B3991FBAB8}">
      <dgm:prSet/>
      <dgm:spPr/>
      <dgm:t>
        <a:bodyPr/>
        <a:lstStyle/>
        <a:p>
          <a:endParaRPr lang="en-US"/>
        </a:p>
      </dgm:t>
    </dgm:pt>
    <dgm:pt modelId="{5D8E8420-60F7-4A99-99D5-B99293A7F5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Nonlinear Planning</a:t>
          </a:r>
        </a:p>
      </dgm:t>
    </dgm:pt>
    <dgm:pt modelId="{E8CDD940-C351-4AE4-B78C-2F71DE36DBCB}" type="parTrans" cxnId="{D876E047-72EC-4039-80FB-7D6CF89ED6CE}">
      <dgm:prSet/>
      <dgm:spPr/>
      <dgm:t>
        <a:bodyPr/>
        <a:lstStyle/>
        <a:p>
          <a:endParaRPr lang="en-US"/>
        </a:p>
      </dgm:t>
    </dgm:pt>
    <dgm:pt modelId="{F225A748-9C25-45C8-8E1A-47661AED21B7}" type="sibTrans" cxnId="{D876E047-72EC-4039-80FB-7D6CF89ED6CE}">
      <dgm:prSet/>
      <dgm:spPr/>
      <dgm:t>
        <a:bodyPr/>
        <a:lstStyle/>
        <a:p>
          <a:endParaRPr lang="en-US"/>
        </a:p>
      </dgm:t>
    </dgm:pt>
    <dgm:pt modelId="{3465E31B-1002-4C61-B1AD-1D836E81A7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TWEAK Planner</a:t>
          </a:r>
        </a:p>
      </dgm:t>
    </dgm:pt>
    <dgm:pt modelId="{2E03961F-BE2A-4404-B988-BAECB007B636}" type="parTrans" cxnId="{A4E433CC-A0D6-4868-8601-FE3D3E481EEE}">
      <dgm:prSet/>
      <dgm:spPr/>
      <dgm:t>
        <a:bodyPr/>
        <a:lstStyle/>
        <a:p>
          <a:endParaRPr lang="en-US"/>
        </a:p>
      </dgm:t>
    </dgm:pt>
    <dgm:pt modelId="{23E900A5-7902-441C-8BEE-ED7B38D5131B}" type="sibTrans" cxnId="{A4E433CC-A0D6-4868-8601-FE3D3E481EEE}">
      <dgm:prSet/>
      <dgm:spPr/>
      <dgm:t>
        <a:bodyPr/>
        <a:lstStyle/>
        <a:p>
          <a:endParaRPr lang="en-US"/>
        </a:p>
      </dgm:t>
    </dgm:pt>
    <dgm:pt modelId="{D3E05A12-3A67-467E-8F4E-1E3AA360AB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Hierarchical Planning</a:t>
          </a:r>
        </a:p>
      </dgm:t>
    </dgm:pt>
    <dgm:pt modelId="{AAD3E263-ECCD-4C3A-81E0-E5E70DC40E05}" type="parTrans" cxnId="{9D8DBC95-20E0-4444-BA5A-7B987DFE6FD5}">
      <dgm:prSet/>
      <dgm:spPr/>
      <dgm:t>
        <a:bodyPr/>
        <a:lstStyle/>
        <a:p>
          <a:endParaRPr lang="en-US"/>
        </a:p>
      </dgm:t>
    </dgm:pt>
    <dgm:pt modelId="{4D203CA8-AA50-4E3B-88AD-9090CF1244E2}" type="sibTrans" cxnId="{9D8DBC95-20E0-4444-BA5A-7B987DFE6FD5}">
      <dgm:prSet/>
      <dgm:spPr/>
      <dgm:t>
        <a:bodyPr/>
        <a:lstStyle/>
        <a:p>
          <a:endParaRPr lang="en-US"/>
        </a:p>
      </dgm:t>
    </dgm:pt>
    <dgm:pt modelId="{459D4D70-6357-48A8-9346-CDAF409886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State Representation</a:t>
          </a:r>
        </a:p>
      </dgm:t>
    </dgm:pt>
    <dgm:pt modelId="{CEA40E16-8516-4E38-8333-D453AB29EEBA}" type="parTrans" cxnId="{EB5D7C1D-B7A7-4CEB-9C15-82B5D37A9785}">
      <dgm:prSet/>
      <dgm:spPr/>
      <dgm:t>
        <a:bodyPr/>
        <a:lstStyle/>
        <a:p>
          <a:endParaRPr lang="en-IN"/>
        </a:p>
      </dgm:t>
    </dgm:pt>
    <dgm:pt modelId="{3195433F-B23D-4883-A89D-791DD4228896}" type="sibTrans" cxnId="{EB5D7C1D-B7A7-4CEB-9C15-82B5D37A9785}">
      <dgm:prSet/>
      <dgm:spPr/>
      <dgm:t>
        <a:bodyPr/>
        <a:lstStyle/>
        <a:p>
          <a:endParaRPr lang="en-IN"/>
        </a:p>
      </dgm:t>
    </dgm:pt>
    <dgm:pt modelId="{ED6D1509-E422-450E-9648-DBEF2CA47B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Action Representation</a:t>
          </a:r>
        </a:p>
      </dgm:t>
    </dgm:pt>
    <dgm:pt modelId="{6017B197-A0AF-443A-8F0B-F9C76B05444B}" type="parTrans" cxnId="{1E22502D-48B2-4FB6-AD4C-64CA78060CEB}">
      <dgm:prSet/>
      <dgm:spPr/>
      <dgm:t>
        <a:bodyPr/>
        <a:lstStyle/>
        <a:p>
          <a:endParaRPr lang="en-IN"/>
        </a:p>
      </dgm:t>
    </dgm:pt>
    <dgm:pt modelId="{6A1933A5-19D5-4E13-9C8E-0649CCD78910}" type="sibTrans" cxnId="{1E22502D-48B2-4FB6-AD4C-64CA78060CEB}">
      <dgm:prSet/>
      <dgm:spPr/>
      <dgm:t>
        <a:bodyPr/>
        <a:lstStyle/>
        <a:p>
          <a:endParaRPr lang="en-IN"/>
        </a:p>
      </dgm:t>
    </dgm:pt>
    <dgm:pt modelId="{5B4F0E77-EEFF-483A-A605-C5104C873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State Representation</a:t>
          </a:r>
        </a:p>
      </dgm:t>
    </dgm:pt>
    <dgm:pt modelId="{52E126D2-4354-4341-BF04-30FC3F0EB76F}" type="parTrans" cxnId="{D7020241-40AF-4CE8-B8AA-10EC2A1E6740}">
      <dgm:prSet/>
      <dgm:spPr/>
      <dgm:t>
        <a:bodyPr/>
        <a:lstStyle/>
        <a:p>
          <a:endParaRPr lang="en-IN"/>
        </a:p>
      </dgm:t>
    </dgm:pt>
    <dgm:pt modelId="{6B082E7C-5C9F-43E5-8DAA-C9998457D489}" type="sibTrans" cxnId="{D7020241-40AF-4CE8-B8AA-10EC2A1E6740}">
      <dgm:prSet/>
      <dgm:spPr/>
      <dgm:t>
        <a:bodyPr/>
        <a:lstStyle/>
        <a:p>
          <a:endParaRPr lang="en-IN"/>
        </a:p>
      </dgm:t>
    </dgm:pt>
    <dgm:pt modelId="{CD6357AB-1755-493D-92E5-7E3016418D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Action Representation</a:t>
          </a:r>
        </a:p>
      </dgm:t>
    </dgm:pt>
    <dgm:pt modelId="{4514CED6-431E-4442-BCC0-88A6D6DA72D8}" type="parTrans" cxnId="{47EC1095-8C5A-4756-821D-454A89BD4641}">
      <dgm:prSet/>
      <dgm:spPr/>
      <dgm:t>
        <a:bodyPr/>
        <a:lstStyle/>
        <a:p>
          <a:endParaRPr lang="en-IN"/>
        </a:p>
      </dgm:t>
    </dgm:pt>
    <dgm:pt modelId="{1174F5E0-8C2F-4937-A498-0367E2C54D7F}" type="sibTrans" cxnId="{47EC1095-8C5A-4756-821D-454A89BD4641}">
      <dgm:prSet/>
      <dgm:spPr/>
      <dgm:t>
        <a:bodyPr/>
        <a:lstStyle/>
        <a:p>
          <a:endParaRPr lang="en-IN"/>
        </a:p>
      </dgm:t>
    </dgm:pt>
    <dgm:pt modelId="{E6C4C3D8-8D12-4B27-9CAA-6F6F868A7F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 Representation</a:t>
          </a:r>
        </a:p>
      </dgm:t>
    </dgm:pt>
    <dgm:pt modelId="{2CED0EC9-5D4A-417C-90F2-DB0B4A00318D}" type="parTrans" cxnId="{8B4FF4C8-0440-4BEB-AE2E-A04E834FD9E0}">
      <dgm:prSet/>
      <dgm:spPr/>
      <dgm:t>
        <a:bodyPr/>
        <a:lstStyle/>
        <a:p>
          <a:endParaRPr lang="en-IN"/>
        </a:p>
      </dgm:t>
    </dgm:pt>
    <dgm:pt modelId="{ED7F4C1D-82F4-4B1D-81B9-EE087EBA5ADB}" type="sibTrans" cxnId="{8B4FF4C8-0440-4BEB-AE2E-A04E834FD9E0}">
      <dgm:prSet/>
      <dgm:spPr/>
      <dgm:t>
        <a:bodyPr/>
        <a:lstStyle/>
        <a:p>
          <a:endParaRPr lang="en-IN"/>
        </a:p>
      </dgm:t>
    </dgm:pt>
    <dgm:pt modelId="{FBF4EA72-03F4-47A8-B74A-6B42D3EAB8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Situation Planning</a:t>
          </a:r>
        </a:p>
      </dgm:t>
    </dgm:pt>
    <dgm:pt modelId="{47B89EFB-2277-4051-98EA-A69438278FBD}" type="parTrans" cxnId="{B1350825-288C-43AA-AC63-D235FA75C5A6}">
      <dgm:prSet/>
      <dgm:spPr/>
      <dgm:t>
        <a:bodyPr/>
        <a:lstStyle/>
        <a:p>
          <a:endParaRPr lang="en-IN"/>
        </a:p>
      </dgm:t>
    </dgm:pt>
    <dgm:pt modelId="{9F11716F-A8FA-49C5-A1B4-16FDCEA18FD3}" type="sibTrans" cxnId="{B1350825-288C-43AA-AC63-D235FA75C5A6}">
      <dgm:prSet/>
      <dgm:spPr/>
      <dgm:t>
        <a:bodyPr/>
        <a:lstStyle/>
        <a:p>
          <a:endParaRPr lang="en-IN"/>
        </a:p>
      </dgm:t>
    </dgm:pt>
    <dgm:pt modelId="{A3B121BE-D4DF-4621-A76D-ABB3B7396E94}" type="pres">
      <dgm:prSet presAssocID="{E74A0115-0FAA-466D-BD2A-3F05BA4DEB2A}" presName="root" presStyleCnt="0">
        <dgm:presLayoutVars>
          <dgm:dir/>
          <dgm:resizeHandles val="exact"/>
        </dgm:presLayoutVars>
      </dgm:prSet>
      <dgm:spPr/>
    </dgm:pt>
    <dgm:pt modelId="{4D17F38D-F67F-41EA-822A-9B2FF585F520}" type="pres">
      <dgm:prSet presAssocID="{4CCD2769-0AA5-40D8-9CD8-5A87DA7A08FE}" presName="compNode" presStyleCnt="0"/>
      <dgm:spPr/>
    </dgm:pt>
    <dgm:pt modelId="{14A9C4D5-3FE3-4A80-B240-8254E18F90CD}" type="pres">
      <dgm:prSet presAssocID="{4CCD2769-0AA5-40D8-9CD8-5A87DA7A08F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BA62C69-AA43-40A8-9165-906813FDB520}" type="pres">
      <dgm:prSet presAssocID="{4CCD2769-0AA5-40D8-9CD8-5A87DA7A08FE}" presName="iconSpace" presStyleCnt="0"/>
      <dgm:spPr/>
    </dgm:pt>
    <dgm:pt modelId="{C89B112A-BCF1-41BD-BB3E-C7A1054CB455}" type="pres">
      <dgm:prSet presAssocID="{4CCD2769-0AA5-40D8-9CD8-5A87DA7A08FE}" presName="parTx" presStyleLbl="revTx" presStyleIdx="0" presStyleCnt="14">
        <dgm:presLayoutVars>
          <dgm:chMax val="0"/>
          <dgm:chPref val="0"/>
        </dgm:presLayoutVars>
      </dgm:prSet>
      <dgm:spPr/>
    </dgm:pt>
    <dgm:pt modelId="{6DB232A4-0491-4C18-8336-F25B6BBDD45E}" type="pres">
      <dgm:prSet presAssocID="{4CCD2769-0AA5-40D8-9CD8-5A87DA7A08FE}" presName="txSpace" presStyleCnt="0"/>
      <dgm:spPr/>
    </dgm:pt>
    <dgm:pt modelId="{1935C14A-4CB3-4CE7-B1CA-2D3DEC3D7646}" type="pres">
      <dgm:prSet presAssocID="{4CCD2769-0AA5-40D8-9CD8-5A87DA7A08FE}" presName="desTx" presStyleLbl="revTx" presStyleIdx="1" presStyleCnt="14">
        <dgm:presLayoutVars/>
      </dgm:prSet>
      <dgm:spPr/>
    </dgm:pt>
    <dgm:pt modelId="{27B16185-14A8-4C48-9DB6-1F7FBC7F2F60}" type="pres">
      <dgm:prSet presAssocID="{C01A24FB-006D-47C3-ACD6-291B8CB752BF}" presName="sibTrans" presStyleCnt="0"/>
      <dgm:spPr/>
    </dgm:pt>
    <dgm:pt modelId="{F5292080-D4C8-4DCF-AD7F-BC72A3F74F22}" type="pres">
      <dgm:prSet presAssocID="{4B2C315B-6D63-431B-B384-DC092770702F}" presName="compNode" presStyleCnt="0"/>
      <dgm:spPr/>
    </dgm:pt>
    <dgm:pt modelId="{805E19CC-78ED-469E-AE15-611476CE0D2C}" type="pres">
      <dgm:prSet presAssocID="{4B2C315B-6D63-431B-B384-DC092770702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with solid fill"/>
        </a:ext>
      </dgm:extLst>
    </dgm:pt>
    <dgm:pt modelId="{2C703662-D9EB-4EA0-BFF8-9C8295BA6AC9}" type="pres">
      <dgm:prSet presAssocID="{4B2C315B-6D63-431B-B384-DC092770702F}" presName="iconSpace" presStyleCnt="0"/>
      <dgm:spPr/>
    </dgm:pt>
    <dgm:pt modelId="{4AFECC83-B574-41AE-B494-1D24C3AA19E9}" type="pres">
      <dgm:prSet presAssocID="{4B2C315B-6D63-431B-B384-DC092770702F}" presName="parTx" presStyleLbl="revTx" presStyleIdx="2" presStyleCnt="14">
        <dgm:presLayoutVars>
          <dgm:chMax val="0"/>
          <dgm:chPref val="0"/>
        </dgm:presLayoutVars>
      </dgm:prSet>
      <dgm:spPr/>
    </dgm:pt>
    <dgm:pt modelId="{1C94A950-70D2-446E-86CE-A78478347791}" type="pres">
      <dgm:prSet presAssocID="{4B2C315B-6D63-431B-B384-DC092770702F}" presName="txSpace" presStyleCnt="0"/>
      <dgm:spPr/>
    </dgm:pt>
    <dgm:pt modelId="{252B47E3-0AE1-42A8-904A-8CAEF3F0BA77}" type="pres">
      <dgm:prSet presAssocID="{4B2C315B-6D63-431B-B384-DC092770702F}" presName="desTx" presStyleLbl="revTx" presStyleIdx="3" presStyleCnt="14">
        <dgm:presLayoutVars/>
      </dgm:prSet>
      <dgm:spPr/>
    </dgm:pt>
    <dgm:pt modelId="{11C7B813-D3D1-4BBE-AFD8-E2B916EAB04D}" type="pres">
      <dgm:prSet presAssocID="{61B9936C-A6D5-4092-A1FD-6DAB8FA3B083}" presName="sibTrans" presStyleCnt="0"/>
      <dgm:spPr/>
    </dgm:pt>
    <dgm:pt modelId="{2A3A9F35-E174-411D-9430-54DBCB271BAE}" type="pres">
      <dgm:prSet presAssocID="{CEBEE0CE-CACD-4A98-A208-78F1F94CB732}" presName="compNode" presStyleCnt="0"/>
      <dgm:spPr/>
    </dgm:pt>
    <dgm:pt modelId="{FE139BA5-A0C6-4705-A085-75251ABF45EA}" type="pres">
      <dgm:prSet presAssocID="{CEBEE0CE-CACD-4A98-A208-78F1F94CB73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 with solid fill"/>
        </a:ext>
      </dgm:extLst>
    </dgm:pt>
    <dgm:pt modelId="{A5B1881B-F2B3-4DBA-B604-30E32C84B795}" type="pres">
      <dgm:prSet presAssocID="{CEBEE0CE-CACD-4A98-A208-78F1F94CB732}" presName="iconSpace" presStyleCnt="0"/>
      <dgm:spPr/>
    </dgm:pt>
    <dgm:pt modelId="{C2DC3A0C-B4BE-4F71-9EBB-1A3305C5D72A}" type="pres">
      <dgm:prSet presAssocID="{CEBEE0CE-CACD-4A98-A208-78F1F94CB732}" presName="parTx" presStyleLbl="revTx" presStyleIdx="4" presStyleCnt="14">
        <dgm:presLayoutVars>
          <dgm:chMax val="0"/>
          <dgm:chPref val="0"/>
        </dgm:presLayoutVars>
      </dgm:prSet>
      <dgm:spPr/>
    </dgm:pt>
    <dgm:pt modelId="{F07C8178-A337-4743-A7AF-1EFD64B17D65}" type="pres">
      <dgm:prSet presAssocID="{CEBEE0CE-CACD-4A98-A208-78F1F94CB732}" presName="txSpace" presStyleCnt="0"/>
      <dgm:spPr/>
    </dgm:pt>
    <dgm:pt modelId="{D36F2E8B-AA34-4EB5-83E1-1D8A3BFC1A95}" type="pres">
      <dgm:prSet presAssocID="{CEBEE0CE-CACD-4A98-A208-78F1F94CB732}" presName="desTx" presStyleLbl="revTx" presStyleIdx="5" presStyleCnt="14">
        <dgm:presLayoutVars/>
      </dgm:prSet>
      <dgm:spPr/>
    </dgm:pt>
    <dgm:pt modelId="{6526E9FD-1933-4949-94D9-E6306926BD78}" type="pres">
      <dgm:prSet presAssocID="{FE5E5420-9A4F-4DC7-9F1C-7F98852E8E0B}" presName="sibTrans" presStyleCnt="0"/>
      <dgm:spPr/>
    </dgm:pt>
    <dgm:pt modelId="{107FDF99-AFE7-4CF6-B4F4-6BE602995C3E}" type="pres">
      <dgm:prSet presAssocID="{436C544E-00D8-479E-BE4B-8743D7CEE0B0}" presName="compNode" presStyleCnt="0"/>
      <dgm:spPr/>
    </dgm:pt>
    <dgm:pt modelId="{0551668D-47F7-4F5D-9E84-9B9136F9E26C}" type="pres">
      <dgm:prSet presAssocID="{436C544E-00D8-479E-BE4B-8743D7CEE0B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 Inventory with solid fill"/>
        </a:ext>
      </dgm:extLst>
    </dgm:pt>
    <dgm:pt modelId="{5BAB8107-A03F-4958-BFFA-24649C043B86}" type="pres">
      <dgm:prSet presAssocID="{436C544E-00D8-479E-BE4B-8743D7CEE0B0}" presName="iconSpace" presStyleCnt="0"/>
      <dgm:spPr/>
    </dgm:pt>
    <dgm:pt modelId="{C4E7D1D4-FAA8-4020-9182-7BE0123C11ED}" type="pres">
      <dgm:prSet presAssocID="{436C544E-00D8-479E-BE4B-8743D7CEE0B0}" presName="parTx" presStyleLbl="revTx" presStyleIdx="6" presStyleCnt="14">
        <dgm:presLayoutVars>
          <dgm:chMax val="0"/>
          <dgm:chPref val="0"/>
        </dgm:presLayoutVars>
      </dgm:prSet>
      <dgm:spPr/>
    </dgm:pt>
    <dgm:pt modelId="{4BDB5134-797A-4252-99FF-84F6EA8408FC}" type="pres">
      <dgm:prSet presAssocID="{436C544E-00D8-479E-BE4B-8743D7CEE0B0}" presName="txSpace" presStyleCnt="0"/>
      <dgm:spPr/>
    </dgm:pt>
    <dgm:pt modelId="{1B691D70-4211-4281-8EE3-5D660362FB26}" type="pres">
      <dgm:prSet presAssocID="{436C544E-00D8-479E-BE4B-8743D7CEE0B0}" presName="desTx" presStyleLbl="revTx" presStyleIdx="7" presStyleCnt="14">
        <dgm:presLayoutVars/>
      </dgm:prSet>
      <dgm:spPr/>
    </dgm:pt>
    <dgm:pt modelId="{83ACA19F-D6FD-469C-8731-71FD3B013510}" type="pres">
      <dgm:prSet presAssocID="{7D1D25D5-9CC5-4FA0-94E8-502D733A1C43}" presName="sibTrans" presStyleCnt="0"/>
      <dgm:spPr/>
    </dgm:pt>
    <dgm:pt modelId="{66D5C409-93C6-4ECD-B1FA-7610422E0822}" type="pres">
      <dgm:prSet presAssocID="{F81FA4F0-5881-4053-8E21-9315FD391821}" presName="compNode" presStyleCnt="0"/>
      <dgm:spPr/>
    </dgm:pt>
    <dgm:pt modelId="{286794CE-7FCD-4A34-9B2A-B23C265130B1}" type="pres">
      <dgm:prSet presAssocID="{F81FA4F0-5881-4053-8E21-9315FD39182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C3F7235-BFA6-485F-9F8E-1A9EA5ED3EE7}" type="pres">
      <dgm:prSet presAssocID="{F81FA4F0-5881-4053-8E21-9315FD391821}" presName="iconSpace" presStyleCnt="0"/>
      <dgm:spPr/>
    </dgm:pt>
    <dgm:pt modelId="{477561C5-2F51-447A-BCE2-83CBCB0BDE3F}" type="pres">
      <dgm:prSet presAssocID="{F81FA4F0-5881-4053-8E21-9315FD391821}" presName="parTx" presStyleLbl="revTx" presStyleIdx="8" presStyleCnt="14">
        <dgm:presLayoutVars>
          <dgm:chMax val="0"/>
          <dgm:chPref val="0"/>
        </dgm:presLayoutVars>
      </dgm:prSet>
      <dgm:spPr/>
    </dgm:pt>
    <dgm:pt modelId="{5297A92B-412C-4C5B-BB25-24E7916FB355}" type="pres">
      <dgm:prSet presAssocID="{F81FA4F0-5881-4053-8E21-9315FD391821}" presName="txSpace" presStyleCnt="0"/>
      <dgm:spPr/>
    </dgm:pt>
    <dgm:pt modelId="{A7C30926-81FF-432E-BC02-5B9F7BA12AAB}" type="pres">
      <dgm:prSet presAssocID="{F81FA4F0-5881-4053-8E21-9315FD391821}" presName="desTx" presStyleLbl="revTx" presStyleIdx="9" presStyleCnt="14">
        <dgm:presLayoutVars/>
      </dgm:prSet>
      <dgm:spPr/>
    </dgm:pt>
    <dgm:pt modelId="{E30819F5-8F29-48B5-8F49-6123CA01580A}" type="pres">
      <dgm:prSet presAssocID="{62EB5E5C-EA7F-438D-99A3-72CD21ED9B15}" presName="sibTrans" presStyleCnt="0"/>
      <dgm:spPr/>
    </dgm:pt>
    <dgm:pt modelId="{3CFA012F-B7B8-49F0-9BE2-133AA0A6BC6A}" type="pres">
      <dgm:prSet presAssocID="{5D8E8420-60F7-4A99-99D5-B99293A7F5DB}" presName="compNode" presStyleCnt="0"/>
      <dgm:spPr/>
    </dgm:pt>
    <dgm:pt modelId="{52DBE22C-71B8-439F-81E6-299A9CC9D9F2}" type="pres">
      <dgm:prSet presAssocID="{5D8E8420-60F7-4A99-99D5-B99293A7F5D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5947FDE-7833-4068-AFCD-489332C6D7EE}" type="pres">
      <dgm:prSet presAssocID="{5D8E8420-60F7-4A99-99D5-B99293A7F5DB}" presName="iconSpace" presStyleCnt="0"/>
      <dgm:spPr/>
    </dgm:pt>
    <dgm:pt modelId="{AB258444-DAF3-449C-8B8A-C3C02DBE0BA2}" type="pres">
      <dgm:prSet presAssocID="{5D8E8420-60F7-4A99-99D5-B99293A7F5DB}" presName="parTx" presStyleLbl="revTx" presStyleIdx="10" presStyleCnt="14">
        <dgm:presLayoutVars>
          <dgm:chMax val="0"/>
          <dgm:chPref val="0"/>
        </dgm:presLayoutVars>
      </dgm:prSet>
      <dgm:spPr/>
    </dgm:pt>
    <dgm:pt modelId="{7C59D6FD-6A3B-4F77-88B7-B493A826C698}" type="pres">
      <dgm:prSet presAssocID="{5D8E8420-60F7-4A99-99D5-B99293A7F5DB}" presName="txSpace" presStyleCnt="0"/>
      <dgm:spPr/>
    </dgm:pt>
    <dgm:pt modelId="{397A422C-B557-4B39-BCC9-F5DBA2D57BAC}" type="pres">
      <dgm:prSet presAssocID="{5D8E8420-60F7-4A99-99D5-B99293A7F5DB}" presName="desTx" presStyleLbl="revTx" presStyleIdx="11" presStyleCnt="14">
        <dgm:presLayoutVars/>
      </dgm:prSet>
      <dgm:spPr/>
    </dgm:pt>
    <dgm:pt modelId="{9A8D68D4-723E-413C-9488-879FBF747E0A}" type="pres">
      <dgm:prSet presAssocID="{F225A748-9C25-45C8-8E1A-47661AED21B7}" presName="sibTrans" presStyleCnt="0"/>
      <dgm:spPr/>
    </dgm:pt>
    <dgm:pt modelId="{7A9536EC-A7A6-42D0-A606-FC55AD955595}" type="pres">
      <dgm:prSet presAssocID="{D3E05A12-3A67-467E-8F4E-1E3AA360AB88}" presName="compNode" presStyleCnt="0"/>
      <dgm:spPr/>
    </dgm:pt>
    <dgm:pt modelId="{7F6408CF-27E6-4222-99CD-6D2530B0B15D}" type="pres">
      <dgm:prSet presAssocID="{D3E05A12-3A67-467E-8F4E-1E3AA360AB8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C0FDBC-09F3-4FEA-AC4B-0FA720E8854C}" type="pres">
      <dgm:prSet presAssocID="{D3E05A12-3A67-467E-8F4E-1E3AA360AB88}" presName="iconSpace" presStyleCnt="0"/>
      <dgm:spPr/>
    </dgm:pt>
    <dgm:pt modelId="{0C8B0628-B0F4-431E-B136-37A9756C53A0}" type="pres">
      <dgm:prSet presAssocID="{D3E05A12-3A67-467E-8F4E-1E3AA360AB88}" presName="parTx" presStyleLbl="revTx" presStyleIdx="12" presStyleCnt="14">
        <dgm:presLayoutVars>
          <dgm:chMax val="0"/>
          <dgm:chPref val="0"/>
        </dgm:presLayoutVars>
      </dgm:prSet>
      <dgm:spPr/>
    </dgm:pt>
    <dgm:pt modelId="{9A036C0F-8FE9-4508-828C-EAF9AC2464C7}" type="pres">
      <dgm:prSet presAssocID="{D3E05A12-3A67-467E-8F4E-1E3AA360AB88}" presName="txSpace" presStyleCnt="0"/>
      <dgm:spPr/>
    </dgm:pt>
    <dgm:pt modelId="{291BE265-F6C3-4330-859D-2DE170976D74}" type="pres">
      <dgm:prSet presAssocID="{D3E05A12-3A67-467E-8F4E-1E3AA360AB88}" presName="desTx" presStyleLbl="revTx" presStyleIdx="13" presStyleCnt="14">
        <dgm:presLayoutVars/>
      </dgm:prSet>
      <dgm:spPr/>
    </dgm:pt>
  </dgm:ptLst>
  <dgm:cxnLst>
    <dgm:cxn modelId="{BC05E805-EFD4-4A89-A325-1BCB01DA5D7D}" type="presOf" srcId="{6B0E589F-152F-474A-AF48-CF8257FA2E0D}" destId="{A7C30926-81FF-432E-BC02-5B9F7BA12AAB}" srcOrd="0" destOrd="0" presId="urn:microsoft.com/office/officeart/2018/2/layout/IconLabelDescriptionList"/>
    <dgm:cxn modelId="{B4711B0A-3E8D-46CC-945E-72B3991FBAB8}" srcId="{F81FA4F0-5881-4053-8E21-9315FD391821}" destId="{6B0E589F-152F-474A-AF48-CF8257FA2E0D}" srcOrd="0" destOrd="0" parTransId="{BA5EEE0D-DA5C-4570-AFD0-35FD83883F0E}" sibTransId="{2FF7FF92-C10E-4478-89DC-EBB166C74A79}"/>
    <dgm:cxn modelId="{610FFA10-B774-4A38-AD98-F0D11882BDAE}" type="presOf" srcId="{F81FA4F0-5881-4053-8E21-9315FD391821}" destId="{477561C5-2F51-447A-BCE2-83CBCB0BDE3F}" srcOrd="0" destOrd="0" presId="urn:microsoft.com/office/officeart/2018/2/layout/IconLabelDescriptionList"/>
    <dgm:cxn modelId="{AABF441A-1104-4633-9CCA-642599F4EFE5}" srcId="{436C544E-00D8-479E-BE4B-8743D7CEE0B0}" destId="{2E708F60-F301-4BE3-8F84-750B28557101}" srcOrd="1" destOrd="0" parTransId="{CA1C1B91-E193-445A-9484-FDE3CC67EB12}" sibTransId="{E034777E-0CDC-4CA3-B5F4-7B0AD3BE584B}"/>
    <dgm:cxn modelId="{2E75F31C-25DC-4FD5-9431-8CB67647E48A}" type="presOf" srcId="{E6C4C3D8-8D12-4B27-9CAA-6F6F868A7FFB}" destId="{D36F2E8B-AA34-4EB5-83E1-1D8A3BFC1A95}" srcOrd="0" destOrd="2" presId="urn:microsoft.com/office/officeart/2018/2/layout/IconLabelDescriptionList"/>
    <dgm:cxn modelId="{EB5D7C1D-B7A7-4CEB-9C15-82B5D37A9785}" srcId="{4B2C315B-6D63-431B-B384-DC092770702F}" destId="{459D4D70-6357-48A8-9346-CDAF4098860F}" srcOrd="0" destOrd="0" parTransId="{CEA40E16-8516-4E38-8333-D453AB29EEBA}" sibTransId="{3195433F-B23D-4883-A89D-791DD4228896}"/>
    <dgm:cxn modelId="{44EE0823-C5C4-4018-A043-C7A6B1314614}" type="presOf" srcId="{E1B63052-C0DF-4FD9-9C3B-49E44CF49AA3}" destId="{1B691D70-4211-4281-8EE3-5D660362FB26}" srcOrd="0" destOrd="0" presId="urn:microsoft.com/office/officeart/2018/2/layout/IconLabelDescriptionList"/>
    <dgm:cxn modelId="{B1350825-288C-43AA-AC63-D235FA75C5A6}" srcId="{CEBEE0CE-CACD-4A98-A208-78F1F94CB732}" destId="{FBF4EA72-03F4-47A8-B74A-6B42D3EAB84B}" srcOrd="3" destOrd="0" parTransId="{47B89EFB-2277-4051-98EA-A69438278FBD}" sibTransId="{9F11716F-A8FA-49C5-A1B4-16FDCEA18FD3}"/>
    <dgm:cxn modelId="{1E22502D-48B2-4FB6-AD4C-64CA78060CEB}" srcId="{4B2C315B-6D63-431B-B384-DC092770702F}" destId="{ED6D1509-E422-450E-9648-DBEF2CA47BFD}" srcOrd="1" destOrd="0" parTransId="{6017B197-A0AF-443A-8F0B-F9C76B05444B}" sibTransId="{6A1933A5-19D5-4E13-9C8E-0649CCD78910}"/>
    <dgm:cxn modelId="{2C1CC62F-C821-4FEF-823B-DA50142EA4F1}" type="presOf" srcId="{4CCD2769-0AA5-40D8-9CD8-5A87DA7A08FE}" destId="{C89B112A-BCF1-41BD-BB3E-C7A1054CB455}" srcOrd="0" destOrd="0" presId="urn:microsoft.com/office/officeart/2018/2/layout/IconLabelDescriptionList"/>
    <dgm:cxn modelId="{7D8C003D-5A93-4F13-9F81-DABC86520AB1}" srcId="{E74A0115-0FAA-466D-BD2A-3F05BA4DEB2A}" destId="{4CCD2769-0AA5-40D8-9CD8-5A87DA7A08FE}" srcOrd="0" destOrd="0" parTransId="{C303C495-F170-413A-9AAB-1812969537A7}" sibTransId="{C01A24FB-006D-47C3-ACD6-291B8CB752BF}"/>
    <dgm:cxn modelId="{D7020241-40AF-4CE8-B8AA-10EC2A1E6740}" srcId="{CEBEE0CE-CACD-4A98-A208-78F1F94CB732}" destId="{5B4F0E77-EEFF-483A-A605-C5104C873A4F}" srcOrd="0" destOrd="0" parTransId="{52E126D2-4354-4341-BF04-30FC3F0EB76F}" sibTransId="{6B082E7C-5C9F-43E5-8DAA-C9998457D489}"/>
    <dgm:cxn modelId="{330D3141-CC5B-4052-B226-6A0F62127486}" type="presOf" srcId="{459D4D70-6357-48A8-9346-CDAF4098860F}" destId="{252B47E3-0AE1-42A8-904A-8CAEF3F0BA77}" srcOrd="0" destOrd="0" presId="urn:microsoft.com/office/officeart/2018/2/layout/IconLabelDescriptionList"/>
    <dgm:cxn modelId="{D876E047-72EC-4039-80FB-7D6CF89ED6CE}" srcId="{E74A0115-0FAA-466D-BD2A-3F05BA4DEB2A}" destId="{5D8E8420-60F7-4A99-99D5-B99293A7F5DB}" srcOrd="5" destOrd="0" parTransId="{E8CDD940-C351-4AE4-B78C-2F71DE36DBCB}" sibTransId="{F225A748-9C25-45C8-8E1A-47661AED21B7}"/>
    <dgm:cxn modelId="{D982E449-6077-4B2E-A281-F841E2939BE7}" type="presOf" srcId="{CD6357AB-1755-493D-92E5-7E3016418DAD}" destId="{D36F2E8B-AA34-4EB5-83E1-1D8A3BFC1A95}" srcOrd="0" destOrd="1" presId="urn:microsoft.com/office/officeart/2018/2/layout/IconLabelDescriptionList"/>
    <dgm:cxn modelId="{A30E394C-A210-44F5-B7D2-A3AA3AE41365}" type="presOf" srcId="{FBF4EA72-03F4-47A8-B74A-6B42D3EAB84B}" destId="{D36F2E8B-AA34-4EB5-83E1-1D8A3BFC1A95}" srcOrd="0" destOrd="3" presId="urn:microsoft.com/office/officeart/2018/2/layout/IconLabelDescriptionList"/>
    <dgm:cxn modelId="{D34BA64E-6FA3-4F4F-8616-67DA2D8DC434}" srcId="{E74A0115-0FAA-466D-BD2A-3F05BA4DEB2A}" destId="{436C544E-00D8-479E-BE4B-8743D7CEE0B0}" srcOrd="3" destOrd="0" parTransId="{13FEBC4D-F18D-4D3D-A9A7-28503EE2C6B3}" sibTransId="{7D1D25D5-9CC5-4FA0-94E8-502D733A1C43}"/>
    <dgm:cxn modelId="{2FE11C71-116C-4965-A6E3-D5E639A6E841}" srcId="{E74A0115-0FAA-466D-BD2A-3F05BA4DEB2A}" destId="{CEBEE0CE-CACD-4A98-A208-78F1F94CB732}" srcOrd="2" destOrd="0" parTransId="{94BA459C-786C-4471-8EF3-D39C1288A3F1}" sibTransId="{FE5E5420-9A4F-4DC7-9F1C-7F98852E8E0B}"/>
    <dgm:cxn modelId="{BC839D55-1191-4C88-9156-83D57AD0C517}" type="presOf" srcId="{2E708F60-F301-4BE3-8F84-750B28557101}" destId="{1B691D70-4211-4281-8EE3-5D660362FB26}" srcOrd="0" destOrd="1" presId="urn:microsoft.com/office/officeart/2018/2/layout/IconLabelDescriptionList"/>
    <dgm:cxn modelId="{67AF0077-94B0-416B-9F3B-C95A10CEAD1A}" type="presOf" srcId="{5B4F0E77-EEFF-483A-A605-C5104C873A4F}" destId="{D36F2E8B-AA34-4EB5-83E1-1D8A3BFC1A95}" srcOrd="0" destOrd="0" presId="urn:microsoft.com/office/officeart/2018/2/layout/IconLabelDescriptionList"/>
    <dgm:cxn modelId="{15C4838D-7FAC-438B-BEE5-7A7511709E52}" type="presOf" srcId="{5D8E8420-60F7-4A99-99D5-B99293A7F5DB}" destId="{AB258444-DAF3-449C-8B8A-C3C02DBE0BA2}" srcOrd="0" destOrd="0" presId="urn:microsoft.com/office/officeart/2018/2/layout/IconLabelDescriptionList"/>
    <dgm:cxn modelId="{092F168F-B671-4C49-B032-BA30BF961553}" type="presOf" srcId="{CEBEE0CE-CACD-4A98-A208-78F1F94CB732}" destId="{C2DC3A0C-B4BE-4F71-9EBB-1A3305C5D72A}" srcOrd="0" destOrd="0" presId="urn:microsoft.com/office/officeart/2018/2/layout/IconLabelDescriptionList"/>
    <dgm:cxn modelId="{88E55C90-8FA7-4666-9AA8-18D49E905EE9}" srcId="{E74A0115-0FAA-466D-BD2A-3F05BA4DEB2A}" destId="{F81FA4F0-5881-4053-8E21-9315FD391821}" srcOrd="4" destOrd="0" parTransId="{CD3D510D-F053-44A2-BD79-E865C26AE0B4}" sibTransId="{62EB5E5C-EA7F-438D-99A3-72CD21ED9B15}"/>
    <dgm:cxn modelId="{94966694-1850-4CDD-8E02-99DCEF9ADD52}" type="presOf" srcId="{D3E05A12-3A67-467E-8F4E-1E3AA360AB88}" destId="{0C8B0628-B0F4-431E-B136-37A9756C53A0}" srcOrd="0" destOrd="0" presId="urn:microsoft.com/office/officeart/2018/2/layout/IconLabelDescriptionList"/>
    <dgm:cxn modelId="{47EC1095-8C5A-4756-821D-454A89BD4641}" srcId="{CEBEE0CE-CACD-4A98-A208-78F1F94CB732}" destId="{CD6357AB-1755-493D-92E5-7E3016418DAD}" srcOrd="1" destOrd="0" parTransId="{4514CED6-431E-4442-BCC0-88A6D6DA72D8}" sibTransId="{1174F5E0-8C2F-4937-A498-0367E2C54D7F}"/>
    <dgm:cxn modelId="{9D8DBC95-20E0-4444-BA5A-7B987DFE6FD5}" srcId="{E74A0115-0FAA-466D-BD2A-3F05BA4DEB2A}" destId="{D3E05A12-3A67-467E-8F4E-1E3AA360AB88}" srcOrd="6" destOrd="0" parTransId="{AAD3E263-ECCD-4C3A-81E0-E5E70DC40E05}" sibTransId="{4D203CA8-AA50-4E3B-88AD-9090CF1244E2}"/>
    <dgm:cxn modelId="{73C216B7-10B6-44DF-9F0B-8B9614B15BC0}" type="presOf" srcId="{436C544E-00D8-479E-BE4B-8743D7CEE0B0}" destId="{C4E7D1D4-FAA8-4020-9182-7BE0123C11ED}" srcOrd="0" destOrd="0" presId="urn:microsoft.com/office/officeart/2018/2/layout/IconLabelDescriptionList"/>
    <dgm:cxn modelId="{DE348AC5-E5A5-4CF2-88BC-6CC622D27E96}" type="presOf" srcId="{4B2C315B-6D63-431B-B384-DC092770702F}" destId="{4AFECC83-B574-41AE-B494-1D24C3AA19E9}" srcOrd="0" destOrd="0" presId="urn:microsoft.com/office/officeart/2018/2/layout/IconLabelDescriptionList"/>
    <dgm:cxn modelId="{8B4FF4C8-0440-4BEB-AE2E-A04E834FD9E0}" srcId="{CEBEE0CE-CACD-4A98-A208-78F1F94CB732}" destId="{E6C4C3D8-8D12-4B27-9CAA-6F6F868A7FFB}" srcOrd="2" destOrd="0" parTransId="{2CED0EC9-5D4A-417C-90F2-DB0B4A00318D}" sibTransId="{ED7F4C1D-82F4-4B1D-81B9-EE087EBA5ADB}"/>
    <dgm:cxn modelId="{A4E433CC-A0D6-4868-8601-FE3D3E481EEE}" srcId="{5D8E8420-60F7-4A99-99D5-B99293A7F5DB}" destId="{3465E31B-1002-4C61-B1AD-1D836E81A734}" srcOrd="0" destOrd="0" parTransId="{2E03961F-BE2A-4404-B988-BAECB007B636}" sibTransId="{23E900A5-7902-441C-8BEE-ED7B38D5131B}"/>
    <dgm:cxn modelId="{776DB0D6-C79E-4478-BE3B-856D9E6790A4}" srcId="{436C544E-00D8-479E-BE4B-8743D7CEE0B0}" destId="{E1B63052-C0DF-4FD9-9C3B-49E44CF49AA3}" srcOrd="0" destOrd="0" parTransId="{19A48940-FCA4-4ACE-B29B-561D43537E68}" sibTransId="{752B894C-14E0-449D-B09C-7CD6FCCB7F6F}"/>
    <dgm:cxn modelId="{8B1750DA-C6B6-4279-894B-1FBC6569AE5E}" type="presOf" srcId="{ED6D1509-E422-450E-9648-DBEF2CA47BFD}" destId="{252B47E3-0AE1-42A8-904A-8CAEF3F0BA77}" srcOrd="0" destOrd="1" presId="urn:microsoft.com/office/officeart/2018/2/layout/IconLabelDescriptionList"/>
    <dgm:cxn modelId="{B07B15DC-460C-44F7-B26A-39E84F2F4F23}" srcId="{E74A0115-0FAA-466D-BD2A-3F05BA4DEB2A}" destId="{4B2C315B-6D63-431B-B384-DC092770702F}" srcOrd="1" destOrd="0" parTransId="{27CD79EE-2C20-433B-8BE6-54D1E7CAE0B8}" sibTransId="{61B9936C-A6D5-4092-A1FD-6DAB8FA3B083}"/>
    <dgm:cxn modelId="{FB3597F0-867C-4D0F-BBD6-76161BB20FA9}" type="presOf" srcId="{3465E31B-1002-4C61-B1AD-1D836E81A734}" destId="{397A422C-B557-4B39-BCC9-F5DBA2D57BAC}" srcOrd="0" destOrd="0" presId="urn:microsoft.com/office/officeart/2018/2/layout/IconLabelDescriptionList"/>
    <dgm:cxn modelId="{11E150F6-5A25-42FF-A8CC-D1BCE834C93F}" type="presOf" srcId="{E74A0115-0FAA-466D-BD2A-3F05BA4DEB2A}" destId="{A3B121BE-D4DF-4621-A76D-ABB3B7396E94}" srcOrd="0" destOrd="0" presId="urn:microsoft.com/office/officeart/2018/2/layout/IconLabelDescriptionList"/>
    <dgm:cxn modelId="{FDE688B7-C24C-4725-9450-84469DB0AD33}" type="presParOf" srcId="{A3B121BE-D4DF-4621-A76D-ABB3B7396E94}" destId="{4D17F38D-F67F-41EA-822A-9B2FF585F520}" srcOrd="0" destOrd="0" presId="urn:microsoft.com/office/officeart/2018/2/layout/IconLabelDescriptionList"/>
    <dgm:cxn modelId="{7B0EC465-0FF5-47CF-A0D2-A1A571608256}" type="presParOf" srcId="{4D17F38D-F67F-41EA-822A-9B2FF585F520}" destId="{14A9C4D5-3FE3-4A80-B240-8254E18F90CD}" srcOrd="0" destOrd="0" presId="urn:microsoft.com/office/officeart/2018/2/layout/IconLabelDescriptionList"/>
    <dgm:cxn modelId="{AB7379C4-2DE2-4D36-8A26-0EB84B334629}" type="presParOf" srcId="{4D17F38D-F67F-41EA-822A-9B2FF585F520}" destId="{DBA62C69-AA43-40A8-9165-906813FDB520}" srcOrd="1" destOrd="0" presId="urn:microsoft.com/office/officeart/2018/2/layout/IconLabelDescriptionList"/>
    <dgm:cxn modelId="{87963826-5247-47CA-99FD-53B387159BC0}" type="presParOf" srcId="{4D17F38D-F67F-41EA-822A-9B2FF585F520}" destId="{C89B112A-BCF1-41BD-BB3E-C7A1054CB455}" srcOrd="2" destOrd="0" presId="urn:microsoft.com/office/officeart/2018/2/layout/IconLabelDescriptionList"/>
    <dgm:cxn modelId="{884FD584-D3AE-46FF-85C7-767F421F1110}" type="presParOf" srcId="{4D17F38D-F67F-41EA-822A-9B2FF585F520}" destId="{6DB232A4-0491-4C18-8336-F25B6BBDD45E}" srcOrd="3" destOrd="0" presId="urn:microsoft.com/office/officeart/2018/2/layout/IconLabelDescriptionList"/>
    <dgm:cxn modelId="{9611F975-F8C5-4B0F-A031-821B2B5190B8}" type="presParOf" srcId="{4D17F38D-F67F-41EA-822A-9B2FF585F520}" destId="{1935C14A-4CB3-4CE7-B1CA-2D3DEC3D7646}" srcOrd="4" destOrd="0" presId="urn:microsoft.com/office/officeart/2018/2/layout/IconLabelDescriptionList"/>
    <dgm:cxn modelId="{0E107EE7-8B4C-4B47-B5D8-72611D07DC89}" type="presParOf" srcId="{A3B121BE-D4DF-4621-A76D-ABB3B7396E94}" destId="{27B16185-14A8-4C48-9DB6-1F7FBC7F2F60}" srcOrd="1" destOrd="0" presId="urn:microsoft.com/office/officeart/2018/2/layout/IconLabelDescriptionList"/>
    <dgm:cxn modelId="{4E47F4FD-3F3F-40FD-9AE7-9DD66F2A387E}" type="presParOf" srcId="{A3B121BE-D4DF-4621-A76D-ABB3B7396E94}" destId="{F5292080-D4C8-4DCF-AD7F-BC72A3F74F22}" srcOrd="2" destOrd="0" presId="urn:microsoft.com/office/officeart/2018/2/layout/IconLabelDescriptionList"/>
    <dgm:cxn modelId="{7E67EA14-D67D-47A8-A49C-80C8764B862B}" type="presParOf" srcId="{F5292080-D4C8-4DCF-AD7F-BC72A3F74F22}" destId="{805E19CC-78ED-469E-AE15-611476CE0D2C}" srcOrd="0" destOrd="0" presId="urn:microsoft.com/office/officeart/2018/2/layout/IconLabelDescriptionList"/>
    <dgm:cxn modelId="{45A52757-6A6D-44F7-8AE2-D4B89D8ACDA2}" type="presParOf" srcId="{F5292080-D4C8-4DCF-AD7F-BC72A3F74F22}" destId="{2C703662-D9EB-4EA0-BFF8-9C8295BA6AC9}" srcOrd="1" destOrd="0" presId="urn:microsoft.com/office/officeart/2018/2/layout/IconLabelDescriptionList"/>
    <dgm:cxn modelId="{98C93FE8-0566-4F67-927C-B09B58D7500F}" type="presParOf" srcId="{F5292080-D4C8-4DCF-AD7F-BC72A3F74F22}" destId="{4AFECC83-B574-41AE-B494-1D24C3AA19E9}" srcOrd="2" destOrd="0" presId="urn:microsoft.com/office/officeart/2018/2/layout/IconLabelDescriptionList"/>
    <dgm:cxn modelId="{F911AC52-8387-4437-93F4-4701E149D814}" type="presParOf" srcId="{F5292080-D4C8-4DCF-AD7F-BC72A3F74F22}" destId="{1C94A950-70D2-446E-86CE-A78478347791}" srcOrd="3" destOrd="0" presId="urn:microsoft.com/office/officeart/2018/2/layout/IconLabelDescriptionList"/>
    <dgm:cxn modelId="{2F7EF04A-598C-44CF-904A-564D00BC188F}" type="presParOf" srcId="{F5292080-D4C8-4DCF-AD7F-BC72A3F74F22}" destId="{252B47E3-0AE1-42A8-904A-8CAEF3F0BA77}" srcOrd="4" destOrd="0" presId="urn:microsoft.com/office/officeart/2018/2/layout/IconLabelDescriptionList"/>
    <dgm:cxn modelId="{FEA3E5E3-F64A-4724-8635-2439928F53DC}" type="presParOf" srcId="{A3B121BE-D4DF-4621-A76D-ABB3B7396E94}" destId="{11C7B813-D3D1-4BBE-AFD8-E2B916EAB04D}" srcOrd="3" destOrd="0" presId="urn:microsoft.com/office/officeart/2018/2/layout/IconLabelDescriptionList"/>
    <dgm:cxn modelId="{944F8A93-FE95-428D-BB0A-0F85549199EF}" type="presParOf" srcId="{A3B121BE-D4DF-4621-A76D-ABB3B7396E94}" destId="{2A3A9F35-E174-411D-9430-54DBCB271BAE}" srcOrd="4" destOrd="0" presId="urn:microsoft.com/office/officeart/2018/2/layout/IconLabelDescriptionList"/>
    <dgm:cxn modelId="{36CFE0C5-AC38-43DC-845C-2B53C1CF697D}" type="presParOf" srcId="{2A3A9F35-E174-411D-9430-54DBCB271BAE}" destId="{FE139BA5-A0C6-4705-A085-75251ABF45EA}" srcOrd="0" destOrd="0" presId="urn:microsoft.com/office/officeart/2018/2/layout/IconLabelDescriptionList"/>
    <dgm:cxn modelId="{482EA987-FA6F-4439-9407-E37819F0997C}" type="presParOf" srcId="{2A3A9F35-E174-411D-9430-54DBCB271BAE}" destId="{A5B1881B-F2B3-4DBA-B604-30E32C84B795}" srcOrd="1" destOrd="0" presId="urn:microsoft.com/office/officeart/2018/2/layout/IconLabelDescriptionList"/>
    <dgm:cxn modelId="{D59B2DF2-35EB-484A-B255-F2F7980C2442}" type="presParOf" srcId="{2A3A9F35-E174-411D-9430-54DBCB271BAE}" destId="{C2DC3A0C-B4BE-4F71-9EBB-1A3305C5D72A}" srcOrd="2" destOrd="0" presId="urn:microsoft.com/office/officeart/2018/2/layout/IconLabelDescriptionList"/>
    <dgm:cxn modelId="{837588EC-C3A0-43E9-9047-D502D089AAF3}" type="presParOf" srcId="{2A3A9F35-E174-411D-9430-54DBCB271BAE}" destId="{F07C8178-A337-4743-A7AF-1EFD64B17D65}" srcOrd="3" destOrd="0" presId="urn:microsoft.com/office/officeart/2018/2/layout/IconLabelDescriptionList"/>
    <dgm:cxn modelId="{A9F32E1C-B25C-4E81-999B-235A9BC43A17}" type="presParOf" srcId="{2A3A9F35-E174-411D-9430-54DBCB271BAE}" destId="{D36F2E8B-AA34-4EB5-83E1-1D8A3BFC1A95}" srcOrd="4" destOrd="0" presId="urn:microsoft.com/office/officeart/2018/2/layout/IconLabelDescriptionList"/>
    <dgm:cxn modelId="{1C4962F5-AB3D-4C5C-8A36-4AA0795B0C10}" type="presParOf" srcId="{A3B121BE-D4DF-4621-A76D-ABB3B7396E94}" destId="{6526E9FD-1933-4949-94D9-E6306926BD78}" srcOrd="5" destOrd="0" presId="urn:microsoft.com/office/officeart/2018/2/layout/IconLabelDescriptionList"/>
    <dgm:cxn modelId="{7B576C14-9382-4D5A-8434-23477A178D06}" type="presParOf" srcId="{A3B121BE-D4DF-4621-A76D-ABB3B7396E94}" destId="{107FDF99-AFE7-4CF6-B4F4-6BE602995C3E}" srcOrd="6" destOrd="0" presId="urn:microsoft.com/office/officeart/2018/2/layout/IconLabelDescriptionList"/>
    <dgm:cxn modelId="{4B1BE6D5-07FE-42B2-BFD0-E2E2DFDF3F31}" type="presParOf" srcId="{107FDF99-AFE7-4CF6-B4F4-6BE602995C3E}" destId="{0551668D-47F7-4F5D-9E84-9B9136F9E26C}" srcOrd="0" destOrd="0" presId="urn:microsoft.com/office/officeart/2018/2/layout/IconLabelDescriptionList"/>
    <dgm:cxn modelId="{E2FFFA04-8719-448F-90AC-DB63C0B2830E}" type="presParOf" srcId="{107FDF99-AFE7-4CF6-B4F4-6BE602995C3E}" destId="{5BAB8107-A03F-4958-BFFA-24649C043B86}" srcOrd="1" destOrd="0" presId="urn:microsoft.com/office/officeart/2018/2/layout/IconLabelDescriptionList"/>
    <dgm:cxn modelId="{1FCB317E-FB08-4A05-A7E1-BE8280F68DD6}" type="presParOf" srcId="{107FDF99-AFE7-4CF6-B4F4-6BE602995C3E}" destId="{C4E7D1D4-FAA8-4020-9182-7BE0123C11ED}" srcOrd="2" destOrd="0" presId="urn:microsoft.com/office/officeart/2018/2/layout/IconLabelDescriptionList"/>
    <dgm:cxn modelId="{FC71B95B-A88C-4569-8176-C5B8FE87CD40}" type="presParOf" srcId="{107FDF99-AFE7-4CF6-B4F4-6BE602995C3E}" destId="{4BDB5134-797A-4252-99FF-84F6EA8408FC}" srcOrd="3" destOrd="0" presId="urn:microsoft.com/office/officeart/2018/2/layout/IconLabelDescriptionList"/>
    <dgm:cxn modelId="{7C21FF0E-17A6-41ED-BC34-52D05EAC60D1}" type="presParOf" srcId="{107FDF99-AFE7-4CF6-B4F4-6BE602995C3E}" destId="{1B691D70-4211-4281-8EE3-5D660362FB26}" srcOrd="4" destOrd="0" presId="urn:microsoft.com/office/officeart/2018/2/layout/IconLabelDescriptionList"/>
    <dgm:cxn modelId="{FC25F1E5-6A30-4AFF-905B-E796D91D3A84}" type="presParOf" srcId="{A3B121BE-D4DF-4621-A76D-ABB3B7396E94}" destId="{83ACA19F-D6FD-469C-8731-71FD3B013510}" srcOrd="7" destOrd="0" presId="urn:microsoft.com/office/officeart/2018/2/layout/IconLabelDescriptionList"/>
    <dgm:cxn modelId="{53551B7C-EC15-4F64-B9BF-7A8DBC27158F}" type="presParOf" srcId="{A3B121BE-D4DF-4621-A76D-ABB3B7396E94}" destId="{66D5C409-93C6-4ECD-B1FA-7610422E0822}" srcOrd="8" destOrd="0" presId="urn:microsoft.com/office/officeart/2018/2/layout/IconLabelDescriptionList"/>
    <dgm:cxn modelId="{B25352C7-1BB6-4500-9900-FBB58971C1AA}" type="presParOf" srcId="{66D5C409-93C6-4ECD-B1FA-7610422E0822}" destId="{286794CE-7FCD-4A34-9B2A-B23C265130B1}" srcOrd="0" destOrd="0" presId="urn:microsoft.com/office/officeart/2018/2/layout/IconLabelDescriptionList"/>
    <dgm:cxn modelId="{9A0F61FD-A978-4612-91BA-420E9C515B8B}" type="presParOf" srcId="{66D5C409-93C6-4ECD-B1FA-7610422E0822}" destId="{0C3F7235-BFA6-485F-9F8E-1A9EA5ED3EE7}" srcOrd="1" destOrd="0" presId="urn:microsoft.com/office/officeart/2018/2/layout/IconLabelDescriptionList"/>
    <dgm:cxn modelId="{13651CCC-1A27-428B-AF41-E8F871C171C8}" type="presParOf" srcId="{66D5C409-93C6-4ECD-B1FA-7610422E0822}" destId="{477561C5-2F51-447A-BCE2-83CBCB0BDE3F}" srcOrd="2" destOrd="0" presId="urn:microsoft.com/office/officeart/2018/2/layout/IconLabelDescriptionList"/>
    <dgm:cxn modelId="{1AD6CCD1-3EE1-4B87-930D-24234AEE76C6}" type="presParOf" srcId="{66D5C409-93C6-4ECD-B1FA-7610422E0822}" destId="{5297A92B-412C-4C5B-BB25-24E7916FB355}" srcOrd="3" destOrd="0" presId="urn:microsoft.com/office/officeart/2018/2/layout/IconLabelDescriptionList"/>
    <dgm:cxn modelId="{4D56C5D6-55B4-420C-A8D4-3EFA18D27653}" type="presParOf" srcId="{66D5C409-93C6-4ECD-B1FA-7610422E0822}" destId="{A7C30926-81FF-432E-BC02-5B9F7BA12AAB}" srcOrd="4" destOrd="0" presId="urn:microsoft.com/office/officeart/2018/2/layout/IconLabelDescriptionList"/>
    <dgm:cxn modelId="{8EBA3233-820D-474D-9A9D-31C33387FFEE}" type="presParOf" srcId="{A3B121BE-D4DF-4621-A76D-ABB3B7396E94}" destId="{E30819F5-8F29-48B5-8F49-6123CA01580A}" srcOrd="9" destOrd="0" presId="urn:microsoft.com/office/officeart/2018/2/layout/IconLabelDescriptionList"/>
    <dgm:cxn modelId="{5EEC4B77-9ED5-46AC-9BEF-9756E7C2541E}" type="presParOf" srcId="{A3B121BE-D4DF-4621-A76D-ABB3B7396E94}" destId="{3CFA012F-B7B8-49F0-9BE2-133AA0A6BC6A}" srcOrd="10" destOrd="0" presId="urn:microsoft.com/office/officeart/2018/2/layout/IconLabelDescriptionList"/>
    <dgm:cxn modelId="{95B0BEDE-2E89-4C34-902D-B14EB04929E7}" type="presParOf" srcId="{3CFA012F-B7B8-49F0-9BE2-133AA0A6BC6A}" destId="{52DBE22C-71B8-439F-81E6-299A9CC9D9F2}" srcOrd="0" destOrd="0" presId="urn:microsoft.com/office/officeart/2018/2/layout/IconLabelDescriptionList"/>
    <dgm:cxn modelId="{CE230F3F-C908-4560-98C2-FA410AD90BA6}" type="presParOf" srcId="{3CFA012F-B7B8-49F0-9BE2-133AA0A6BC6A}" destId="{75947FDE-7833-4068-AFCD-489332C6D7EE}" srcOrd="1" destOrd="0" presId="urn:microsoft.com/office/officeart/2018/2/layout/IconLabelDescriptionList"/>
    <dgm:cxn modelId="{1219D2D2-C9AB-4364-9059-2AE96E7628E6}" type="presParOf" srcId="{3CFA012F-B7B8-49F0-9BE2-133AA0A6BC6A}" destId="{AB258444-DAF3-449C-8B8A-C3C02DBE0BA2}" srcOrd="2" destOrd="0" presId="urn:microsoft.com/office/officeart/2018/2/layout/IconLabelDescriptionList"/>
    <dgm:cxn modelId="{596AEC1F-5118-4B6E-BF16-AD0CA15BC5E4}" type="presParOf" srcId="{3CFA012F-B7B8-49F0-9BE2-133AA0A6BC6A}" destId="{7C59D6FD-6A3B-4F77-88B7-B493A826C698}" srcOrd="3" destOrd="0" presId="urn:microsoft.com/office/officeart/2018/2/layout/IconLabelDescriptionList"/>
    <dgm:cxn modelId="{11256F90-33DC-4A1B-B527-9C9D598879AE}" type="presParOf" srcId="{3CFA012F-B7B8-49F0-9BE2-133AA0A6BC6A}" destId="{397A422C-B557-4B39-BCC9-F5DBA2D57BAC}" srcOrd="4" destOrd="0" presId="urn:microsoft.com/office/officeart/2018/2/layout/IconLabelDescriptionList"/>
    <dgm:cxn modelId="{C9EB97E4-928A-463C-9168-01F1C30D55F4}" type="presParOf" srcId="{A3B121BE-D4DF-4621-A76D-ABB3B7396E94}" destId="{9A8D68D4-723E-413C-9488-879FBF747E0A}" srcOrd="11" destOrd="0" presId="urn:microsoft.com/office/officeart/2018/2/layout/IconLabelDescriptionList"/>
    <dgm:cxn modelId="{63CD8737-0964-4264-9CBB-F4B58D1FCA10}" type="presParOf" srcId="{A3B121BE-D4DF-4621-A76D-ABB3B7396E94}" destId="{7A9536EC-A7A6-42D0-A606-FC55AD955595}" srcOrd="12" destOrd="0" presId="urn:microsoft.com/office/officeart/2018/2/layout/IconLabelDescriptionList"/>
    <dgm:cxn modelId="{CA442F78-C7B1-452C-A99B-4279807BAB3F}" type="presParOf" srcId="{7A9536EC-A7A6-42D0-A606-FC55AD955595}" destId="{7F6408CF-27E6-4222-99CD-6D2530B0B15D}" srcOrd="0" destOrd="0" presId="urn:microsoft.com/office/officeart/2018/2/layout/IconLabelDescriptionList"/>
    <dgm:cxn modelId="{3571976D-DFB4-48C6-A530-C71C6552F0AA}" type="presParOf" srcId="{7A9536EC-A7A6-42D0-A606-FC55AD955595}" destId="{8CC0FDBC-09F3-4FEA-AC4B-0FA720E8854C}" srcOrd="1" destOrd="0" presId="urn:microsoft.com/office/officeart/2018/2/layout/IconLabelDescriptionList"/>
    <dgm:cxn modelId="{159AF675-BA37-4D09-A8F6-A83849810211}" type="presParOf" srcId="{7A9536EC-A7A6-42D0-A606-FC55AD955595}" destId="{0C8B0628-B0F4-431E-B136-37A9756C53A0}" srcOrd="2" destOrd="0" presId="urn:microsoft.com/office/officeart/2018/2/layout/IconLabelDescriptionList"/>
    <dgm:cxn modelId="{528401EF-E21D-44E0-B002-D1653C9E6C6C}" type="presParOf" srcId="{7A9536EC-A7A6-42D0-A606-FC55AD955595}" destId="{9A036C0F-8FE9-4508-828C-EAF9AC2464C7}" srcOrd="3" destOrd="0" presId="urn:microsoft.com/office/officeart/2018/2/layout/IconLabelDescriptionList"/>
    <dgm:cxn modelId="{A088D42A-E5FE-41F0-A403-B053794C3870}" type="presParOf" srcId="{7A9536EC-A7A6-42D0-A606-FC55AD955595}" destId="{291BE265-F6C3-4330-859D-2DE170976D7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679C9-FE77-4E1B-AAB4-348EAA0F3174}" type="doc">
      <dgm:prSet loTypeId="urn:microsoft.com/office/officeart/2005/8/layout/matrix1" loCatId="matrix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B78D598A-349D-4CAF-8FE7-E7B823CAFB5E}">
      <dgm:prSet phldrT="[Text]" custT="1"/>
      <dgm:spPr/>
      <dgm:t>
        <a:bodyPr/>
        <a:lstStyle/>
        <a:p>
          <a:r>
            <a:rPr lang="en-US" sz="2000" dirty="0"/>
            <a:t>Methods for modeling and solving a planning problem</a:t>
          </a:r>
          <a:endParaRPr lang="en-IN" sz="2000" dirty="0"/>
        </a:p>
      </dgm:t>
    </dgm:pt>
    <dgm:pt modelId="{85F0DCFE-ED79-406E-A1A9-91279B45746A}" type="parTrans" cxnId="{7D526E44-5932-4B42-B51B-6EA0D19CBB58}">
      <dgm:prSet/>
      <dgm:spPr/>
      <dgm:t>
        <a:bodyPr/>
        <a:lstStyle/>
        <a:p>
          <a:endParaRPr lang="en-IN" sz="2400"/>
        </a:p>
      </dgm:t>
    </dgm:pt>
    <dgm:pt modelId="{3FFFF511-086B-4BB8-BFBC-901921076236}" type="sibTrans" cxnId="{7D526E44-5932-4B42-B51B-6EA0D19CBB58}">
      <dgm:prSet/>
      <dgm:spPr/>
      <dgm:t>
        <a:bodyPr/>
        <a:lstStyle/>
        <a:p>
          <a:endParaRPr lang="en-IN" sz="2400"/>
        </a:p>
      </dgm:t>
    </dgm:pt>
    <dgm:pt modelId="{3305A779-0022-4158-A29D-BADBF5005C12}">
      <dgm:prSet phldrT="[Text]" custT="1"/>
      <dgm:spPr/>
      <dgm:t>
        <a:bodyPr/>
        <a:lstStyle/>
        <a:p>
          <a:r>
            <a:rPr lang="en-US" sz="2000" dirty="0"/>
            <a:t>Situation calculus </a:t>
          </a:r>
        </a:p>
        <a:p>
          <a:r>
            <a:rPr lang="en-US" sz="2000" dirty="0"/>
            <a:t>(extends FOL) </a:t>
          </a:r>
          <a:endParaRPr lang="en-IN" sz="2000" dirty="0"/>
        </a:p>
      </dgm:t>
    </dgm:pt>
    <dgm:pt modelId="{894000F5-7B89-4DD8-BFD2-A6E944D3FF5D}" type="parTrans" cxnId="{EEE7EF8F-332A-4D68-8E65-F0602E0D356E}">
      <dgm:prSet/>
      <dgm:spPr/>
      <dgm:t>
        <a:bodyPr/>
        <a:lstStyle/>
        <a:p>
          <a:endParaRPr lang="en-IN" sz="2400"/>
        </a:p>
      </dgm:t>
    </dgm:pt>
    <dgm:pt modelId="{7F21ABC3-CBD0-4BB4-BBE3-0D6A4C148240}" type="sibTrans" cxnId="{EEE7EF8F-332A-4D68-8E65-F0602E0D356E}">
      <dgm:prSet/>
      <dgm:spPr/>
      <dgm:t>
        <a:bodyPr/>
        <a:lstStyle/>
        <a:p>
          <a:endParaRPr lang="en-IN" sz="2400"/>
        </a:p>
      </dgm:t>
    </dgm:pt>
    <dgm:pt modelId="{EC22296E-A841-4E10-8D5C-DF9A2C549437}">
      <dgm:prSet phldrT="[Text]" custT="1"/>
      <dgm:spPr/>
      <dgm:t>
        <a:bodyPr/>
        <a:lstStyle/>
        <a:p>
          <a:r>
            <a:rPr lang="en-US" sz="2000" dirty="0"/>
            <a:t>State space search </a:t>
          </a:r>
        </a:p>
        <a:p>
          <a:r>
            <a:rPr lang="en-US" sz="2000" dirty="0"/>
            <a:t>(STRIPS - restricted FOL)</a:t>
          </a:r>
          <a:endParaRPr lang="en-IN" sz="2000" dirty="0"/>
        </a:p>
      </dgm:t>
    </dgm:pt>
    <dgm:pt modelId="{3D58ECF0-AAB0-4248-BC56-B9D7FC109400}" type="parTrans" cxnId="{1468A42C-927E-476D-9900-3D8F7873163F}">
      <dgm:prSet/>
      <dgm:spPr/>
      <dgm:t>
        <a:bodyPr/>
        <a:lstStyle/>
        <a:p>
          <a:endParaRPr lang="en-IN" sz="2400"/>
        </a:p>
      </dgm:t>
    </dgm:pt>
    <dgm:pt modelId="{2C68CD89-C289-42D2-A3DC-E9FE4686DDFE}" type="sibTrans" cxnId="{1468A42C-927E-476D-9900-3D8F7873163F}">
      <dgm:prSet/>
      <dgm:spPr/>
      <dgm:t>
        <a:bodyPr/>
        <a:lstStyle/>
        <a:p>
          <a:endParaRPr lang="en-IN" sz="2400"/>
        </a:p>
      </dgm:t>
    </dgm:pt>
    <dgm:pt modelId="{55FF3ED3-6D33-4BB7-BEA0-34D0FFA41510}">
      <dgm:prSet phldrT="[Text]" custT="1"/>
      <dgm:spPr/>
      <dgm:t>
        <a:bodyPr/>
        <a:lstStyle/>
        <a:p>
          <a:r>
            <a:rPr lang="en-US" sz="2000" dirty="0"/>
            <a:t>Plan-based search</a:t>
          </a:r>
        </a:p>
        <a:p>
          <a:r>
            <a:rPr lang="en-US" sz="2000" dirty="0"/>
            <a:t>(for STRIPS)</a:t>
          </a:r>
          <a:endParaRPr lang="en-IN" sz="2000" dirty="0"/>
        </a:p>
      </dgm:t>
    </dgm:pt>
    <dgm:pt modelId="{6F3738EE-E933-4806-AA9C-EA06E368BFFF}" type="parTrans" cxnId="{9A0939D6-1238-488A-BB1A-3F15128D7C93}">
      <dgm:prSet/>
      <dgm:spPr/>
      <dgm:t>
        <a:bodyPr/>
        <a:lstStyle/>
        <a:p>
          <a:endParaRPr lang="en-IN" sz="2400"/>
        </a:p>
      </dgm:t>
    </dgm:pt>
    <dgm:pt modelId="{05140963-F532-4CFC-982E-90FF56857ADA}" type="sibTrans" cxnId="{9A0939D6-1238-488A-BB1A-3F15128D7C93}">
      <dgm:prSet/>
      <dgm:spPr/>
      <dgm:t>
        <a:bodyPr/>
        <a:lstStyle/>
        <a:p>
          <a:endParaRPr lang="en-IN" sz="2400"/>
        </a:p>
      </dgm:t>
    </dgm:pt>
    <dgm:pt modelId="{325C11D6-CE9E-4AE0-90C1-6B2BFB774CFF}">
      <dgm:prSet phldrT="[Text]" custT="1"/>
      <dgm:spPr/>
      <dgm:t>
        <a:bodyPr/>
        <a:lstStyle/>
        <a:p>
          <a:r>
            <a:rPr lang="en-US" sz="2000" dirty="0"/>
            <a:t>GRAPHPLAN</a:t>
          </a:r>
        </a:p>
        <a:p>
          <a:r>
            <a:rPr lang="en-US" sz="2000" dirty="0"/>
            <a:t>propositional languages</a:t>
          </a:r>
          <a:endParaRPr lang="en-IN" sz="2000" dirty="0"/>
        </a:p>
      </dgm:t>
    </dgm:pt>
    <dgm:pt modelId="{F1872DA5-4084-4EAE-BD9D-87EB3DBD27C1}" type="parTrans" cxnId="{D9E91603-A730-4086-B108-F07F0B6FAF54}">
      <dgm:prSet/>
      <dgm:spPr/>
      <dgm:t>
        <a:bodyPr/>
        <a:lstStyle/>
        <a:p>
          <a:endParaRPr lang="en-IN" sz="2400"/>
        </a:p>
      </dgm:t>
    </dgm:pt>
    <dgm:pt modelId="{D8F924EB-7D79-4027-8D2B-CB85D44EBEB5}" type="sibTrans" cxnId="{D9E91603-A730-4086-B108-F07F0B6FAF54}">
      <dgm:prSet/>
      <dgm:spPr/>
      <dgm:t>
        <a:bodyPr/>
        <a:lstStyle/>
        <a:p>
          <a:endParaRPr lang="en-IN" sz="2400"/>
        </a:p>
      </dgm:t>
    </dgm:pt>
    <dgm:pt modelId="{D68C7F23-9B75-4B88-807D-2DD47097580B}" type="pres">
      <dgm:prSet presAssocID="{C6B679C9-FE77-4E1B-AAB4-348EAA0F317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F58E155-FFE7-409D-ABA9-414725A5A7BA}" type="pres">
      <dgm:prSet presAssocID="{C6B679C9-FE77-4E1B-AAB4-348EAA0F3174}" presName="matrix" presStyleCnt="0"/>
      <dgm:spPr/>
    </dgm:pt>
    <dgm:pt modelId="{0E09F4DA-F1E0-47D8-AF64-89AC034E6110}" type="pres">
      <dgm:prSet presAssocID="{C6B679C9-FE77-4E1B-AAB4-348EAA0F3174}" presName="tile1" presStyleLbl="node1" presStyleIdx="0" presStyleCnt="4"/>
      <dgm:spPr/>
    </dgm:pt>
    <dgm:pt modelId="{1BD15678-E3BC-425D-8DA2-FF63DDF91539}" type="pres">
      <dgm:prSet presAssocID="{C6B679C9-FE77-4E1B-AAB4-348EAA0F317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CF48D9F-CDFE-49A0-A627-D5E320A54228}" type="pres">
      <dgm:prSet presAssocID="{C6B679C9-FE77-4E1B-AAB4-348EAA0F3174}" presName="tile2" presStyleLbl="node1" presStyleIdx="1" presStyleCnt="4"/>
      <dgm:spPr/>
    </dgm:pt>
    <dgm:pt modelId="{EE340858-6363-4333-8862-3779671C1A18}" type="pres">
      <dgm:prSet presAssocID="{C6B679C9-FE77-4E1B-AAB4-348EAA0F317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4958589-86E1-471B-BE9E-81DCF2374A71}" type="pres">
      <dgm:prSet presAssocID="{C6B679C9-FE77-4E1B-AAB4-348EAA0F3174}" presName="tile3" presStyleLbl="node1" presStyleIdx="2" presStyleCnt="4"/>
      <dgm:spPr/>
    </dgm:pt>
    <dgm:pt modelId="{5C82F5E5-FC6C-4543-84A1-EA66EE365AF2}" type="pres">
      <dgm:prSet presAssocID="{C6B679C9-FE77-4E1B-AAB4-348EAA0F317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866CA68-C385-4EC6-9D0B-2CC9C5010EA4}" type="pres">
      <dgm:prSet presAssocID="{C6B679C9-FE77-4E1B-AAB4-348EAA0F3174}" presName="tile4" presStyleLbl="node1" presStyleIdx="3" presStyleCnt="4"/>
      <dgm:spPr/>
    </dgm:pt>
    <dgm:pt modelId="{68A8F6BC-CFBA-4ED0-A744-DB5CE2497AE0}" type="pres">
      <dgm:prSet presAssocID="{C6B679C9-FE77-4E1B-AAB4-348EAA0F317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DC438C2-1F74-4FA8-AF0D-F4F7E4EF2ADD}" type="pres">
      <dgm:prSet presAssocID="{C6B679C9-FE77-4E1B-AAB4-348EAA0F3174}" presName="centerTile" presStyleLbl="fgShp" presStyleIdx="0" presStyleCnt="1" custScaleX="122457" custScaleY="107826">
        <dgm:presLayoutVars>
          <dgm:chMax val="0"/>
          <dgm:chPref val="0"/>
        </dgm:presLayoutVars>
      </dgm:prSet>
      <dgm:spPr/>
    </dgm:pt>
  </dgm:ptLst>
  <dgm:cxnLst>
    <dgm:cxn modelId="{D9E91603-A730-4086-B108-F07F0B6FAF54}" srcId="{B78D598A-349D-4CAF-8FE7-E7B823CAFB5E}" destId="{325C11D6-CE9E-4AE0-90C1-6B2BFB774CFF}" srcOrd="3" destOrd="0" parTransId="{F1872DA5-4084-4EAE-BD9D-87EB3DBD27C1}" sibTransId="{D8F924EB-7D79-4027-8D2B-CB85D44EBEB5}"/>
    <dgm:cxn modelId="{1468A42C-927E-476D-9900-3D8F7873163F}" srcId="{B78D598A-349D-4CAF-8FE7-E7B823CAFB5E}" destId="{EC22296E-A841-4E10-8D5C-DF9A2C549437}" srcOrd="1" destOrd="0" parTransId="{3D58ECF0-AAB0-4248-BC56-B9D7FC109400}" sibTransId="{2C68CD89-C289-42D2-A3DC-E9FE4686DDFE}"/>
    <dgm:cxn modelId="{1AAF9D36-100A-4F4D-AC06-AB61D149DB6A}" type="presOf" srcId="{325C11D6-CE9E-4AE0-90C1-6B2BFB774CFF}" destId="{68A8F6BC-CFBA-4ED0-A744-DB5CE2497AE0}" srcOrd="1" destOrd="0" presId="urn:microsoft.com/office/officeart/2005/8/layout/matrix1"/>
    <dgm:cxn modelId="{E9B4E739-9207-42CD-ABD7-519452EB8DE9}" type="presOf" srcId="{3305A779-0022-4158-A29D-BADBF5005C12}" destId="{1BD15678-E3BC-425D-8DA2-FF63DDF91539}" srcOrd="1" destOrd="0" presId="urn:microsoft.com/office/officeart/2005/8/layout/matrix1"/>
    <dgm:cxn modelId="{7D526E44-5932-4B42-B51B-6EA0D19CBB58}" srcId="{C6B679C9-FE77-4E1B-AAB4-348EAA0F3174}" destId="{B78D598A-349D-4CAF-8FE7-E7B823CAFB5E}" srcOrd="0" destOrd="0" parTransId="{85F0DCFE-ED79-406E-A1A9-91279B45746A}" sibTransId="{3FFFF511-086B-4BB8-BFBC-901921076236}"/>
    <dgm:cxn modelId="{83E03E6E-ABC2-4070-BF4D-CD3979D223E9}" type="presOf" srcId="{EC22296E-A841-4E10-8D5C-DF9A2C549437}" destId="{EE340858-6363-4333-8862-3779671C1A18}" srcOrd="1" destOrd="0" presId="urn:microsoft.com/office/officeart/2005/8/layout/matrix1"/>
    <dgm:cxn modelId="{317F6573-8A03-404F-AE51-266973FCAFAD}" type="presOf" srcId="{C6B679C9-FE77-4E1B-AAB4-348EAA0F3174}" destId="{D68C7F23-9B75-4B88-807D-2DD47097580B}" srcOrd="0" destOrd="0" presId="urn:microsoft.com/office/officeart/2005/8/layout/matrix1"/>
    <dgm:cxn modelId="{EEE7EF8F-332A-4D68-8E65-F0602E0D356E}" srcId="{B78D598A-349D-4CAF-8FE7-E7B823CAFB5E}" destId="{3305A779-0022-4158-A29D-BADBF5005C12}" srcOrd="0" destOrd="0" parTransId="{894000F5-7B89-4DD8-BFD2-A6E944D3FF5D}" sibTransId="{7F21ABC3-CBD0-4BB4-BBE3-0D6A4C148240}"/>
    <dgm:cxn modelId="{3910CE91-15AD-41D3-A9F3-2436B3ABBBF2}" type="presOf" srcId="{B78D598A-349D-4CAF-8FE7-E7B823CAFB5E}" destId="{0DC438C2-1F74-4FA8-AF0D-F4F7E4EF2ADD}" srcOrd="0" destOrd="0" presId="urn:microsoft.com/office/officeart/2005/8/layout/matrix1"/>
    <dgm:cxn modelId="{2DCF4099-8FD7-4190-A3B7-E04CA09BDE0D}" type="presOf" srcId="{55FF3ED3-6D33-4BB7-BEA0-34D0FFA41510}" destId="{94958589-86E1-471B-BE9E-81DCF2374A71}" srcOrd="0" destOrd="0" presId="urn:microsoft.com/office/officeart/2005/8/layout/matrix1"/>
    <dgm:cxn modelId="{BD22DBA0-10E0-40A6-A07C-9C0020917F92}" type="presOf" srcId="{3305A779-0022-4158-A29D-BADBF5005C12}" destId="{0E09F4DA-F1E0-47D8-AF64-89AC034E6110}" srcOrd="0" destOrd="0" presId="urn:microsoft.com/office/officeart/2005/8/layout/matrix1"/>
    <dgm:cxn modelId="{0595B9A7-DCE0-4BCD-B9CE-0AA58A13026E}" type="presOf" srcId="{EC22296E-A841-4E10-8D5C-DF9A2C549437}" destId="{6CF48D9F-CDFE-49A0-A627-D5E320A54228}" srcOrd="0" destOrd="0" presId="urn:microsoft.com/office/officeart/2005/8/layout/matrix1"/>
    <dgm:cxn modelId="{94AD0FAB-5FE2-4F42-8F24-F48CE431CB4B}" type="presOf" srcId="{55FF3ED3-6D33-4BB7-BEA0-34D0FFA41510}" destId="{5C82F5E5-FC6C-4543-84A1-EA66EE365AF2}" srcOrd="1" destOrd="0" presId="urn:microsoft.com/office/officeart/2005/8/layout/matrix1"/>
    <dgm:cxn modelId="{F0B97CB7-9D2D-47C1-8960-55002E2B62B8}" type="presOf" srcId="{325C11D6-CE9E-4AE0-90C1-6B2BFB774CFF}" destId="{3866CA68-C385-4EC6-9D0B-2CC9C5010EA4}" srcOrd="0" destOrd="0" presId="urn:microsoft.com/office/officeart/2005/8/layout/matrix1"/>
    <dgm:cxn modelId="{9A0939D6-1238-488A-BB1A-3F15128D7C93}" srcId="{B78D598A-349D-4CAF-8FE7-E7B823CAFB5E}" destId="{55FF3ED3-6D33-4BB7-BEA0-34D0FFA41510}" srcOrd="2" destOrd="0" parTransId="{6F3738EE-E933-4806-AA9C-EA06E368BFFF}" sibTransId="{05140963-F532-4CFC-982E-90FF56857ADA}"/>
    <dgm:cxn modelId="{B364E882-1291-49E0-8989-2CF5BBEC7C9F}" type="presParOf" srcId="{D68C7F23-9B75-4B88-807D-2DD47097580B}" destId="{9F58E155-FFE7-409D-ABA9-414725A5A7BA}" srcOrd="0" destOrd="0" presId="urn:microsoft.com/office/officeart/2005/8/layout/matrix1"/>
    <dgm:cxn modelId="{0B80429C-E60D-418A-8A1D-EDD93A1FDFC6}" type="presParOf" srcId="{9F58E155-FFE7-409D-ABA9-414725A5A7BA}" destId="{0E09F4DA-F1E0-47D8-AF64-89AC034E6110}" srcOrd="0" destOrd="0" presId="urn:microsoft.com/office/officeart/2005/8/layout/matrix1"/>
    <dgm:cxn modelId="{35726369-EAAE-4A66-B602-DB03EFE1516F}" type="presParOf" srcId="{9F58E155-FFE7-409D-ABA9-414725A5A7BA}" destId="{1BD15678-E3BC-425D-8DA2-FF63DDF91539}" srcOrd="1" destOrd="0" presId="urn:microsoft.com/office/officeart/2005/8/layout/matrix1"/>
    <dgm:cxn modelId="{13DD9E94-5672-4ABF-884C-0249A1160AEE}" type="presParOf" srcId="{9F58E155-FFE7-409D-ABA9-414725A5A7BA}" destId="{6CF48D9F-CDFE-49A0-A627-D5E320A54228}" srcOrd="2" destOrd="0" presId="urn:microsoft.com/office/officeart/2005/8/layout/matrix1"/>
    <dgm:cxn modelId="{0910405C-326F-4D29-9376-AE0D7DB12A95}" type="presParOf" srcId="{9F58E155-FFE7-409D-ABA9-414725A5A7BA}" destId="{EE340858-6363-4333-8862-3779671C1A18}" srcOrd="3" destOrd="0" presId="urn:microsoft.com/office/officeart/2005/8/layout/matrix1"/>
    <dgm:cxn modelId="{D851B73A-4B26-456A-9056-E62A2BEFDB1C}" type="presParOf" srcId="{9F58E155-FFE7-409D-ABA9-414725A5A7BA}" destId="{94958589-86E1-471B-BE9E-81DCF2374A71}" srcOrd="4" destOrd="0" presId="urn:microsoft.com/office/officeart/2005/8/layout/matrix1"/>
    <dgm:cxn modelId="{BF58C971-A001-4A13-B186-B3B87F836A7E}" type="presParOf" srcId="{9F58E155-FFE7-409D-ABA9-414725A5A7BA}" destId="{5C82F5E5-FC6C-4543-84A1-EA66EE365AF2}" srcOrd="5" destOrd="0" presId="urn:microsoft.com/office/officeart/2005/8/layout/matrix1"/>
    <dgm:cxn modelId="{69EF2439-293A-42C2-AA2A-098E0B7CE378}" type="presParOf" srcId="{9F58E155-FFE7-409D-ABA9-414725A5A7BA}" destId="{3866CA68-C385-4EC6-9D0B-2CC9C5010EA4}" srcOrd="6" destOrd="0" presId="urn:microsoft.com/office/officeart/2005/8/layout/matrix1"/>
    <dgm:cxn modelId="{B5CAC83F-4EF4-4A0F-B4C0-A2E1BB8D3452}" type="presParOf" srcId="{9F58E155-FFE7-409D-ABA9-414725A5A7BA}" destId="{68A8F6BC-CFBA-4ED0-A744-DB5CE2497AE0}" srcOrd="7" destOrd="0" presId="urn:microsoft.com/office/officeart/2005/8/layout/matrix1"/>
    <dgm:cxn modelId="{E7EEF1B5-5A91-472A-B5AC-E0737D27B02A}" type="presParOf" srcId="{D68C7F23-9B75-4B88-807D-2DD47097580B}" destId="{0DC438C2-1F74-4FA8-AF0D-F4F7E4EF2AD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9C4D5-3FE3-4A80-B240-8254E18F90CD}">
      <dsp:nvSpPr>
        <dsp:cNvPr id="0" name=""/>
        <dsp:cNvSpPr/>
      </dsp:nvSpPr>
      <dsp:spPr>
        <a:xfrm>
          <a:off x="1142" y="1300520"/>
          <a:ext cx="494648" cy="49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B112A-BCF1-41BD-BB3E-C7A1054CB455}">
      <dsp:nvSpPr>
        <dsp:cNvPr id="0" name=""/>
        <dsp:cNvSpPr/>
      </dsp:nvSpPr>
      <dsp:spPr>
        <a:xfrm>
          <a:off x="1142" y="1886677"/>
          <a:ext cx="1413281" cy="41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Introduction to Planning</a:t>
          </a:r>
        </a:p>
      </dsp:txBody>
      <dsp:txXfrm>
        <a:off x="1142" y="1886677"/>
        <a:ext cx="1413281" cy="410734"/>
      </dsp:txXfrm>
    </dsp:sp>
    <dsp:sp modelId="{1935C14A-4CB3-4CE7-B1CA-2D3DEC3D7646}">
      <dsp:nvSpPr>
        <dsp:cNvPr id="0" name=""/>
        <dsp:cNvSpPr/>
      </dsp:nvSpPr>
      <dsp:spPr>
        <a:xfrm>
          <a:off x="1142" y="2339975"/>
          <a:ext cx="1413281" cy="108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E19CC-78ED-469E-AE15-611476CE0D2C}">
      <dsp:nvSpPr>
        <dsp:cNvPr id="0" name=""/>
        <dsp:cNvSpPr/>
      </dsp:nvSpPr>
      <dsp:spPr>
        <a:xfrm>
          <a:off x="1661748" y="1300520"/>
          <a:ext cx="494648" cy="49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ECC83-B574-41AE-B494-1D24C3AA19E9}">
      <dsp:nvSpPr>
        <dsp:cNvPr id="0" name=""/>
        <dsp:cNvSpPr/>
      </dsp:nvSpPr>
      <dsp:spPr>
        <a:xfrm>
          <a:off x="1661748" y="1886677"/>
          <a:ext cx="1413281" cy="41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Block World Environment </a:t>
          </a:r>
        </a:p>
      </dsp:txBody>
      <dsp:txXfrm>
        <a:off x="1661748" y="1886677"/>
        <a:ext cx="1413281" cy="410734"/>
      </dsp:txXfrm>
    </dsp:sp>
    <dsp:sp modelId="{252B47E3-0AE1-42A8-904A-8CAEF3F0BA77}">
      <dsp:nvSpPr>
        <dsp:cNvPr id="0" name=""/>
        <dsp:cNvSpPr/>
      </dsp:nvSpPr>
      <dsp:spPr>
        <a:xfrm>
          <a:off x="1661748" y="2339975"/>
          <a:ext cx="1413281" cy="108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State Representation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Action Representation</a:t>
          </a:r>
        </a:p>
      </dsp:txBody>
      <dsp:txXfrm>
        <a:off x="1661748" y="2339975"/>
        <a:ext cx="1413281" cy="1088668"/>
      </dsp:txXfrm>
    </dsp:sp>
    <dsp:sp modelId="{FE139BA5-A0C6-4705-A085-75251ABF45EA}">
      <dsp:nvSpPr>
        <dsp:cNvPr id="0" name=""/>
        <dsp:cNvSpPr/>
      </dsp:nvSpPr>
      <dsp:spPr>
        <a:xfrm>
          <a:off x="3322353" y="1300520"/>
          <a:ext cx="494648" cy="49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C3A0C-B4BE-4F71-9EBB-1A3305C5D72A}">
      <dsp:nvSpPr>
        <dsp:cNvPr id="0" name=""/>
        <dsp:cNvSpPr/>
      </dsp:nvSpPr>
      <dsp:spPr>
        <a:xfrm>
          <a:off x="3322353" y="1886677"/>
          <a:ext cx="1413281" cy="41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Situation Calculus</a:t>
          </a:r>
        </a:p>
      </dsp:txBody>
      <dsp:txXfrm>
        <a:off x="3322353" y="1886677"/>
        <a:ext cx="1413281" cy="410734"/>
      </dsp:txXfrm>
    </dsp:sp>
    <dsp:sp modelId="{D36F2E8B-AA34-4EB5-83E1-1D8A3BFC1A95}">
      <dsp:nvSpPr>
        <dsp:cNvPr id="0" name=""/>
        <dsp:cNvSpPr/>
      </dsp:nvSpPr>
      <dsp:spPr>
        <a:xfrm>
          <a:off x="3322353" y="2339975"/>
          <a:ext cx="1413281" cy="108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State Representation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Action Representation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Goal Representation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Situation Planning</a:t>
          </a:r>
        </a:p>
      </dsp:txBody>
      <dsp:txXfrm>
        <a:off x="3322353" y="2339975"/>
        <a:ext cx="1413281" cy="1088668"/>
      </dsp:txXfrm>
    </dsp:sp>
    <dsp:sp modelId="{0551668D-47F7-4F5D-9E84-9B9136F9E26C}">
      <dsp:nvSpPr>
        <dsp:cNvPr id="0" name=""/>
        <dsp:cNvSpPr/>
      </dsp:nvSpPr>
      <dsp:spPr>
        <a:xfrm>
          <a:off x="4982959" y="1300520"/>
          <a:ext cx="494648" cy="49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7D1D4-FAA8-4020-9182-7BE0123C11ED}">
      <dsp:nvSpPr>
        <dsp:cNvPr id="0" name=""/>
        <dsp:cNvSpPr/>
      </dsp:nvSpPr>
      <dsp:spPr>
        <a:xfrm>
          <a:off x="4982959" y="1886677"/>
          <a:ext cx="1413281" cy="41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STRIPS</a:t>
          </a:r>
        </a:p>
      </dsp:txBody>
      <dsp:txXfrm>
        <a:off x="4982959" y="1886677"/>
        <a:ext cx="1413281" cy="410734"/>
      </dsp:txXfrm>
    </dsp:sp>
    <dsp:sp modelId="{1B691D70-4211-4281-8EE3-5D660362FB26}">
      <dsp:nvSpPr>
        <dsp:cNvPr id="0" name=""/>
        <dsp:cNvSpPr/>
      </dsp:nvSpPr>
      <dsp:spPr>
        <a:xfrm>
          <a:off x="4982959" y="2339975"/>
          <a:ext cx="1413281" cy="108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STRIP Representation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Forward Planning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Backward Planning </a:t>
          </a:r>
        </a:p>
      </dsp:txBody>
      <dsp:txXfrm>
        <a:off x="4982959" y="2339975"/>
        <a:ext cx="1413281" cy="1088668"/>
      </dsp:txXfrm>
    </dsp:sp>
    <dsp:sp modelId="{286794CE-7FCD-4A34-9B2A-B23C265130B1}">
      <dsp:nvSpPr>
        <dsp:cNvPr id="0" name=""/>
        <dsp:cNvSpPr/>
      </dsp:nvSpPr>
      <dsp:spPr>
        <a:xfrm>
          <a:off x="6643564" y="1300520"/>
          <a:ext cx="494648" cy="4946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561C5-2F51-447A-BCE2-83CBCB0BDE3F}">
      <dsp:nvSpPr>
        <dsp:cNvPr id="0" name=""/>
        <dsp:cNvSpPr/>
      </dsp:nvSpPr>
      <dsp:spPr>
        <a:xfrm>
          <a:off x="6643564" y="1886677"/>
          <a:ext cx="1413281" cy="41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Goal Stack Planning</a:t>
          </a:r>
        </a:p>
      </dsp:txBody>
      <dsp:txXfrm>
        <a:off x="6643564" y="1886677"/>
        <a:ext cx="1413281" cy="410734"/>
      </dsp:txXfrm>
    </dsp:sp>
    <dsp:sp modelId="{A7C30926-81FF-432E-BC02-5B9F7BA12AAB}">
      <dsp:nvSpPr>
        <dsp:cNvPr id="0" name=""/>
        <dsp:cNvSpPr/>
      </dsp:nvSpPr>
      <dsp:spPr>
        <a:xfrm>
          <a:off x="6643564" y="2339975"/>
          <a:ext cx="1413281" cy="108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Sussman Anomaly</a:t>
          </a:r>
        </a:p>
      </dsp:txBody>
      <dsp:txXfrm>
        <a:off x="6643564" y="2339975"/>
        <a:ext cx="1413281" cy="1088668"/>
      </dsp:txXfrm>
    </dsp:sp>
    <dsp:sp modelId="{52DBE22C-71B8-439F-81E6-299A9CC9D9F2}">
      <dsp:nvSpPr>
        <dsp:cNvPr id="0" name=""/>
        <dsp:cNvSpPr/>
      </dsp:nvSpPr>
      <dsp:spPr>
        <a:xfrm>
          <a:off x="8304170" y="1300520"/>
          <a:ext cx="494648" cy="4946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58444-DAF3-449C-8B8A-C3C02DBE0BA2}">
      <dsp:nvSpPr>
        <dsp:cNvPr id="0" name=""/>
        <dsp:cNvSpPr/>
      </dsp:nvSpPr>
      <dsp:spPr>
        <a:xfrm>
          <a:off x="8304170" y="1886677"/>
          <a:ext cx="1413281" cy="41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Nonlinear Planning</a:t>
          </a:r>
        </a:p>
      </dsp:txBody>
      <dsp:txXfrm>
        <a:off x="8304170" y="1886677"/>
        <a:ext cx="1413281" cy="410734"/>
      </dsp:txXfrm>
    </dsp:sp>
    <dsp:sp modelId="{397A422C-B557-4B39-BCC9-F5DBA2D57BAC}">
      <dsp:nvSpPr>
        <dsp:cNvPr id="0" name=""/>
        <dsp:cNvSpPr/>
      </dsp:nvSpPr>
      <dsp:spPr>
        <a:xfrm>
          <a:off x="8304170" y="2339975"/>
          <a:ext cx="1413281" cy="108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TWEAK Planner</a:t>
          </a:r>
        </a:p>
      </dsp:txBody>
      <dsp:txXfrm>
        <a:off x="8304170" y="2339975"/>
        <a:ext cx="1413281" cy="1088668"/>
      </dsp:txXfrm>
    </dsp:sp>
    <dsp:sp modelId="{7F6408CF-27E6-4222-99CD-6D2530B0B15D}">
      <dsp:nvSpPr>
        <dsp:cNvPr id="0" name=""/>
        <dsp:cNvSpPr/>
      </dsp:nvSpPr>
      <dsp:spPr>
        <a:xfrm>
          <a:off x="9964775" y="1300520"/>
          <a:ext cx="494648" cy="49464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B0628-B0F4-431E-B136-37A9756C53A0}">
      <dsp:nvSpPr>
        <dsp:cNvPr id="0" name=""/>
        <dsp:cNvSpPr/>
      </dsp:nvSpPr>
      <dsp:spPr>
        <a:xfrm>
          <a:off x="9964775" y="1886677"/>
          <a:ext cx="1413281" cy="410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Hierarchical Planning</a:t>
          </a:r>
        </a:p>
      </dsp:txBody>
      <dsp:txXfrm>
        <a:off x="9964775" y="1886677"/>
        <a:ext cx="1413281" cy="410734"/>
      </dsp:txXfrm>
    </dsp:sp>
    <dsp:sp modelId="{291BE265-F6C3-4330-859D-2DE170976D74}">
      <dsp:nvSpPr>
        <dsp:cNvPr id="0" name=""/>
        <dsp:cNvSpPr/>
      </dsp:nvSpPr>
      <dsp:spPr>
        <a:xfrm>
          <a:off x="9964775" y="2339975"/>
          <a:ext cx="1413281" cy="108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9F4DA-F1E0-47D8-AF64-89AC034E6110}">
      <dsp:nvSpPr>
        <dsp:cNvPr id="0" name=""/>
        <dsp:cNvSpPr/>
      </dsp:nvSpPr>
      <dsp:spPr>
        <a:xfrm rot="16200000">
          <a:off x="1558290" y="-1558290"/>
          <a:ext cx="1460499" cy="457708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Situation calculus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(extends FOL) </a:t>
          </a:r>
          <a:endParaRPr lang="en-IN" sz="2000" kern="1200" dirty="0"/>
        </a:p>
      </dsp:txBody>
      <dsp:txXfrm rot="5400000">
        <a:off x="-1" y="1"/>
        <a:ext cx="4577080" cy="1095374"/>
      </dsp:txXfrm>
    </dsp:sp>
    <dsp:sp modelId="{6CF48D9F-CDFE-49A0-A627-D5E320A54228}">
      <dsp:nvSpPr>
        <dsp:cNvPr id="0" name=""/>
        <dsp:cNvSpPr/>
      </dsp:nvSpPr>
      <dsp:spPr>
        <a:xfrm>
          <a:off x="4577080" y="0"/>
          <a:ext cx="4577080" cy="1460499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State space search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(STRIPS - restricted FOL)</a:t>
          </a:r>
          <a:endParaRPr lang="en-IN" sz="2000" kern="1200" dirty="0"/>
        </a:p>
      </dsp:txBody>
      <dsp:txXfrm>
        <a:off x="4577080" y="0"/>
        <a:ext cx="4577080" cy="1095374"/>
      </dsp:txXfrm>
    </dsp:sp>
    <dsp:sp modelId="{94958589-86E1-471B-BE9E-81DCF2374A71}">
      <dsp:nvSpPr>
        <dsp:cNvPr id="0" name=""/>
        <dsp:cNvSpPr/>
      </dsp:nvSpPr>
      <dsp:spPr>
        <a:xfrm rot="10800000">
          <a:off x="0" y="1460499"/>
          <a:ext cx="4577080" cy="1460499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Plan-based search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(for STRIPS)</a:t>
          </a:r>
          <a:endParaRPr lang="en-IN" sz="2000" kern="1200" dirty="0"/>
        </a:p>
      </dsp:txBody>
      <dsp:txXfrm rot="10800000">
        <a:off x="0" y="1825624"/>
        <a:ext cx="4577080" cy="1095374"/>
      </dsp:txXfrm>
    </dsp:sp>
    <dsp:sp modelId="{3866CA68-C385-4EC6-9D0B-2CC9C5010EA4}">
      <dsp:nvSpPr>
        <dsp:cNvPr id="0" name=""/>
        <dsp:cNvSpPr/>
      </dsp:nvSpPr>
      <dsp:spPr>
        <a:xfrm rot="5400000">
          <a:off x="6135370" y="-97790"/>
          <a:ext cx="1460499" cy="457708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GRAPHPLAN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propositional languages</a:t>
          </a:r>
          <a:endParaRPr lang="en-IN" sz="2000" kern="1200" dirty="0"/>
        </a:p>
      </dsp:txBody>
      <dsp:txXfrm rot="-5400000">
        <a:off x="4577079" y="1825624"/>
        <a:ext cx="4577080" cy="1095374"/>
      </dsp:txXfrm>
    </dsp:sp>
    <dsp:sp modelId="{0DC438C2-1F74-4FA8-AF0D-F4F7E4EF2ADD}">
      <dsp:nvSpPr>
        <dsp:cNvPr id="0" name=""/>
        <dsp:cNvSpPr/>
      </dsp:nvSpPr>
      <dsp:spPr>
        <a:xfrm>
          <a:off x="2895593" y="1066799"/>
          <a:ext cx="3362972" cy="787399"/>
        </a:xfrm>
        <a:prstGeom prst="roundRect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Methods for modeling and solving a planning problem</a:t>
          </a:r>
          <a:endParaRPr lang="en-IN" sz="2000" kern="1200" dirty="0"/>
        </a:p>
      </dsp:txBody>
      <dsp:txXfrm>
        <a:off x="2934031" y="1105237"/>
        <a:ext cx="3286096" cy="710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E499FB9-100C-477F-BC2B-BC8FA2E8BC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976DE0-5ED3-44D7-9001-0FE8DB875456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DE364E7-2D10-4CCD-B036-DB6193E32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9C4AE63-CAB9-49FC-902E-B2B5B2023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1DA6D2F1-C25F-4CC9-B3BA-1EC0E9A3D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DC81F8-8FFC-444F-9FA4-D238AAC19490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92C5F564-5A84-4E38-98B9-EE7FFD696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DC6F07E0-5846-4A4E-8411-2657B4F15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DFF88284-BF74-4B8E-8F09-0D72B6888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F37CD6-3020-4C4E-B9F2-882A20F44371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675B423-8B6B-458E-A789-561F15DA6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9A4A9C7-AD37-4744-A914-8AB5BB37E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F61934BF-602B-4D70-890B-4ECF8E71C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626378-D0DB-4614-AF72-BB14477CFF96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5E0F73E6-DFF9-44B5-BA0C-A37721FF5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A445C6B8-84B3-4AA3-8919-0BA40F3DA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EE2BEE54-0877-4079-888A-8FE8CD9CA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67780A-13C1-4C48-A65A-FC6CD0959FD8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6FAF60AF-FED0-4902-BE8D-FB9B78428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F155A989-C7DB-4A9F-94EC-ACC2E796C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B67E0F86-9FB1-44DF-B907-6C464994F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279A41-FE3F-476A-B849-EB9CF5E106CA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0CD4C9FA-E899-41E1-8DB4-22197D213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F6DC187D-C9E9-4189-8003-9E153A28A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E8383D-EA4F-42AD-8402-E0A84FA7903E}" type="slidenum">
              <a:rPr lang="en-US" altLang="en-US"/>
              <a:pPr/>
              <a:t>103</a:t>
            </a:fld>
            <a:endParaRPr lang="en-US" altLang="en-US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34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C7BAD79-ABA1-46C6-9009-4A2517BB7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C712B7-0A72-4BF2-A28F-DAD6D557BB23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A2D048E-88A4-4A52-8B20-CF6C47444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3F34FCB-1779-4C26-8FE7-DE1FC20B2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A6F421D-7341-48B9-A28F-80603422E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5E0917-546B-4BA5-8246-020FC8C248A5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E066B8C-A23C-4437-9506-7600BF4A8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D9E0EB3-227B-472B-BA4F-F90CB6BA2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9A9809E-ED20-4A7B-80D9-D212B0468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4D6F96-FCAE-42D4-B382-A19F192BB56A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4AB63B0-2E1A-400F-86FE-0021106E7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C3413CE-879C-424D-B714-9B519FEAD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8D401667-6381-436A-8D3F-80BFBC6EE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B6C95F-9B27-4FCA-96A3-E8E32E80134E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F403282-93DA-4E37-8B6F-F4CB3F278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1601DC0-C7C6-400F-8763-69821CDE0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7769D728-F33F-4709-9DE9-D8635312B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FACC3E-600A-46A0-868E-AE383EB759A9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3704AFF7-8EDF-4FF0-B086-1E6BC5150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EF4405F-76D8-4507-BEA0-EF603C26E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44FD299-5845-4D0C-9774-1CBB2A262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A40CC0-CF17-414B-999F-34B0F1187793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505933-0596-4A38-9173-2AEBC6B05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74234C7E-D58A-40A3-9B79-7F1515064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721A1D6A-1410-4A4B-97D7-A30FE6A1C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875C3D-33A6-4777-A007-9D78B47D336C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C4DC94C-5C3A-4767-82CD-7FC926A45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2B077C2-AFD1-43C5-9965-D29BF0791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BAC51659-E13E-48C4-B1E9-FE57E9D8A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A5F8EF-14FF-4D4B-9278-FA0FD7F201AF}" type="slidenum">
              <a:rPr kumimoji="0" lang="en-US" altLang="en-US" sz="130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kumimoji="0" lang="en-US" altLang="en-US" sz="1300">
              <a:latin typeface="Tahoma" panose="020B060403050404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BF5C9E3-968F-46A2-A996-184EC9CFC3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9F095E7E-4C46-47A7-96AF-4286F16DD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E0D2-ACB1-4D8A-BC25-E8CD968A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27F8589-2A56-4457-816C-676A97AF9F9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863F-F834-4BD1-9246-308C976D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8E77-7B63-4566-A34F-598B90C8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A3F4-AAF7-4AD6-A190-C69E3FAC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32A8A2B-64F1-4494-8834-6400679F9F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72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77D37C21-90BF-454B-B89B-0866EC043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13" y="4708273"/>
            <a:ext cx="10975162" cy="166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67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332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98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664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800" kern="0" dirty="0">
                <a:solidFill>
                  <a:schemeClr val="bg2"/>
                </a:solidFill>
                <a:cs typeface="Calibri" panose="020F0502020204030204" pitchFamily="34" charset="0"/>
              </a:rPr>
              <a:t>Where logic-based representation of knowledge makes search problems more interesting</a:t>
            </a:r>
          </a:p>
          <a:p>
            <a:pPr algn="l"/>
            <a:endParaRPr lang="en-US" altLang="en-US" sz="2800" kern="0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 algn="r"/>
            <a:r>
              <a:rPr lang="en-US" altLang="en-US" sz="2800" kern="0" dirty="0">
                <a:solidFill>
                  <a:srgbClr val="333299"/>
                </a:solidFill>
                <a:cs typeface="Calibri" panose="020F0502020204030204" pitchFamily="34" charset="0"/>
              </a:rPr>
              <a:t>-Anish Raj, Dept. CE and IT, COEP </a:t>
            </a:r>
            <a:endParaRPr lang="en-US" altLang="en-US" sz="4800" kern="0" dirty="0">
              <a:solidFill>
                <a:srgbClr val="333299"/>
              </a:solidFill>
              <a:cs typeface="Calibri" panose="020F0502020204030204" pitchFamily="34" charset="0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BFBA967-45E8-4569-8BA7-2E4A8DE0C820}"/>
              </a:ext>
            </a:extLst>
          </p:cNvPr>
          <p:cNvSpPr txBox="1">
            <a:spLocks/>
          </p:cNvSpPr>
          <p:nvPr/>
        </p:nvSpPr>
        <p:spPr bwMode="auto">
          <a:xfrm>
            <a:off x="599440" y="3199005"/>
            <a:ext cx="7772400" cy="157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altLang="en-US" sz="4000" kern="0" dirty="0">
                <a:solidFill>
                  <a:srgbClr val="006600"/>
                </a:solidFill>
                <a:cs typeface="Calibri" panose="020F0502020204030204" pitchFamily="34" charset="0"/>
              </a:rPr>
              <a:t>Artificial Intelligence </a:t>
            </a:r>
          </a:p>
          <a:p>
            <a:pPr algn="l"/>
            <a:r>
              <a:rPr lang="en-US" altLang="en-US" sz="4000" b="1" kern="0" dirty="0">
                <a:solidFill>
                  <a:schemeClr val="accent2"/>
                </a:solidFill>
                <a:cs typeface="Calibri" panose="020F0502020204030204" pitchFamily="34" charset="0"/>
              </a:rPr>
              <a:t>Planning</a:t>
            </a:r>
            <a:endParaRPr lang="en-IN" sz="4000" kern="0" dirty="0">
              <a:cs typeface="Calibri" panose="020F0502020204030204" pitchFamily="34" charset="0"/>
            </a:endParaRPr>
          </a:p>
        </p:txBody>
      </p:sp>
      <p:grpSp>
        <p:nvGrpSpPr>
          <p:cNvPr id="4" name="Group 122">
            <a:extLst>
              <a:ext uri="{FF2B5EF4-FFF2-40B4-BE49-F238E27FC236}">
                <a16:creationId xmlns:a16="http://schemas.microsoft.com/office/drawing/2014/main" id="{5E596745-71AE-46DC-A241-B2F0C1872CC5}"/>
              </a:ext>
            </a:extLst>
          </p:cNvPr>
          <p:cNvGrpSpPr>
            <a:grpSpLocks/>
          </p:cNvGrpSpPr>
          <p:nvPr/>
        </p:nvGrpSpPr>
        <p:grpSpPr bwMode="auto">
          <a:xfrm>
            <a:off x="599440" y="387983"/>
            <a:ext cx="2885440" cy="2642236"/>
            <a:chOff x="480" y="1008"/>
            <a:chExt cx="1109" cy="958"/>
          </a:xfrm>
        </p:grpSpPr>
        <p:sp>
          <p:nvSpPr>
            <p:cNvPr id="5" name="Rectangle 113">
              <a:extLst>
                <a:ext uri="{FF2B5EF4-FFF2-40B4-BE49-F238E27FC236}">
                  <a16:creationId xmlns:a16="http://schemas.microsoft.com/office/drawing/2014/main" id="{85FF6817-F015-4BF7-B8A7-2D987EF4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6CC2C436-1686-4A48-8F9F-4C7E03A05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" name="Group 5">
                <a:extLst>
                  <a:ext uri="{FF2B5EF4-FFF2-40B4-BE49-F238E27FC236}">
                    <a16:creationId xmlns:a16="http://schemas.microsoft.com/office/drawing/2014/main" id="{4677CEA4-7E4B-4013-B192-751AE75B65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" name="Rectangle 6">
                  <a:extLst>
                    <a:ext uri="{FF2B5EF4-FFF2-40B4-BE49-F238E27FC236}">
                      <a16:creationId xmlns:a16="http://schemas.microsoft.com/office/drawing/2014/main" id="{57188D70-5797-487D-B3F2-98B2E772E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" name="Rectangle 7">
                  <a:extLst>
                    <a:ext uri="{FF2B5EF4-FFF2-40B4-BE49-F238E27FC236}">
                      <a16:creationId xmlns:a16="http://schemas.microsoft.com/office/drawing/2014/main" id="{AE86F604-5BE7-4794-869A-B29687D4F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14A52A8C-95A1-4D7D-827F-2F355B74F5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2" name="Rectangle 9">
                  <a:extLst>
                    <a:ext uri="{FF2B5EF4-FFF2-40B4-BE49-F238E27FC236}">
                      <a16:creationId xmlns:a16="http://schemas.microsoft.com/office/drawing/2014/main" id="{FACF8123-E6B4-44D3-8395-11EB78FACF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6A1E554C-0BB0-4F93-8398-8133BDD5FF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" name="Line 11">
                    <a:extLst>
                      <a:ext uri="{FF2B5EF4-FFF2-40B4-BE49-F238E27FC236}">
                        <a16:creationId xmlns:a16="http://schemas.microsoft.com/office/drawing/2014/main" id="{D278A969-2B39-4FD0-AA3B-5DA2D629FC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" name="Line 12">
                    <a:extLst>
                      <a:ext uri="{FF2B5EF4-FFF2-40B4-BE49-F238E27FC236}">
                        <a16:creationId xmlns:a16="http://schemas.microsoft.com/office/drawing/2014/main" id="{41A1D8A1-CA9C-4413-A25E-09DF951586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" name="Line 13">
                    <a:extLst>
                      <a:ext uri="{FF2B5EF4-FFF2-40B4-BE49-F238E27FC236}">
                        <a16:creationId xmlns:a16="http://schemas.microsoft.com/office/drawing/2014/main" id="{F3FA4731-F558-448F-9579-61075203EE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" name="Line 14">
                    <a:extLst>
                      <a:ext uri="{FF2B5EF4-FFF2-40B4-BE49-F238E27FC236}">
                        <a16:creationId xmlns:a16="http://schemas.microsoft.com/office/drawing/2014/main" id="{8536474C-FEA9-4F7E-9006-B25EB78A67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" name="Text Box 15">
                <a:extLst>
                  <a:ext uri="{FF2B5EF4-FFF2-40B4-BE49-F238E27FC236}">
                    <a16:creationId xmlns:a16="http://schemas.microsoft.com/office/drawing/2014/main" id="{AE385D25-80C4-4BEF-84ED-2DB84A6EA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8" name="Group 122">
            <a:extLst>
              <a:ext uri="{FF2B5EF4-FFF2-40B4-BE49-F238E27FC236}">
                <a16:creationId xmlns:a16="http://schemas.microsoft.com/office/drawing/2014/main" id="{247D1C1A-E5B3-4875-8B60-0132FD915A0C}"/>
              </a:ext>
            </a:extLst>
          </p:cNvPr>
          <p:cNvGrpSpPr>
            <a:grpSpLocks/>
          </p:cNvGrpSpPr>
          <p:nvPr/>
        </p:nvGrpSpPr>
        <p:grpSpPr bwMode="auto">
          <a:xfrm>
            <a:off x="3398996" y="387983"/>
            <a:ext cx="2885440" cy="2642236"/>
            <a:chOff x="480" y="1008"/>
            <a:chExt cx="1109" cy="958"/>
          </a:xfrm>
        </p:grpSpPr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72638BE5-4B71-4F2F-A5D4-88225C1DB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38C3850F-664B-46BC-9F41-868E1FDDF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52EEA7AC-D7FC-418C-BD80-9A313AF87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491280A4-896C-46BF-B3C3-91A413187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Rectangle 7">
                  <a:extLst>
                    <a:ext uri="{FF2B5EF4-FFF2-40B4-BE49-F238E27FC236}">
                      <a16:creationId xmlns:a16="http://schemas.microsoft.com/office/drawing/2014/main" id="{7BB85133-A6F4-4D84-AAA9-56051DF79F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2" y="244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55" name="Rectangle 8">
                  <a:extLst>
                    <a:ext uri="{FF2B5EF4-FFF2-40B4-BE49-F238E27FC236}">
                      <a16:creationId xmlns:a16="http://schemas.microsoft.com/office/drawing/2014/main" id="{87EB0940-6C1D-42EB-845C-09EAEACB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6" name="Rectangle 9">
                  <a:extLst>
                    <a:ext uri="{FF2B5EF4-FFF2-40B4-BE49-F238E27FC236}">
                      <a16:creationId xmlns:a16="http://schemas.microsoft.com/office/drawing/2014/main" id="{333C61D2-8866-4C89-916F-38A082B7E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7" name="Group 10">
                  <a:extLst>
                    <a:ext uri="{FF2B5EF4-FFF2-40B4-BE49-F238E27FC236}">
                      <a16:creationId xmlns:a16="http://schemas.microsoft.com/office/drawing/2014/main" id="{486553A1-7247-4F2A-9C77-338065E4D1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8" name="Line 11">
                    <a:extLst>
                      <a:ext uri="{FF2B5EF4-FFF2-40B4-BE49-F238E27FC236}">
                        <a16:creationId xmlns:a16="http://schemas.microsoft.com/office/drawing/2014/main" id="{2A0563DB-572C-4764-9762-7C2D06C7FE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2">
                    <a:extLst>
                      <a:ext uri="{FF2B5EF4-FFF2-40B4-BE49-F238E27FC236}">
                        <a16:creationId xmlns:a16="http://schemas.microsoft.com/office/drawing/2014/main" id="{0EAB58E1-8465-459E-A3CC-41566D5901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Line 13">
                    <a:extLst>
                      <a:ext uri="{FF2B5EF4-FFF2-40B4-BE49-F238E27FC236}">
                        <a16:creationId xmlns:a16="http://schemas.microsoft.com/office/drawing/2014/main" id="{FFB3FAB5-0E0C-40DD-AAE1-F79D5BB100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4">
                    <a:extLst>
                      <a:ext uri="{FF2B5EF4-FFF2-40B4-BE49-F238E27FC236}">
                        <a16:creationId xmlns:a16="http://schemas.microsoft.com/office/drawing/2014/main" id="{BDBCB141-2BAF-4F2D-BE7D-089FDF8B08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75A35A50-D017-4A27-A165-1BFFA748B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122">
            <a:extLst>
              <a:ext uri="{FF2B5EF4-FFF2-40B4-BE49-F238E27FC236}">
                <a16:creationId xmlns:a16="http://schemas.microsoft.com/office/drawing/2014/main" id="{53BBB7C0-DFF6-47A8-A522-001FD626DC18}"/>
              </a:ext>
            </a:extLst>
          </p:cNvPr>
          <p:cNvGrpSpPr>
            <a:grpSpLocks/>
          </p:cNvGrpSpPr>
          <p:nvPr/>
        </p:nvGrpSpPr>
        <p:grpSpPr bwMode="auto">
          <a:xfrm>
            <a:off x="6173665" y="375330"/>
            <a:ext cx="2885440" cy="2642236"/>
            <a:chOff x="480" y="1008"/>
            <a:chExt cx="1109" cy="958"/>
          </a:xfrm>
        </p:grpSpPr>
        <p:sp>
          <p:nvSpPr>
            <p:cNvPr id="63" name="Rectangle 113">
              <a:extLst>
                <a:ext uri="{FF2B5EF4-FFF2-40B4-BE49-F238E27FC236}">
                  <a16:creationId xmlns:a16="http://schemas.microsoft.com/office/drawing/2014/main" id="{7F051AD0-8938-4D93-BA36-D659D09B7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4" name="Group 4">
              <a:extLst>
                <a:ext uri="{FF2B5EF4-FFF2-40B4-BE49-F238E27FC236}">
                  <a16:creationId xmlns:a16="http://schemas.microsoft.com/office/drawing/2014/main" id="{55BC82CE-19B7-41AB-A24B-BC4A66074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5" name="Group 5">
                <a:extLst>
                  <a:ext uri="{FF2B5EF4-FFF2-40B4-BE49-F238E27FC236}">
                    <a16:creationId xmlns:a16="http://schemas.microsoft.com/office/drawing/2014/main" id="{13503640-9610-402F-BEE3-9A0254CCC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7" name="Rectangle 6">
                  <a:extLst>
                    <a:ext uri="{FF2B5EF4-FFF2-40B4-BE49-F238E27FC236}">
                      <a16:creationId xmlns:a16="http://schemas.microsoft.com/office/drawing/2014/main" id="{F6B1538D-3CE1-410C-A7BD-637534531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Rectangle 7">
                  <a:extLst>
                    <a:ext uri="{FF2B5EF4-FFF2-40B4-BE49-F238E27FC236}">
                      <a16:creationId xmlns:a16="http://schemas.microsoft.com/office/drawing/2014/main" id="{13B80589-2BD2-4F1B-9886-A3AD5E63A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2" y="244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69" name="Rectangle 8">
                  <a:extLst>
                    <a:ext uri="{FF2B5EF4-FFF2-40B4-BE49-F238E27FC236}">
                      <a16:creationId xmlns:a16="http://schemas.microsoft.com/office/drawing/2014/main" id="{5725664E-224E-4C08-83CE-72B9A20CC6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05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70" name="Rectangle 9">
                  <a:extLst>
                    <a:ext uri="{FF2B5EF4-FFF2-40B4-BE49-F238E27FC236}">
                      <a16:creationId xmlns:a16="http://schemas.microsoft.com/office/drawing/2014/main" id="{2974651D-D2FB-4FF6-96D7-449CC1E9A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71" name="Group 10">
                  <a:extLst>
                    <a:ext uri="{FF2B5EF4-FFF2-40B4-BE49-F238E27FC236}">
                      <a16:creationId xmlns:a16="http://schemas.microsoft.com/office/drawing/2014/main" id="{88239B5D-6B20-4941-AD20-144950E04B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2" name="Line 11">
                    <a:extLst>
                      <a:ext uri="{FF2B5EF4-FFF2-40B4-BE49-F238E27FC236}">
                        <a16:creationId xmlns:a16="http://schemas.microsoft.com/office/drawing/2014/main" id="{AAF12977-462E-45FC-9D73-41288538A1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Line 12">
                    <a:extLst>
                      <a:ext uri="{FF2B5EF4-FFF2-40B4-BE49-F238E27FC236}">
                        <a16:creationId xmlns:a16="http://schemas.microsoft.com/office/drawing/2014/main" id="{24326A51-E9D8-4188-B7F1-07A3304C5F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Line 13">
                    <a:extLst>
                      <a:ext uri="{FF2B5EF4-FFF2-40B4-BE49-F238E27FC236}">
                        <a16:creationId xmlns:a16="http://schemas.microsoft.com/office/drawing/2014/main" id="{C403CC36-16F5-4BE5-979E-2B39E00DC8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4">
                    <a:extLst>
                      <a:ext uri="{FF2B5EF4-FFF2-40B4-BE49-F238E27FC236}">
                        <a16:creationId xmlns:a16="http://schemas.microsoft.com/office/drawing/2014/main" id="{CB89DA3F-B464-4B52-8B21-4F30FC85B6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6" name="Text Box 15">
                <a:extLst>
                  <a:ext uri="{FF2B5EF4-FFF2-40B4-BE49-F238E27FC236}">
                    <a16:creationId xmlns:a16="http://schemas.microsoft.com/office/drawing/2014/main" id="{3FD3D987-47FE-471D-9DFE-F36810FD2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6" name="Group 122">
            <a:extLst>
              <a:ext uri="{FF2B5EF4-FFF2-40B4-BE49-F238E27FC236}">
                <a16:creationId xmlns:a16="http://schemas.microsoft.com/office/drawing/2014/main" id="{8ED6BBB7-9B5A-410E-9200-5C6F121CC18A}"/>
              </a:ext>
            </a:extLst>
          </p:cNvPr>
          <p:cNvGrpSpPr>
            <a:grpSpLocks/>
          </p:cNvGrpSpPr>
          <p:nvPr/>
        </p:nvGrpSpPr>
        <p:grpSpPr bwMode="auto">
          <a:xfrm>
            <a:off x="8973221" y="375036"/>
            <a:ext cx="2885440" cy="2642236"/>
            <a:chOff x="480" y="1008"/>
            <a:chExt cx="1109" cy="958"/>
          </a:xfrm>
        </p:grpSpPr>
        <p:sp>
          <p:nvSpPr>
            <p:cNvPr id="77" name="Rectangle 113">
              <a:extLst>
                <a:ext uri="{FF2B5EF4-FFF2-40B4-BE49-F238E27FC236}">
                  <a16:creationId xmlns:a16="http://schemas.microsoft.com/office/drawing/2014/main" id="{68C1F6A3-4868-4F36-AA9A-7A72260A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E23B3425-541B-4FE4-816F-C1C8863F05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9" name="Group 5">
                <a:extLst>
                  <a:ext uri="{FF2B5EF4-FFF2-40B4-BE49-F238E27FC236}">
                    <a16:creationId xmlns:a16="http://schemas.microsoft.com/office/drawing/2014/main" id="{B740DE29-5A5E-4B98-B486-3028F8AEC9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1" name="Rectangle 6">
                  <a:extLst>
                    <a:ext uri="{FF2B5EF4-FFF2-40B4-BE49-F238E27FC236}">
                      <a16:creationId xmlns:a16="http://schemas.microsoft.com/office/drawing/2014/main" id="{BDA95255-6DDE-485A-BAF1-AE86DCE771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tangle 7">
                  <a:extLst>
                    <a:ext uri="{FF2B5EF4-FFF2-40B4-BE49-F238E27FC236}">
                      <a16:creationId xmlns:a16="http://schemas.microsoft.com/office/drawing/2014/main" id="{6FAFC884-8CB0-4061-B829-DF6F88B2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165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83" name="Rectangle 8">
                  <a:extLst>
                    <a:ext uri="{FF2B5EF4-FFF2-40B4-BE49-F238E27FC236}">
                      <a16:creationId xmlns:a16="http://schemas.microsoft.com/office/drawing/2014/main" id="{AE8456F4-7A04-4386-9017-EBE272A90E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05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4" name="Rectangle 9">
                  <a:extLst>
                    <a:ext uri="{FF2B5EF4-FFF2-40B4-BE49-F238E27FC236}">
                      <a16:creationId xmlns:a16="http://schemas.microsoft.com/office/drawing/2014/main" id="{359B0ED6-6605-4E02-9BCC-783202B517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5" name="Group 10">
                  <a:extLst>
                    <a:ext uri="{FF2B5EF4-FFF2-40B4-BE49-F238E27FC236}">
                      <a16:creationId xmlns:a16="http://schemas.microsoft.com/office/drawing/2014/main" id="{D21D174E-D995-4D8F-A786-01AF4A19AF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0" y="1344"/>
                  <a:ext cx="384" cy="384"/>
                  <a:chOff x="2740" y="1536"/>
                  <a:chExt cx="384" cy="384"/>
                </a:xfrm>
              </p:grpSpPr>
              <p:sp>
                <p:nvSpPr>
                  <p:cNvPr id="86" name="Line 11">
                    <a:extLst>
                      <a:ext uri="{FF2B5EF4-FFF2-40B4-BE49-F238E27FC236}">
                        <a16:creationId xmlns:a16="http://schemas.microsoft.com/office/drawing/2014/main" id="{0694B2E6-1243-4BBD-880C-BA70F374E4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Line 12">
                    <a:extLst>
                      <a:ext uri="{FF2B5EF4-FFF2-40B4-BE49-F238E27FC236}">
                        <a16:creationId xmlns:a16="http://schemas.microsoft.com/office/drawing/2014/main" id="{BEC77A50-B071-42F2-9336-525585B4D3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Line 13">
                    <a:extLst>
                      <a:ext uri="{FF2B5EF4-FFF2-40B4-BE49-F238E27FC236}">
                        <a16:creationId xmlns:a16="http://schemas.microsoft.com/office/drawing/2014/main" id="{336DD43D-C2F8-4DCD-A575-9BD1937463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2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9" name="Line 14">
                    <a:extLst>
                      <a:ext uri="{FF2B5EF4-FFF2-40B4-BE49-F238E27FC236}">
                        <a16:creationId xmlns:a16="http://schemas.microsoft.com/office/drawing/2014/main" id="{31C9054D-FC7D-4CF1-9EDE-BC9E8689E4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0" name="Text Box 15">
                <a:extLst>
                  <a:ext uri="{FF2B5EF4-FFF2-40B4-BE49-F238E27FC236}">
                    <a16:creationId xmlns:a16="http://schemas.microsoft.com/office/drawing/2014/main" id="{BB4933B1-BA6C-4A9D-887D-E482C74C2E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195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0DA3-06F6-43F1-A969-28A6584A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 Calculus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81C7-424A-411E-94BC-E4B83197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379200" cy="5379718"/>
          </a:xfrm>
        </p:spPr>
        <p:txBody>
          <a:bodyPr/>
          <a:lstStyle/>
          <a:p>
            <a:r>
              <a:rPr lang="en-US" sz="2400" dirty="0"/>
              <a:t>Provides a framework for representing change, actions and reasoning about them</a:t>
            </a:r>
          </a:p>
          <a:p>
            <a:r>
              <a:rPr lang="en-US" sz="2400" dirty="0"/>
              <a:t>Situation calculus</a:t>
            </a:r>
          </a:p>
          <a:p>
            <a:pPr lvl="1"/>
            <a:r>
              <a:rPr lang="en-US" sz="2000" dirty="0"/>
              <a:t>Based on first-order logic</a:t>
            </a:r>
          </a:p>
          <a:p>
            <a:pPr lvl="1"/>
            <a:r>
              <a:rPr lang="en-US" sz="2000" dirty="0"/>
              <a:t>A situation variable models new states of the world</a:t>
            </a:r>
          </a:p>
          <a:p>
            <a:pPr lvl="1"/>
            <a:r>
              <a:rPr lang="en-US" sz="2000" dirty="0"/>
              <a:t>Action objects model activities</a:t>
            </a:r>
          </a:p>
          <a:p>
            <a:pPr lvl="1"/>
            <a:r>
              <a:rPr lang="en-US" sz="2000" dirty="0"/>
              <a:t>Uses inference methods developed for FOL to do the reasoning</a:t>
            </a:r>
          </a:p>
          <a:p>
            <a:r>
              <a:rPr lang="en-US" sz="2400" dirty="0"/>
              <a:t>The world is described by</a:t>
            </a:r>
          </a:p>
          <a:p>
            <a:pPr lvl="1"/>
            <a:r>
              <a:rPr lang="en-US" sz="2000" dirty="0"/>
              <a:t>Sequences of </a:t>
            </a:r>
            <a:r>
              <a:rPr lang="en-US" sz="2000" b="1" dirty="0">
                <a:solidFill>
                  <a:srgbClr val="C00000"/>
                </a:solidFill>
              </a:rPr>
              <a:t>situations</a:t>
            </a:r>
            <a:r>
              <a:rPr lang="en-US" sz="2000" dirty="0"/>
              <a:t> of the current state </a:t>
            </a:r>
          </a:p>
          <a:p>
            <a:pPr lvl="1"/>
            <a:r>
              <a:rPr lang="en-US" sz="2000" dirty="0"/>
              <a:t>Changes from one situation to another are </a:t>
            </a:r>
            <a:r>
              <a:rPr lang="en-US" sz="2000" b="1" dirty="0">
                <a:solidFill>
                  <a:srgbClr val="C00000"/>
                </a:solidFill>
              </a:rPr>
              <a:t>caused by actions</a:t>
            </a:r>
          </a:p>
          <a:p>
            <a:r>
              <a:rPr lang="en-US" sz="2400" dirty="0"/>
              <a:t>The situation calculus allows us to</a:t>
            </a:r>
          </a:p>
          <a:p>
            <a:pPr lvl="1"/>
            <a:r>
              <a:rPr lang="en-US" sz="2000" dirty="0"/>
              <a:t>Describe the initial state and a goal state</a:t>
            </a:r>
          </a:p>
          <a:p>
            <a:pPr lvl="1"/>
            <a:r>
              <a:rPr lang="en-US" sz="2000" dirty="0"/>
              <a:t>Build the KB that describes the effect of actions (operators) </a:t>
            </a:r>
          </a:p>
          <a:p>
            <a:pPr lvl="1"/>
            <a:r>
              <a:rPr lang="en-US" sz="2000" dirty="0"/>
              <a:t>Prove that the KB and the initial state lead to a goal state </a:t>
            </a:r>
          </a:p>
          <a:p>
            <a:pPr lvl="2"/>
            <a:r>
              <a:rPr lang="en-US" sz="1600" dirty="0"/>
              <a:t>extracts a plan as side-effect of the proof</a:t>
            </a:r>
            <a:endParaRPr lang="en-IN" sz="1600" dirty="0"/>
          </a:p>
        </p:txBody>
      </p:sp>
      <p:grpSp>
        <p:nvGrpSpPr>
          <p:cNvPr id="18" name="Group 122">
            <a:extLst>
              <a:ext uri="{FF2B5EF4-FFF2-40B4-BE49-F238E27FC236}">
                <a16:creationId xmlns:a16="http://schemas.microsoft.com/office/drawing/2014/main" id="{B54D98ED-37CA-4EA1-A348-06B4401953BF}"/>
              </a:ext>
            </a:extLst>
          </p:cNvPr>
          <p:cNvGrpSpPr>
            <a:grpSpLocks/>
          </p:cNvGrpSpPr>
          <p:nvPr/>
        </p:nvGrpSpPr>
        <p:grpSpPr bwMode="auto">
          <a:xfrm>
            <a:off x="9603141" y="2251365"/>
            <a:ext cx="1948779" cy="1707764"/>
            <a:chOff x="480" y="1008"/>
            <a:chExt cx="1109" cy="958"/>
          </a:xfrm>
        </p:grpSpPr>
        <p:sp>
          <p:nvSpPr>
            <p:cNvPr id="19" name="Rectangle 113">
              <a:extLst>
                <a:ext uri="{FF2B5EF4-FFF2-40B4-BE49-F238E27FC236}">
                  <a16:creationId xmlns:a16="http://schemas.microsoft.com/office/drawing/2014/main" id="{A93E0AEE-685E-40C2-8CDB-9A917B08B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C3E6DDCB-133E-413A-A375-57347F4C0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21" name="Group 5">
                <a:extLst>
                  <a:ext uri="{FF2B5EF4-FFF2-40B4-BE49-F238E27FC236}">
                    <a16:creationId xmlns:a16="http://schemas.microsoft.com/office/drawing/2014/main" id="{047B009A-3DF5-4E99-BEEB-2BBD0AFFD2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3" name="Rectangle 6">
                  <a:extLst>
                    <a:ext uri="{FF2B5EF4-FFF2-40B4-BE49-F238E27FC236}">
                      <a16:creationId xmlns:a16="http://schemas.microsoft.com/office/drawing/2014/main" id="{7FDD1979-CA4C-4A1B-B771-70E02E8A6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Rectangle 7">
                  <a:extLst>
                    <a:ext uri="{FF2B5EF4-FFF2-40B4-BE49-F238E27FC236}">
                      <a16:creationId xmlns:a16="http://schemas.microsoft.com/office/drawing/2014/main" id="{F4DEE40B-8C29-44CE-B1FA-3CE0E8364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2" y="244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3C2A5280-A00C-4CF5-AAA6-6134D7CFE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26" name="Rectangle 9">
                  <a:extLst>
                    <a:ext uri="{FF2B5EF4-FFF2-40B4-BE49-F238E27FC236}">
                      <a16:creationId xmlns:a16="http://schemas.microsoft.com/office/drawing/2014/main" id="{55AA3571-77ED-4141-8091-8F6423E67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27" name="Group 10">
                  <a:extLst>
                    <a:ext uri="{FF2B5EF4-FFF2-40B4-BE49-F238E27FC236}">
                      <a16:creationId xmlns:a16="http://schemas.microsoft.com/office/drawing/2014/main" id="{E49720B8-14D9-4B10-B4AD-28CF5638FB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28" name="Line 11">
                    <a:extLst>
                      <a:ext uri="{FF2B5EF4-FFF2-40B4-BE49-F238E27FC236}">
                        <a16:creationId xmlns:a16="http://schemas.microsoft.com/office/drawing/2014/main" id="{E707D7F5-9BA8-4782-918C-E16C102686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Line 12">
                    <a:extLst>
                      <a:ext uri="{FF2B5EF4-FFF2-40B4-BE49-F238E27FC236}">
                        <a16:creationId xmlns:a16="http://schemas.microsoft.com/office/drawing/2014/main" id="{1F03E8B1-8066-4F1D-A890-0A16E427B1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" name="Line 13">
                    <a:extLst>
                      <a:ext uri="{FF2B5EF4-FFF2-40B4-BE49-F238E27FC236}">
                        <a16:creationId xmlns:a16="http://schemas.microsoft.com/office/drawing/2014/main" id="{4292F1E1-F3EA-49E8-A682-833E1D85F4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" name="Line 14">
                    <a:extLst>
                      <a:ext uri="{FF2B5EF4-FFF2-40B4-BE49-F238E27FC236}">
                        <a16:creationId xmlns:a16="http://schemas.microsoft.com/office/drawing/2014/main" id="{459F0CA9-DFC3-44AC-868B-18CD1B4A27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2" name="Text Box 15">
                <a:extLst>
                  <a:ext uri="{FF2B5EF4-FFF2-40B4-BE49-F238E27FC236}">
                    <a16:creationId xmlns:a16="http://schemas.microsoft.com/office/drawing/2014/main" id="{B225BD25-A9C4-4EE6-97CC-18C0A6BF2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2" name="Group 122">
            <a:extLst>
              <a:ext uri="{FF2B5EF4-FFF2-40B4-BE49-F238E27FC236}">
                <a16:creationId xmlns:a16="http://schemas.microsoft.com/office/drawing/2014/main" id="{D338629B-1B55-47A7-85DF-1A2385DCB138}"/>
              </a:ext>
            </a:extLst>
          </p:cNvPr>
          <p:cNvGrpSpPr>
            <a:grpSpLocks/>
          </p:cNvGrpSpPr>
          <p:nvPr/>
        </p:nvGrpSpPr>
        <p:grpSpPr bwMode="auto">
          <a:xfrm>
            <a:off x="9603141" y="3661625"/>
            <a:ext cx="1948779" cy="1707764"/>
            <a:chOff x="480" y="1008"/>
            <a:chExt cx="1109" cy="958"/>
          </a:xfrm>
        </p:grpSpPr>
        <p:sp>
          <p:nvSpPr>
            <p:cNvPr id="33" name="Rectangle 113">
              <a:extLst>
                <a:ext uri="{FF2B5EF4-FFF2-40B4-BE49-F238E27FC236}">
                  <a16:creationId xmlns:a16="http://schemas.microsoft.com/office/drawing/2014/main" id="{01126125-82CD-4507-989A-6B6319A3A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Group 4">
              <a:extLst>
                <a:ext uri="{FF2B5EF4-FFF2-40B4-BE49-F238E27FC236}">
                  <a16:creationId xmlns:a16="http://schemas.microsoft.com/office/drawing/2014/main" id="{D645A161-9E4C-40A7-8814-569D27653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5" name="Group 5">
                <a:extLst>
                  <a:ext uri="{FF2B5EF4-FFF2-40B4-BE49-F238E27FC236}">
                    <a16:creationId xmlns:a16="http://schemas.microsoft.com/office/drawing/2014/main" id="{3FA9612B-0154-471A-AF4C-999CEACF7C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7" name="Rectangle 6">
                  <a:extLst>
                    <a:ext uri="{FF2B5EF4-FFF2-40B4-BE49-F238E27FC236}">
                      <a16:creationId xmlns:a16="http://schemas.microsoft.com/office/drawing/2014/main" id="{F1746575-70BC-4C68-A82E-39A1580AD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250401E9-BEDA-4CFB-B42B-56ACDB0CB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2" y="244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39" name="Rectangle 8">
                  <a:extLst>
                    <a:ext uri="{FF2B5EF4-FFF2-40B4-BE49-F238E27FC236}">
                      <a16:creationId xmlns:a16="http://schemas.microsoft.com/office/drawing/2014/main" id="{EB3B7F70-CD90-4AED-BEF7-660730FFD1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05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9E04A382-EAC5-4269-B2F3-E1BAFB1E3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1" name="Group 10">
                  <a:extLst>
                    <a:ext uri="{FF2B5EF4-FFF2-40B4-BE49-F238E27FC236}">
                      <a16:creationId xmlns:a16="http://schemas.microsoft.com/office/drawing/2014/main" id="{281BA12B-469A-4D87-B087-3921A9D85C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2" name="Line 11">
                    <a:extLst>
                      <a:ext uri="{FF2B5EF4-FFF2-40B4-BE49-F238E27FC236}">
                        <a16:creationId xmlns:a16="http://schemas.microsoft.com/office/drawing/2014/main" id="{8A71CA85-0BCF-4996-AAC5-DA07464CEE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Line 12">
                    <a:extLst>
                      <a:ext uri="{FF2B5EF4-FFF2-40B4-BE49-F238E27FC236}">
                        <a16:creationId xmlns:a16="http://schemas.microsoft.com/office/drawing/2014/main" id="{F39E4D73-509D-4FF7-BB0E-513F43E615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Line 13">
                    <a:extLst>
                      <a:ext uri="{FF2B5EF4-FFF2-40B4-BE49-F238E27FC236}">
                        <a16:creationId xmlns:a16="http://schemas.microsoft.com/office/drawing/2014/main" id="{1956F99F-3A5E-4042-AFC6-64B4BBAA72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Line 14">
                    <a:extLst>
                      <a:ext uri="{FF2B5EF4-FFF2-40B4-BE49-F238E27FC236}">
                        <a16:creationId xmlns:a16="http://schemas.microsoft.com/office/drawing/2014/main" id="{9C595EB0-6CB7-4A1D-8FEB-20D02C354F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Text Box 15">
                <a:extLst>
                  <a:ext uri="{FF2B5EF4-FFF2-40B4-BE49-F238E27FC236}">
                    <a16:creationId xmlns:a16="http://schemas.microsoft.com/office/drawing/2014/main" id="{E18145E2-813C-4311-AD4C-764333866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6" name="Group 122">
            <a:extLst>
              <a:ext uri="{FF2B5EF4-FFF2-40B4-BE49-F238E27FC236}">
                <a16:creationId xmlns:a16="http://schemas.microsoft.com/office/drawing/2014/main" id="{F5BA7E6D-A6F7-481F-A00A-4ADA0BFB24A7}"/>
              </a:ext>
            </a:extLst>
          </p:cNvPr>
          <p:cNvGrpSpPr>
            <a:grpSpLocks/>
          </p:cNvGrpSpPr>
          <p:nvPr/>
        </p:nvGrpSpPr>
        <p:grpSpPr bwMode="auto">
          <a:xfrm>
            <a:off x="9603141" y="5068956"/>
            <a:ext cx="1948779" cy="1707764"/>
            <a:chOff x="480" y="1008"/>
            <a:chExt cx="1109" cy="958"/>
          </a:xfrm>
        </p:grpSpPr>
        <p:sp>
          <p:nvSpPr>
            <p:cNvPr id="47" name="Rectangle 113">
              <a:extLst>
                <a:ext uri="{FF2B5EF4-FFF2-40B4-BE49-F238E27FC236}">
                  <a16:creationId xmlns:a16="http://schemas.microsoft.com/office/drawing/2014/main" id="{F7182D58-9EAF-4CBA-A805-F44E1D6D5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8" name="Group 4">
              <a:extLst>
                <a:ext uri="{FF2B5EF4-FFF2-40B4-BE49-F238E27FC236}">
                  <a16:creationId xmlns:a16="http://schemas.microsoft.com/office/drawing/2014/main" id="{FE0D0547-F3B4-4E95-A6FC-D5E69C362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49" name="Group 5">
                <a:extLst>
                  <a:ext uri="{FF2B5EF4-FFF2-40B4-BE49-F238E27FC236}">
                    <a16:creationId xmlns:a16="http://schemas.microsoft.com/office/drawing/2014/main" id="{46FA599D-E017-4E4B-86EB-EF9AC0784B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1" name="Rectangle 6">
                  <a:extLst>
                    <a:ext uri="{FF2B5EF4-FFF2-40B4-BE49-F238E27FC236}">
                      <a16:creationId xmlns:a16="http://schemas.microsoft.com/office/drawing/2014/main" id="{972149C2-BE44-41D1-82BE-0DAC78FB5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Rectangle 7">
                  <a:extLst>
                    <a:ext uri="{FF2B5EF4-FFF2-40B4-BE49-F238E27FC236}">
                      <a16:creationId xmlns:a16="http://schemas.microsoft.com/office/drawing/2014/main" id="{7B31020F-B6AC-49A3-B52C-A3C8623FDC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165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53" name="Rectangle 8">
                  <a:extLst>
                    <a:ext uri="{FF2B5EF4-FFF2-40B4-BE49-F238E27FC236}">
                      <a16:creationId xmlns:a16="http://schemas.microsoft.com/office/drawing/2014/main" id="{BA9969E5-7E83-4E4A-B03A-F7D4C3DA71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05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4" name="Rectangle 9">
                  <a:extLst>
                    <a:ext uri="{FF2B5EF4-FFF2-40B4-BE49-F238E27FC236}">
                      <a16:creationId xmlns:a16="http://schemas.microsoft.com/office/drawing/2014/main" id="{965E1A9F-AD26-454A-9644-24D0F0E683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5" name="Group 10">
                  <a:extLst>
                    <a:ext uri="{FF2B5EF4-FFF2-40B4-BE49-F238E27FC236}">
                      <a16:creationId xmlns:a16="http://schemas.microsoft.com/office/drawing/2014/main" id="{AE07327D-939D-480D-A26C-85E7CF3577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0" y="1344"/>
                  <a:ext cx="384" cy="384"/>
                  <a:chOff x="2740" y="1536"/>
                  <a:chExt cx="384" cy="384"/>
                </a:xfrm>
              </p:grpSpPr>
              <p:sp>
                <p:nvSpPr>
                  <p:cNvPr id="56" name="Line 11">
                    <a:extLst>
                      <a:ext uri="{FF2B5EF4-FFF2-40B4-BE49-F238E27FC236}">
                        <a16:creationId xmlns:a16="http://schemas.microsoft.com/office/drawing/2014/main" id="{5D8039BD-1493-4AC0-81B9-F22CD6C07D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7" name="Line 12">
                    <a:extLst>
                      <a:ext uri="{FF2B5EF4-FFF2-40B4-BE49-F238E27FC236}">
                        <a16:creationId xmlns:a16="http://schemas.microsoft.com/office/drawing/2014/main" id="{732CF77B-0401-4AB5-95F4-91FB42D9AA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8" name="Line 13">
                    <a:extLst>
                      <a:ext uri="{FF2B5EF4-FFF2-40B4-BE49-F238E27FC236}">
                        <a16:creationId xmlns:a16="http://schemas.microsoft.com/office/drawing/2014/main" id="{2468DF7D-5D8D-4D75-A4A7-32809340C9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2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4">
                    <a:extLst>
                      <a:ext uri="{FF2B5EF4-FFF2-40B4-BE49-F238E27FC236}">
                        <a16:creationId xmlns:a16="http://schemas.microsoft.com/office/drawing/2014/main" id="{9B8D8435-9CE6-4032-BE0E-102970513E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0" name="Text Box 15">
                <a:extLst>
                  <a:ext uri="{FF2B5EF4-FFF2-40B4-BE49-F238E27FC236}">
                    <a16:creationId xmlns:a16="http://schemas.microsoft.com/office/drawing/2014/main" id="{2AEABB5E-7D55-43DD-8F97-7DBAAAF64D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41010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2">
            <a:extLst>
              <a:ext uri="{FF2B5EF4-FFF2-40B4-BE49-F238E27FC236}">
                <a16:creationId xmlns:a16="http://schemas.microsoft.com/office/drawing/2014/main" id="{AAD36BE8-F680-404A-A5DD-6537CD009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2" t="1957" r="15928" b="9569"/>
          <a:stretch/>
        </p:blipFill>
        <p:spPr bwMode="auto">
          <a:xfrm>
            <a:off x="2708521" y="0"/>
            <a:ext cx="6774957" cy="664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>
            <a:extLst>
              <a:ext uri="{FF2B5EF4-FFF2-40B4-BE49-F238E27FC236}">
                <a16:creationId xmlns:a16="http://schemas.microsoft.com/office/drawing/2014/main" id="{9D108C24-670A-4210-8208-64E4A2822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8"/>
          <a:stretch/>
        </p:blipFill>
        <p:spPr bwMode="auto">
          <a:xfrm>
            <a:off x="171257" y="899211"/>
            <a:ext cx="11849485" cy="505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A5BB-969C-4F2F-A84C-05E77CC4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Timeline of Planner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8F8CD-8223-4DA2-8F10-18D8FBAB8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7" t="13127" r="1651" b="6831"/>
          <a:stretch/>
        </p:blipFill>
        <p:spPr>
          <a:xfrm>
            <a:off x="6204" y="1209040"/>
            <a:ext cx="12185796" cy="5613849"/>
          </a:xfrm>
        </p:spPr>
      </p:pic>
    </p:spTree>
    <p:extLst>
      <p:ext uri="{BB962C8B-B14F-4D97-AF65-F5344CB8AC3E}">
        <p14:creationId xmlns:p14="http://schemas.microsoft.com/office/powerpoint/2010/main" val="8770874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Logical agents apply inference to a knowledge base to derive new information and make decisions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Basic concepts of logic: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syntax</a:t>
            </a:r>
            <a:r>
              <a:rPr lang="en-US" altLang="en-US" sz="1800"/>
              <a:t>: formal structure of </a:t>
            </a:r>
            <a:r>
              <a:rPr lang="en-US" altLang="en-US" sz="1800">
                <a:solidFill>
                  <a:schemeClr val="accent2"/>
                </a:solidFill>
              </a:rPr>
              <a:t>sentences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semantics</a:t>
            </a:r>
            <a:r>
              <a:rPr lang="en-US" altLang="en-US" sz="1800"/>
              <a:t>: </a:t>
            </a:r>
            <a:r>
              <a:rPr lang="en-US" altLang="en-US" sz="1800">
                <a:solidFill>
                  <a:schemeClr val="accent2"/>
                </a:solidFill>
              </a:rPr>
              <a:t>truth</a:t>
            </a:r>
            <a:r>
              <a:rPr lang="en-US" altLang="en-US" sz="1800"/>
              <a:t> of sentences wrt </a:t>
            </a:r>
            <a:r>
              <a:rPr lang="en-US" altLang="en-US" sz="1800">
                <a:solidFill>
                  <a:schemeClr val="accent2"/>
                </a:solidFill>
              </a:rPr>
              <a:t>models</a:t>
            </a:r>
            <a:endParaRPr lang="en-US" altLang="en-US" sz="1800"/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entailment</a:t>
            </a:r>
            <a:r>
              <a:rPr lang="en-US" altLang="en-US" sz="1800"/>
              <a:t>: necessary truth of one sentence given another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inference</a:t>
            </a:r>
            <a:r>
              <a:rPr lang="en-US" altLang="en-US" sz="1800"/>
              <a:t>: deriving sentences from other sentences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soundness</a:t>
            </a:r>
            <a:r>
              <a:rPr lang="en-US" altLang="en-US" sz="1800"/>
              <a:t>: derivations produce only entailed sentences</a:t>
            </a:r>
          </a:p>
          <a:p>
            <a:pPr lvl="1">
              <a:lnSpc>
                <a:spcPct val="8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completeness</a:t>
            </a:r>
            <a:r>
              <a:rPr lang="en-US" altLang="en-US" sz="1800"/>
              <a:t>: derivations can produce all entailed sentences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Wumpus world requires the ability to represent partial and negated information, reason by cases, etc.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Resolution is complete for propositional logic</a:t>
            </a:r>
            <a:br>
              <a:rPr lang="en-US" altLang="en-US" sz="2000"/>
            </a:br>
            <a:r>
              <a:rPr lang="en-US" altLang="en-US" sz="2000"/>
              <a:t>Forward, backward chaining are linear-time, complete for Horn clauses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Propositional logic lacks expressive power</a:t>
            </a:r>
          </a:p>
        </p:txBody>
      </p:sp>
    </p:spTree>
    <p:extLst>
      <p:ext uri="{BB962C8B-B14F-4D97-AF65-F5344CB8AC3E}">
        <p14:creationId xmlns:p14="http://schemas.microsoft.com/office/powerpoint/2010/main" val="177330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DBF858C7-20CE-4C13-A630-BA3B0CD4B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Language of Planning Problems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CFE51BF9-6BD7-4347-84DB-31C66E416F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2"/>
            <a:ext cx="7232012" cy="515619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Representation of states</a:t>
            </a:r>
          </a:p>
          <a:p>
            <a:r>
              <a:rPr lang="en-US" altLang="en-US" sz="2000" dirty="0"/>
              <a:t>Decompose the world into logical conditions and represent a state as a </a:t>
            </a:r>
            <a:r>
              <a:rPr lang="en-US" altLang="en-US" sz="2000" b="1" dirty="0">
                <a:solidFill>
                  <a:srgbClr val="C00000"/>
                </a:solidFill>
              </a:rPr>
              <a:t>list of literals</a:t>
            </a:r>
          </a:p>
          <a:p>
            <a:r>
              <a:rPr lang="en-US" altLang="en-US" sz="2000" dirty="0"/>
              <a:t>Must be ground and function-free</a:t>
            </a:r>
          </a:p>
          <a:p>
            <a:endParaRPr lang="en-US" altLang="en-US" sz="2000" b="1" dirty="0">
              <a:solidFill>
                <a:srgbClr val="C00000"/>
              </a:solidFill>
            </a:endParaRPr>
          </a:p>
          <a:p>
            <a:r>
              <a:rPr lang="en-US" sz="2000" dirty="0"/>
              <a:t>Special variables: 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s</a:t>
            </a:r>
            <a:r>
              <a:rPr lang="en-US" sz="2000" dirty="0"/>
              <a:t>: objects of type situation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6498C9A5-1979-4520-9DF8-E0D2AEFCC518}"/>
              </a:ext>
            </a:extLst>
          </p:cNvPr>
          <p:cNvGrpSpPr>
            <a:grpSpLocks/>
          </p:cNvGrpSpPr>
          <p:nvPr/>
        </p:nvGrpSpPr>
        <p:grpSpPr bwMode="auto">
          <a:xfrm>
            <a:off x="7871777" y="1397002"/>
            <a:ext cx="3048000" cy="2438400"/>
            <a:chOff x="3264" y="1344"/>
            <a:chExt cx="1920" cy="15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56C5BE-1E4B-45E6-8112-C2AA4F28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34A96C-0A54-4887-B690-D6A1DEE5E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36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EF54C6-C9C9-46C3-9766-12A5B195D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76B80F-65D5-4DCA-B91D-6088D424D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3B9BB7-11F6-4384-80C5-5725601DAD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BBA919C4-8D9F-4C0E-A721-03C7A55F5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DA1E3A6D-9DDD-45ED-860A-C2A99555A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C71C2D6B-A65B-4931-9C6E-861752D5D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2883D2B5-0EF1-4ADB-A5A1-B087DE0BC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C00715-FAC9-4975-9174-A191A8E8328E}"/>
              </a:ext>
            </a:extLst>
          </p:cNvPr>
          <p:cNvSpPr txBox="1"/>
          <p:nvPr/>
        </p:nvSpPr>
        <p:spPr>
          <a:xfrm>
            <a:off x="7871777" y="4337613"/>
            <a:ext cx="3344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ON(A,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ON(C,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CLEAR(A,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CLEAR(B,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CLEAR(C,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CLEAR(TABLE, s0)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0AA08891-591A-49FD-B016-64919B312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Language of Planning Problems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D408C550-19CB-4116-A6D9-BF38573E29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Representation of actions</a:t>
            </a:r>
          </a:p>
          <a:p>
            <a:r>
              <a:rPr lang="en-US" sz="2000" dirty="0"/>
              <a:t>Action functions: return actions.</a:t>
            </a:r>
          </a:p>
          <a:p>
            <a:pPr lvl="1"/>
            <a:r>
              <a:rPr lang="en-US" sz="2000" dirty="0"/>
              <a:t>Move(A, TABLE, B) 		represents a move action</a:t>
            </a:r>
          </a:p>
          <a:p>
            <a:pPr lvl="1"/>
            <a:r>
              <a:rPr lang="en-US" sz="2000" dirty="0"/>
              <a:t>Move(x, y ,z) 		represents an action schema</a:t>
            </a:r>
          </a:p>
          <a:p>
            <a:r>
              <a:rPr lang="en-US" sz="2000" dirty="0"/>
              <a:t>Special variables: 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/>
              <a:t>: objects of type action</a:t>
            </a:r>
            <a:endParaRPr lang="en-US" altLang="en-US" sz="2000" dirty="0"/>
          </a:p>
          <a:p>
            <a:r>
              <a:rPr lang="en-US" sz="2000" dirty="0"/>
              <a:t>Two special function symbols of type situation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DO(a, s)</a:t>
            </a:r>
            <a:r>
              <a:rPr lang="en-US" sz="2000" dirty="0"/>
              <a:t>: denotes the situation obtained after performing an action a in situation s </a:t>
            </a:r>
          </a:p>
          <a:p>
            <a:r>
              <a:rPr lang="en-US" sz="2000" dirty="0"/>
              <a:t>Situation-dependent functions and relations (also called </a:t>
            </a:r>
            <a:r>
              <a:rPr lang="en-US" sz="2000" b="1" dirty="0" err="1">
                <a:solidFill>
                  <a:srgbClr val="C00000"/>
                </a:solidFill>
              </a:rPr>
              <a:t>fluents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Relation: On(x, y, s) – object </a:t>
            </a:r>
            <a:r>
              <a:rPr lang="en-US" sz="2000" b="1" dirty="0"/>
              <a:t>x </a:t>
            </a:r>
            <a:r>
              <a:rPr lang="en-US" sz="2000" dirty="0"/>
              <a:t>is on object </a:t>
            </a:r>
            <a:r>
              <a:rPr lang="en-US" sz="2000" b="1" dirty="0"/>
              <a:t>y</a:t>
            </a:r>
            <a:r>
              <a:rPr lang="en-US" sz="2000" dirty="0"/>
              <a:t> in situation </a:t>
            </a:r>
            <a:r>
              <a:rPr lang="en-US" sz="2000" b="1" dirty="0"/>
              <a:t>s</a:t>
            </a:r>
          </a:p>
          <a:p>
            <a:pPr lvl="1"/>
            <a:r>
              <a:rPr lang="en-US" sz="2000" dirty="0"/>
              <a:t>Function: Above(x, s) – object that is above </a:t>
            </a:r>
            <a:r>
              <a:rPr lang="en-US" sz="2000" b="1" dirty="0"/>
              <a:t>x</a:t>
            </a:r>
            <a:r>
              <a:rPr lang="en-US" sz="2000" dirty="0"/>
              <a:t> in situation </a:t>
            </a:r>
            <a:r>
              <a:rPr lang="en-US" sz="2000" b="1" dirty="0"/>
              <a:t>s</a:t>
            </a:r>
            <a:endParaRPr lang="en-US" altLang="en-US" sz="2000" b="1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>
            <a:extLst>
              <a:ext uri="{FF2B5EF4-FFF2-40B4-BE49-F238E27FC236}">
                <a16:creationId xmlns:a16="http://schemas.microsoft.com/office/drawing/2014/main" id="{6DCE933E-4193-4E50-A012-2E6B0FB61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Language of Planning Problems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010BC68A-7135-4D6B-A155-332C5D259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2"/>
            <a:ext cx="7012941" cy="472916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Representation of goals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Goal is a partially specified state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Represented as a list of ground literals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State </a:t>
            </a:r>
            <a:r>
              <a:rPr lang="en-US" altLang="en-US" sz="2000" b="1" i="1" dirty="0"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 satisfies goal </a:t>
            </a:r>
            <a:r>
              <a:rPr lang="en-US" altLang="en-US" sz="2000" b="1" i="1" dirty="0"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ym typeface="Symbol" panose="05050102010706020507" pitchFamily="18" charset="2"/>
              </a:rPr>
              <a:t> if </a:t>
            </a:r>
            <a:r>
              <a:rPr lang="en-US" altLang="en-US" sz="2000" b="1" i="1" dirty="0"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 contains all the atoms in </a:t>
            </a:r>
            <a:r>
              <a:rPr lang="en-US" altLang="en-US" sz="2000" b="1" i="1" dirty="0"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ym typeface="Symbol" panose="05050102010706020507" pitchFamily="18" charset="2"/>
              </a:rPr>
              <a:t> (and possibly others)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b="1" dirty="0"/>
              <a:t>Note: </a:t>
            </a:r>
            <a:r>
              <a:rPr lang="en-US" sz="2000" dirty="0"/>
              <a:t>It is not necessary that the goal describes all relations </a:t>
            </a:r>
            <a:endParaRPr 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IN" sz="2000" dirty="0"/>
              <a:t>Clear(A, g)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79EBC-5276-40BC-958D-DC03AD7E3014}"/>
              </a:ext>
            </a:extLst>
          </p:cNvPr>
          <p:cNvSpPr txBox="1"/>
          <p:nvPr/>
        </p:nvSpPr>
        <p:spPr>
          <a:xfrm>
            <a:off x="8028940" y="4793734"/>
            <a:ext cx="27711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ON(A, B, g)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C, g)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ON(C, TABLE, g)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9B0C244C-1BDA-4955-B1D2-A0D2BA801E33}"/>
              </a:ext>
            </a:extLst>
          </p:cNvPr>
          <p:cNvGrpSpPr>
            <a:grpSpLocks/>
          </p:cNvGrpSpPr>
          <p:nvPr/>
        </p:nvGrpSpPr>
        <p:grpSpPr bwMode="auto">
          <a:xfrm>
            <a:off x="7871777" y="1397002"/>
            <a:ext cx="3048000" cy="2438400"/>
            <a:chOff x="3264" y="1344"/>
            <a:chExt cx="1920" cy="153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122E3F-155D-4862-8549-BC9D32ABC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BE613A-F264-463B-8B24-CFD52EB3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1655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8DFCFB-760C-46C1-A6CC-238D3A83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04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0E6CA8-5C67-498B-8354-FE9EA00AF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2CD61A-2867-4B0E-89A5-B92A63FBE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C7229849-EAAD-40F4-9BF6-EECBAB1E4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0A495FA0-9969-480C-91CA-673C57149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3C7FEA33-C3C6-498C-BA2B-885C5460A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A68731DB-FE8A-4FE6-B557-FDA95EB40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>
            <a:extLst>
              <a:ext uri="{FF2B5EF4-FFF2-40B4-BE49-F238E27FC236}">
                <a16:creationId xmlns:a16="http://schemas.microsoft.com/office/drawing/2014/main" id="{6DCE933E-4193-4E50-A012-2E6B0FB61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Language of Planning Problems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010BC68A-7135-4D6B-A155-332C5D259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2"/>
            <a:ext cx="7012941" cy="472916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Representation of goals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Assume a simpler goal ON(A,B, g)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79EBC-5276-40BC-958D-DC03AD7E3014}"/>
              </a:ext>
            </a:extLst>
          </p:cNvPr>
          <p:cNvSpPr txBox="1"/>
          <p:nvPr/>
        </p:nvSpPr>
        <p:spPr>
          <a:xfrm>
            <a:off x="4710430" y="3333290"/>
            <a:ext cx="27711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3332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Possible Goal Configuration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ON(A, B, g)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9B0C244C-1BDA-4955-B1D2-A0D2BA801E33}"/>
              </a:ext>
            </a:extLst>
          </p:cNvPr>
          <p:cNvGrpSpPr>
            <a:grpSpLocks/>
          </p:cNvGrpSpPr>
          <p:nvPr/>
        </p:nvGrpSpPr>
        <p:grpSpPr bwMode="auto">
          <a:xfrm>
            <a:off x="8971361" y="1397002"/>
            <a:ext cx="1948416" cy="1650998"/>
            <a:chOff x="3264" y="1344"/>
            <a:chExt cx="1920" cy="153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122E3F-155D-4862-8549-BC9D32ABC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BE613A-F264-463B-8B24-CFD52EB3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1655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8DFCFB-760C-46C1-A6CC-238D3A83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04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0E6CA8-5C67-498B-8354-FE9EA00AF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2CD61A-2867-4B0E-89A5-B92A63FBE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C7229849-EAAD-40F4-9BF6-EECBAB1E4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0A495FA0-9969-480C-91CA-673C57149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3C7FEA33-C3C6-498C-BA2B-885C5460A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A68731DB-FE8A-4FE6-B557-FDA95EB40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2170AA4E-0156-4238-A18F-40653CE6D90B}"/>
              </a:ext>
            </a:extLst>
          </p:cNvPr>
          <p:cNvGrpSpPr>
            <a:grpSpLocks/>
          </p:cNvGrpSpPr>
          <p:nvPr/>
        </p:nvGrpSpPr>
        <p:grpSpPr bwMode="auto">
          <a:xfrm>
            <a:off x="1377394" y="2423836"/>
            <a:ext cx="2362041" cy="1941267"/>
            <a:chOff x="3264" y="1344"/>
            <a:chExt cx="1920" cy="15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5D94B9-C5AE-4E00-A21A-7D3AF1DE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82FF48-69C1-4B5B-AF6A-482DA88B6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36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95CE66-8AE3-4C3F-A418-688D7C19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0CCD63-CBAE-4946-9A04-CEDAE996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F48A880-32F1-4501-B89E-68E5C705D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25" name="Line 11">
                <a:extLst>
                  <a:ext uri="{FF2B5EF4-FFF2-40B4-BE49-F238E27FC236}">
                    <a16:creationId xmlns:a16="http://schemas.microsoft.com/office/drawing/2014/main" id="{C984E797-81A5-4788-B1C3-96ED72FDB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" name="Line 12">
                <a:extLst>
                  <a:ext uri="{FF2B5EF4-FFF2-40B4-BE49-F238E27FC236}">
                    <a16:creationId xmlns:a16="http://schemas.microsoft.com/office/drawing/2014/main" id="{5B3CA514-CE12-44C3-90DE-E0B077CAD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28B298D4-76D0-4A07-B7FF-2EF6F62F7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5AFCEB8E-15B4-4180-9567-A5C78EA94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69887F9-A3B1-4CDF-A5F0-42ED304692CC}"/>
              </a:ext>
            </a:extLst>
          </p:cNvPr>
          <p:cNvSpPr txBox="1"/>
          <p:nvPr/>
        </p:nvSpPr>
        <p:spPr>
          <a:xfrm>
            <a:off x="1244759" y="4571878"/>
            <a:ext cx="3344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ON(A,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ON(C,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CLEAR(A,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CLEAR(B,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CLEAR(C, s0) </a:t>
            </a:r>
          </a:p>
          <a:p>
            <a:pPr marL="538163" lvl="2"/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0" name="Group 5">
            <a:extLst>
              <a:ext uri="{FF2B5EF4-FFF2-40B4-BE49-F238E27FC236}">
                <a16:creationId xmlns:a16="http://schemas.microsoft.com/office/drawing/2014/main" id="{E09A1BA7-97B0-44B7-B8E6-FACA3CF14D3B}"/>
              </a:ext>
            </a:extLst>
          </p:cNvPr>
          <p:cNvGrpSpPr>
            <a:grpSpLocks/>
          </p:cNvGrpSpPr>
          <p:nvPr/>
        </p:nvGrpSpPr>
        <p:grpSpPr bwMode="auto">
          <a:xfrm>
            <a:off x="8993777" y="3188095"/>
            <a:ext cx="1948416" cy="1650998"/>
            <a:chOff x="3264" y="1344"/>
            <a:chExt cx="1920" cy="153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638DC4-94B6-469C-8D39-F02D8B8A4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6017813-5580-4700-BB7D-5C0C62178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040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BE6B9D-5E83-4B74-904A-170038AC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27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562A807-98EA-4C59-9E4A-B0F5EC9BA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1647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41B834C-C696-47F0-A3DF-D61A2C339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46" name="Line 11">
                <a:extLst>
                  <a:ext uri="{FF2B5EF4-FFF2-40B4-BE49-F238E27FC236}">
                    <a16:creationId xmlns:a16="http://schemas.microsoft.com/office/drawing/2014/main" id="{9FDCC70A-BA5B-4C11-9DE3-8AED04CE5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47" name="Line 12">
                <a:extLst>
                  <a:ext uri="{FF2B5EF4-FFF2-40B4-BE49-F238E27FC236}">
                    <a16:creationId xmlns:a16="http://schemas.microsoft.com/office/drawing/2014/main" id="{FE7A2878-C32D-4C20-9CBC-053986E60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48" name="Line 13">
                <a:extLst>
                  <a:ext uri="{FF2B5EF4-FFF2-40B4-BE49-F238E27FC236}">
                    <a16:creationId xmlns:a16="http://schemas.microsoft.com/office/drawing/2014/main" id="{721B9B2B-03F2-454B-BB38-47CA68E2B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49" name="Line 14">
                <a:extLst>
                  <a:ext uri="{FF2B5EF4-FFF2-40B4-BE49-F238E27FC236}">
                    <a16:creationId xmlns:a16="http://schemas.microsoft.com/office/drawing/2014/main" id="{98863042-D955-4E2C-9E63-8E654F9A0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50" name="Group 5">
            <a:extLst>
              <a:ext uri="{FF2B5EF4-FFF2-40B4-BE49-F238E27FC236}">
                <a16:creationId xmlns:a16="http://schemas.microsoft.com/office/drawing/2014/main" id="{B16D94F3-09CD-4EDB-A297-B85958360DD9}"/>
              </a:ext>
            </a:extLst>
          </p:cNvPr>
          <p:cNvGrpSpPr>
            <a:grpSpLocks/>
          </p:cNvGrpSpPr>
          <p:nvPr/>
        </p:nvGrpSpPr>
        <p:grpSpPr bwMode="auto">
          <a:xfrm>
            <a:off x="9006283" y="5066901"/>
            <a:ext cx="1948416" cy="1650998"/>
            <a:chOff x="3264" y="1344"/>
            <a:chExt cx="1920" cy="153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3B6FAF0-B519-4AE4-8775-8A3E758B3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3955673-E9D6-44D4-AD8C-715D1153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045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E7F218B-C8A1-4CD0-86A7-9D75A7789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861653-3000-47D5-B26C-FE438D4F1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53A859D-77C7-45FF-A568-D31E8B58EF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56" name="Line 11">
                <a:extLst>
                  <a:ext uri="{FF2B5EF4-FFF2-40B4-BE49-F238E27FC236}">
                    <a16:creationId xmlns:a16="http://schemas.microsoft.com/office/drawing/2014/main" id="{7EFB36EE-3B6A-406A-A4AF-C3F823BF9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7" name="Line 12">
                <a:extLst>
                  <a:ext uri="{FF2B5EF4-FFF2-40B4-BE49-F238E27FC236}">
                    <a16:creationId xmlns:a16="http://schemas.microsoft.com/office/drawing/2014/main" id="{7BB365C4-FE9E-4831-B062-A9131A5D3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8" name="Line 13">
                <a:extLst>
                  <a:ext uri="{FF2B5EF4-FFF2-40B4-BE49-F238E27FC236}">
                    <a16:creationId xmlns:a16="http://schemas.microsoft.com/office/drawing/2014/main" id="{7CC53DA2-5A57-4C69-BE5E-35BDE1F72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 dirty="0"/>
              </a:p>
            </p:txBody>
          </p:sp>
          <p:sp>
            <p:nvSpPr>
              <p:cNvPr id="59" name="Line 14">
                <a:extLst>
                  <a:ext uri="{FF2B5EF4-FFF2-40B4-BE49-F238E27FC236}">
                    <a16:creationId xmlns:a16="http://schemas.microsoft.com/office/drawing/2014/main" id="{6CE1294B-BFBC-4FC8-A1C1-1E97D7CF2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95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E745-DDC5-45B0-AF79-DF9598D3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base: Axioms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C836-4E18-4EC5-AC2E-9CED393A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Knowledge base needed to support the reasoning:</a:t>
            </a:r>
          </a:p>
          <a:p>
            <a:pPr lvl="1"/>
            <a:r>
              <a:rPr lang="en-US" sz="2400" dirty="0"/>
              <a:t>Must represent changes in the world due to actions.</a:t>
            </a:r>
          </a:p>
          <a:p>
            <a:endParaRPr lang="en-US" sz="2800" dirty="0"/>
          </a:p>
          <a:p>
            <a:r>
              <a:rPr lang="en-US" sz="2800" dirty="0"/>
              <a:t>Two types of axioms: </a:t>
            </a:r>
          </a:p>
          <a:p>
            <a:pPr lvl="1"/>
            <a:r>
              <a:rPr lang="en-US" sz="2400" dirty="0"/>
              <a:t>Effect axioms</a:t>
            </a:r>
          </a:p>
          <a:p>
            <a:pPr lvl="2"/>
            <a:r>
              <a:rPr lang="en-US" sz="2000" dirty="0"/>
              <a:t>Changes in situations that result from actions</a:t>
            </a:r>
          </a:p>
          <a:p>
            <a:pPr lvl="1"/>
            <a:r>
              <a:rPr lang="en-US" sz="2400" dirty="0"/>
              <a:t>Frame axioms</a:t>
            </a:r>
          </a:p>
          <a:p>
            <a:pPr lvl="2"/>
            <a:r>
              <a:rPr lang="en-US" sz="2000" dirty="0"/>
              <a:t>Things preserved from the previous situation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773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246C3-1A5C-4054-A140-F4E2F16F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World: Effect axioms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041A-4202-4477-8EDD-C7BC87C7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Moving x from y to z.	 MOVE (x, y, z)</a:t>
            </a:r>
          </a:p>
          <a:p>
            <a:endParaRPr lang="en-US" sz="2400" dirty="0"/>
          </a:p>
          <a:p>
            <a:r>
              <a:rPr lang="en-US" sz="2400" dirty="0"/>
              <a:t>Effect axioms: </a:t>
            </a:r>
          </a:p>
          <a:p>
            <a:r>
              <a:rPr lang="en-US" sz="2400" dirty="0"/>
              <a:t>Effect of move changes on </a:t>
            </a:r>
            <a:r>
              <a:rPr lang="en-US" sz="2400" dirty="0" err="1"/>
              <a:t>ON</a:t>
            </a:r>
            <a:r>
              <a:rPr lang="en-US" sz="2400" dirty="0"/>
              <a:t> relations</a:t>
            </a:r>
          </a:p>
          <a:p>
            <a:pPr lvl="1"/>
            <a:r>
              <a:rPr lang="en-US" sz="2000" dirty="0"/>
              <a:t>ON(x, y, s) ∧ CLEAR(x, s) ∧ CLEAR(z, s) → ON(x, z, DO (MOVE (x, y, z), s)) </a:t>
            </a:r>
          </a:p>
          <a:p>
            <a:pPr lvl="1"/>
            <a:r>
              <a:rPr lang="en-US" sz="2000" dirty="0"/>
              <a:t>ON(x, y, s) ∧ CLEAR(x, s) ∧ CLEAR(z, s) → ¬ON(x, y, DO(MOVE (x, y, z), s))</a:t>
            </a:r>
          </a:p>
          <a:p>
            <a:endParaRPr lang="en-US" sz="2400" dirty="0"/>
          </a:p>
          <a:p>
            <a:r>
              <a:rPr lang="en-US" sz="2400" dirty="0"/>
              <a:t>Frame axioms: </a:t>
            </a:r>
          </a:p>
          <a:p>
            <a:r>
              <a:rPr lang="en-US" sz="2400" dirty="0"/>
              <a:t>ON relation:</a:t>
            </a:r>
          </a:p>
          <a:p>
            <a:pPr lvl="1"/>
            <a:r>
              <a:rPr lang="en-US" sz="2000" dirty="0"/>
              <a:t>ON(u, v, s) ∧ (u ≠ x) ∧ (v ≠ y) → ON(u, v, DO (MOVE (x, y, z), s))</a:t>
            </a:r>
          </a:p>
          <a:p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4355D8-29F1-4AC8-99AD-923D3CFBFF60}"/>
              </a:ext>
            </a:extLst>
          </p:cNvPr>
          <p:cNvGrpSpPr/>
          <p:nvPr/>
        </p:nvGrpSpPr>
        <p:grpSpPr>
          <a:xfrm>
            <a:off x="9672401" y="1366989"/>
            <a:ext cx="1948416" cy="871718"/>
            <a:chOff x="9672401" y="2338840"/>
            <a:chExt cx="1948416" cy="871718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6168EBE9-B022-46B7-AB63-694607FFA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72401" y="2338840"/>
              <a:ext cx="1948416" cy="871718"/>
              <a:chOff x="3264" y="2069"/>
              <a:chExt cx="1920" cy="81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51113B-CA61-4D74-AAF7-117E54AD3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72021E-EE1E-4981-8706-69C65D27E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069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4FB3CA-AD4F-490E-A32F-7CF31903A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456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4FDEF7-B227-40B7-B01B-34C7F8C27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2441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5E3E4C-2BC1-4144-979C-850138A08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8522" y="2379861"/>
              <a:ext cx="389683" cy="41275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22BF0D-8B60-4B38-A1CE-5EAC5EFCE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8522" y="2759115"/>
              <a:ext cx="389683" cy="41275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4BAE0D-3032-4D10-8571-4932BF61B74F}"/>
              </a:ext>
            </a:extLst>
          </p:cNvPr>
          <p:cNvGrpSpPr/>
          <p:nvPr/>
        </p:nvGrpSpPr>
        <p:grpSpPr>
          <a:xfrm>
            <a:off x="9672401" y="4274764"/>
            <a:ext cx="1948416" cy="893215"/>
            <a:chOff x="9672401" y="2317341"/>
            <a:chExt cx="1948416" cy="893215"/>
          </a:xfrm>
        </p:grpSpPr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DBD0F8FA-3B7C-4D54-A719-A650D017F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72401" y="2317341"/>
              <a:ext cx="1948416" cy="893215"/>
              <a:chOff x="3264" y="2049"/>
              <a:chExt cx="1920" cy="8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01551C1-5B15-4EC2-BEA5-6AEECD7F8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A70A517-3CBB-454E-B849-09C1710F6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2049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3FFC22-6AAA-4B2F-B313-9C4AF4BCF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456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9E787B6-3EAA-4146-A5E5-B3D610CC3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2450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CC77AA-BCDE-48DE-8056-10D693931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8522" y="2379861"/>
              <a:ext cx="389683" cy="41275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7CA616-3E22-4AA2-AB26-95871601A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8522" y="2759115"/>
              <a:ext cx="389683" cy="41275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6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EC8F-839D-44B9-B1F8-3D40AD7C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2570-B7A5-4838-9ED1-0E1A23ED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Frame axioms:</a:t>
            </a:r>
          </a:p>
          <a:p>
            <a:pPr lvl="1"/>
            <a:r>
              <a:rPr lang="en-US" sz="2000" dirty="0"/>
              <a:t>Represent things that remain unchanged after an action</a:t>
            </a:r>
          </a:p>
          <a:p>
            <a:endParaRPr lang="en-US" sz="2400" dirty="0"/>
          </a:p>
          <a:p>
            <a:r>
              <a:rPr lang="en-US" sz="2400" dirty="0"/>
              <a:t>ON relation:</a:t>
            </a:r>
          </a:p>
          <a:p>
            <a:pPr lvl="1"/>
            <a:r>
              <a:rPr lang="en-US" sz="2000" dirty="0"/>
              <a:t>ON(u, v, s) ∧ (u ≠ x) ∧ (v ≠ y) → ON(u, v, DO (MOVE (x, y, z), s))</a:t>
            </a:r>
          </a:p>
          <a:p>
            <a:endParaRPr lang="en-US" sz="2400" dirty="0"/>
          </a:p>
          <a:p>
            <a:r>
              <a:rPr lang="en-US" sz="2400" dirty="0"/>
              <a:t>CLEAR relation:</a:t>
            </a:r>
          </a:p>
          <a:p>
            <a:pPr lvl="1"/>
            <a:r>
              <a:rPr lang="en-US" sz="2000" dirty="0"/>
              <a:t>CLEAR(u, s) ∧ (u ≠ z) → CLEAR(u, DO (MOVE (x, y, z), s))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767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117B-FAEB-4A2B-AE40-1B42CEED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in Situation Calculus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B0CD-B55A-48F1-9070-478CE508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Planning problem: </a:t>
            </a:r>
          </a:p>
          <a:p>
            <a:pPr lvl="1"/>
            <a:r>
              <a:rPr lang="en-US" sz="2400" dirty="0"/>
              <a:t>Find a sequence of actions that lead to a goal </a:t>
            </a:r>
          </a:p>
          <a:p>
            <a:r>
              <a:rPr lang="en-US" sz="2800" dirty="0"/>
              <a:t>Planning in situation calculus is </a:t>
            </a:r>
            <a:r>
              <a:rPr lang="en-US" sz="2800" b="1" dirty="0">
                <a:solidFill>
                  <a:srgbClr val="C00000"/>
                </a:solidFill>
              </a:rPr>
              <a:t>converted to the theorem proving problem</a:t>
            </a:r>
          </a:p>
          <a:p>
            <a:pPr lvl="1"/>
            <a:r>
              <a:rPr lang="en-IN" sz="2400" dirty="0"/>
              <a:t>Goal state: </a:t>
            </a:r>
            <a:r>
              <a:rPr lang="en-US" sz="2400" dirty="0"/>
              <a:t>∃s ON(A, B, s) ∧ ON(B, C, s) ∧ On(C, TABLE, s)</a:t>
            </a:r>
          </a:p>
          <a:p>
            <a:r>
              <a:rPr lang="en-US" sz="2800" dirty="0"/>
              <a:t>Possible inference approaches:</a:t>
            </a:r>
          </a:p>
          <a:p>
            <a:pPr lvl="1"/>
            <a:r>
              <a:rPr lang="en-US" sz="2400" dirty="0"/>
              <a:t>Inference rule approach</a:t>
            </a:r>
          </a:p>
          <a:p>
            <a:pPr lvl="1"/>
            <a:r>
              <a:rPr lang="en-US" sz="2400" dirty="0"/>
              <a:t>Resolution refutation</a:t>
            </a:r>
          </a:p>
          <a:p>
            <a:r>
              <a:rPr lang="en-US" sz="2800" dirty="0"/>
              <a:t>Plan (solution) is a byproduct of theorem proving.</a:t>
            </a:r>
          </a:p>
          <a:p>
            <a:pPr lvl="1"/>
            <a:r>
              <a:rPr lang="en-US" sz="2400" dirty="0"/>
              <a:t>Example: blocks world</a:t>
            </a:r>
            <a:endParaRPr lang="en-IN" sz="2400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CE7A8C1-2472-417A-85DD-E6371E5FDD36}"/>
              </a:ext>
            </a:extLst>
          </p:cNvPr>
          <p:cNvGrpSpPr>
            <a:grpSpLocks/>
          </p:cNvGrpSpPr>
          <p:nvPr/>
        </p:nvGrpSpPr>
        <p:grpSpPr bwMode="auto">
          <a:xfrm>
            <a:off x="9502501" y="2930221"/>
            <a:ext cx="2283099" cy="1941267"/>
            <a:chOff x="3264" y="1344"/>
            <a:chExt cx="1920" cy="15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1440DD-7362-4138-8F03-18C400163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CD1D94-9933-457E-B79F-F3330C99F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1655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C9C567-C936-4C36-AED4-A2E568301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04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34C49F-E12A-40F7-944D-B92F6951C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E7DF0A-D9C7-4337-BBAF-33AEBD753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4031B1DC-5397-4C8B-9645-DF6DFC003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1" name="Line 12">
                <a:extLst>
                  <a:ext uri="{FF2B5EF4-FFF2-40B4-BE49-F238E27FC236}">
                    <a16:creationId xmlns:a16="http://schemas.microsoft.com/office/drawing/2014/main" id="{0CEB33C0-F0B5-4017-97F5-C9E5972C0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E9A9478C-7D83-406C-BB61-589B0923A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" name="Line 14">
                <a:extLst>
                  <a:ext uri="{FF2B5EF4-FFF2-40B4-BE49-F238E27FC236}">
                    <a16:creationId xmlns:a16="http://schemas.microsoft.com/office/drawing/2014/main" id="{2CE573BE-8C56-4AE6-B28B-1C56D81390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39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>
            <a:extLst>
              <a:ext uri="{FF2B5EF4-FFF2-40B4-BE49-F238E27FC236}">
                <a16:creationId xmlns:a16="http://schemas.microsoft.com/office/drawing/2014/main" id="{6DCE933E-4193-4E50-A012-2E6B0FB61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Planning in Block World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010BC68A-7135-4D6B-A155-332C5D259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89361" cy="60149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                   Initial State                                                                                 Goal State         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9B0C244C-1BDA-4955-B1D2-A0D2BA801E33}"/>
              </a:ext>
            </a:extLst>
          </p:cNvPr>
          <p:cNvGrpSpPr>
            <a:grpSpLocks/>
          </p:cNvGrpSpPr>
          <p:nvPr/>
        </p:nvGrpSpPr>
        <p:grpSpPr bwMode="auto">
          <a:xfrm>
            <a:off x="8280400" y="2147901"/>
            <a:ext cx="2283099" cy="1941267"/>
            <a:chOff x="3264" y="1344"/>
            <a:chExt cx="1920" cy="153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122E3F-155D-4862-8549-BC9D32ABC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BE613A-F264-463B-8B24-CFD52EB3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1655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8DFCFB-760C-46C1-A6CC-238D3A83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04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0E6CA8-5C67-498B-8354-FE9EA00AF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2CD61A-2867-4B0E-89A5-B92A63FBE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C7229849-EAAD-40F4-9BF6-EECBAB1E4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0A495FA0-9969-480C-91CA-673C57149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3C7FEA33-C3C6-498C-BA2B-885C5460A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A68731DB-FE8A-4FE6-B557-FDA95EB40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19" name="Group 5">
            <a:extLst>
              <a:ext uri="{FF2B5EF4-FFF2-40B4-BE49-F238E27FC236}">
                <a16:creationId xmlns:a16="http://schemas.microsoft.com/office/drawing/2014/main" id="{2170AA4E-0156-4238-A18F-40653CE6D90B}"/>
              </a:ext>
            </a:extLst>
          </p:cNvPr>
          <p:cNvGrpSpPr>
            <a:grpSpLocks/>
          </p:cNvGrpSpPr>
          <p:nvPr/>
        </p:nvGrpSpPr>
        <p:grpSpPr bwMode="auto">
          <a:xfrm>
            <a:off x="1358742" y="2150028"/>
            <a:ext cx="2362041" cy="1941267"/>
            <a:chOff x="3264" y="1344"/>
            <a:chExt cx="1920" cy="15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5D94B9-C5AE-4E00-A21A-7D3AF1DE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82FF48-69C1-4B5B-AF6A-482DA88B6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36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95CE66-8AE3-4C3F-A418-688D7C19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0CCD63-CBAE-4946-9A04-CEDAE996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F48A880-32F1-4501-B89E-68E5C705D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25" name="Line 11">
                <a:extLst>
                  <a:ext uri="{FF2B5EF4-FFF2-40B4-BE49-F238E27FC236}">
                    <a16:creationId xmlns:a16="http://schemas.microsoft.com/office/drawing/2014/main" id="{C984E797-81A5-4788-B1C3-96ED72FDB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" name="Line 12">
                <a:extLst>
                  <a:ext uri="{FF2B5EF4-FFF2-40B4-BE49-F238E27FC236}">
                    <a16:creationId xmlns:a16="http://schemas.microsoft.com/office/drawing/2014/main" id="{5B3CA514-CE12-44C3-90DE-E0B077CAD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28B298D4-76D0-4A07-B7FF-2EF6F62F7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5AFCEB8E-15B4-4180-9567-A5C78EA94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69887F9-A3B1-4CDF-A5F0-42ED304692CC}"/>
              </a:ext>
            </a:extLst>
          </p:cNvPr>
          <p:cNvSpPr txBox="1"/>
          <p:nvPr/>
        </p:nvSpPr>
        <p:spPr>
          <a:xfrm>
            <a:off x="838359" y="4571878"/>
            <a:ext cx="3344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ON(A,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ON(C,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CLEAR(A,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CLEAR(B,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CLEAR(C, s0)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5AB20A-9F15-4408-94B9-161B83474AB0}"/>
              </a:ext>
            </a:extLst>
          </p:cNvPr>
          <p:cNvSpPr txBox="1"/>
          <p:nvPr/>
        </p:nvSpPr>
        <p:spPr>
          <a:xfrm>
            <a:off x="8141422" y="4571878"/>
            <a:ext cx="27711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ON(A, B, g)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C, g)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ON(C, TABLE, g)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C972DB-D777-491A-ACA3-AA8B3B06E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587662"/>
              </p:ext>
            </p:extLst>
          </p:nvPr>
        </p:nvGraphicFramePr>
        <p:xfrm>
          <a:off x="406400" y="1397002"/>
          <a:ext cx="11379200" cy="472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157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>
            <a:extLst>
              <a:ext uri="{FF2B5EF4-FFF2-40B4-BE49-F238E27FC236}">
                <a16:creationId xmlns:a16="http://schemas.microsoft.com/office/drawing/2014/main" id="{6DCE933E-4193-4E50-A012-2E6B0FB61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Planning in Block World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010BC68A-7135-4D6B-A155-332C5D259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7942" y="3162824"/>
            <a:ext cx="2362042" cy="39464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             s0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2170AA4E-0156-4238-A18F-40653CE6D90B}"/>
              </a:ext>
            </a:extLst>
          </p:cNvPr>
          <p:cNvGrpSpPr>
            <a:grpSpLocks/>
          </p:cNvGrpSpPr>
          <p:nvPr/>
        </p:nvGrpSpPr>
        <p:grpSpPr bwMode="auto">
          <a:xfrm>
            <a:off x="1307942" y="1177267"/>
            <a:ext cx="2362041" cy="1941267"/>
            <a:chOff x="3264" y="1344"/>
            <a:chExt cx="1920" cy="15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5D94B9-C5AE-4E00-A21A-7D3AF1DE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82FF48-69C1-4B5B-AF6A-482DA88B6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36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95CE66-8AE3-4C3F-A418-688D7C19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D0CCD63-CBAE-4946-9A04-CEDAE9966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F48A880-32F1-4501-B89E-68E5C705D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25" name="Line 11">
                <a:extLst>
                  <a:ext uri="{FF2B5EF4-FFF2-40B4-BE49-F238E27FC236}">
                    <a16:creationId xmlns:a16="http://schemas.microsoft.com/office/drawing/2014/main" id="{C984E797-81A5-4788-B1C3-96ED72FDB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" name="Line 12">
                <a:extLst>
                  <a:ext uri="{FF2B5EF4-FFF2-40B4-BE49-F238E27FC236}">
                    <a16:creationId xmlns:a16="http://schemas.microsoft.com/office/drawing/2014/main" id="{5B3CA514-CE12-44C3-90DE-E0B077CAD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28B298D4-76D0-4A07-B7FF-2EF6F62F7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5AFCEB8E-15B4-4180-9567-A5C78EA948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69887F9-A3B1-4CDF-A5F0-42ED304692CC}"/>
              </a:ext>
            </a:extLst>
          </p:cNvPr>
          <p:cNvSpPr txBox="1"/>
          <p:nvPr/>
        </p:nvSpPr>
        <p:spPr>
          <a:xfrm>
            <a:off x="1041559" y="4033027"/>
            <a:ext cx="3344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ON(A,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ON(C, TABLE,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CLEAR(A,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CLEAR(B, s0)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CLEAR(C, s0) </a:t>
            </a:r>
          </a:p>
          <a:p>
            <a:pPr marL="538163" lvl="2"/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5AB20A-9F15-4408-94B9-161B83474AB0}"/>
              </a:ext>
            </a:extLst>
          </p:cNvPr>
          <p:cNvSpPr txBox="1"/>
          <p:nvPr/>
        </p:nvSpPr>
        <p:spPr>
          <a:xfrm>
            <a:off x="4386422" y="4033027"/>
            <a:ext cx="35742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MOVE(B, TABLE, C)</a:t>
            </a:r>
          </a:p>
          <a:p>
            <a:pPr marL="0" lvl="1"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S1 = DO(MOVE(B, TABLE, C), s0)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" name="Group 5">
            <a:extLst>
              <a:ext uri="{FF2B5EF4-FFF2-40B4-BE49-F238E27FC236}">
                <a16:creationId xmlns:a16="http://schemas.microsoft.com/office/drawing/2014/main" id="{77DD2F62-4A76-42D2-8870-419E9E268F30}"/>
              </a:ext>
            </a:extLst>
          </p:cNvPr>
          <p:cNvGrpSpPr>
            <a:grpSpLocks/>
          </p:cNvGrpSpPr>
          <p:nvPr/>
        </p:nvGrpSpPr>
        <p:grpSpPr bwMode="auto">
          <a:xfrm>
            <a:off x="8482061" y="1177267"/>
            <a:ext cx="2362041" cy="1941267"/>
            <a:chOff x="3264" y="1344"/>
            <a:chExt cx="1920" cy="153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B6D9DB-7BE4-412B-BE51-FF78B822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02CC7B-71A8-4381-9A18-A5CFB43C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36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4A6A24-D5A2-413A-96A1-44411A4A2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048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E53EBD-7823-4EA3-BF6D-4CFA42E33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2E0A7A-2EE7-47CB-A5E7-A5C5C830F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36" name="Line 11">
                <a:extLst>
                  <a:ext uri="{FF2B5EF4-FFF2-40B4-BE49-F238E27FC236}">
                    <a16:creationId xmlns:a16="http://schemas.microsoft.com/office/drawing/2014/main" id="{45B3FF4D-E11A-407A-ABA3-C21C607BC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" name="Line 12">
                <a:extLst>
                  <a:ext uri="{FF2B5EF4-FFF2-40B4-BE49-F238E27FC236}">
                    <a16:creationId xmlns:a16="http://schemas.microsoft.com/office/drawing/2014/main" id="{A2BAFEDA-6F99-4866-9646-B64CFB467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" name="Line 13">
                <a:extLst>
                  <a:ext uri="{FF2B5EF4-FFF2-40B4-BE49-F238E27FC236}">
                    <a16:creationId xmlns:a16="http://schemas.microsoft.com/office/drawing/2014/main" id="{B03893D8-F823-4AF0-BCB4-8D0171AD3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9" name="Line 14">
                <a:extLst>
                  <a:ext uri="{FF2B5EF4-FFF2-40B4-BE49-F238E27FC236}">
                    <a16:creationId xmlns:a16="http://schemas.microsoft.com/office/drawing/2014/main" id="{FE6774CA-8308-45AA-B389-89AF148ED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5A664D7-86D4-47E9-98CA-8190CC26E56F}"/>
              </a:ext>
            </a:extLst>
          </p:cNvPr>
          <p:cNvSpPr txBox="1"/>
          <p:nvPr/>
        </p:nvSpPr>
        <p:spPr>
          <a:xfrm>
            <a:off x="8194882" y="4033027"/>
            <a:ext cx="27711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ON(A, TABLE, s1)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C, s1)</a:t>
            </a:r>
          </a:p>
          <a:p>
            <a:pPr marL="538163" lvl="2"/>
            <a:r>
              <a:rPr lang="en-US" sz="2000" dirty="0">
                <a:solidFill>
                  <a:srgbClr val="C00000"/>
                </a:solidFill>
              </a:rPr>
              <a:t>¬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ON(B, TABLE, s1)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ON(C, TABLE, s1)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CLEAR(A, s1)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CLEAR(B, s1) </a:t>
            </a:r>
          </a:p>
          <a:p>
            <a:pPr marL="538163" lvl="2"/>
            <a:r>
              <a:rPr lang="en-US" sz="2000" dirty="0">
                <a:solidFill>
                  <a:srgbClr val="C00000"/>
                </a:solidFill>
              </a:rPr>
              <a:t>¬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CLEAR(C, s1) 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2DAE8A83-9111-4AA5-9CF6-9C9DD797D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060" y="3164602"/>
            <a:ext cx="2362042" cy="39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kern="0" dirty="0"/>
              <a:t>             s1</a:t>
            </a:r>
            <a:endParaRPr lang="en-US" altLang="en-US" sz="2000" kern="0" dirty="0">
              <a:sym typeface="Symbol" panose="05050102010706020507" pitchFamily="18" charset="2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F7FC603-9A14-4196-9CE9-7067E86C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508" y="3231676"/>
            <a:ext cx="2362042" cy="39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kern="0" dirty="0">
                <a:sym typeface="Symbol" panose="05050102010706020507" pitchFamily="18" charset="2"/>
              </a:rPr>
              <a:t>Action</a:t>
            </a:r>
            <a:endParaRPr lang="en-US" altLang="en-US" sz="2000" kern="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381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0" grpId="0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>
            <a:extLst>
              <a:ext uri="{FF2B5EF4-FFF2-40B4-BE49-F238E27FC236}">
                <a16:creationId xmlns:a16="http://schemas.microsoft.com/office/drawing/2014/main" id="{6DCE933E-4193-4E50-A012-2E6B0FB61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Planning in Block World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010BC68A-7135-4D6B-A155-332C5D259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7942" y="3162824"/>
            <a:ext cx="2362042" cy="39464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             s1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9887F9-A3B1-4CDF-A5F0-42ED304692CC}"/>
              </a:ext>
            </a:extLst>
          </p:cNvPr>
          <p:cNvSpPr txBox="1"/>
          <p:nvPr/>
        </p:nvSpPr>
        <p:spPr>
          <a:xfrm>
            <a:off x="1041559" y="4033027"/>
            <a:ext cx="3344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ON(A, TABLE, s1)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C, s1)</a:t>
            </a:r>
          </a:p>
          <a:p>
            <a:pPr marL="538163" lvl="2"/>
            <a:r>
              <a:rPr lang="en-US" sz="2000" dirty="0"/>
              <a:t>¬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TABLE, s1)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ON(C, TABLE, s1)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CLEAR(A, s1)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CLEAR(B, s1) </a:t>
            </a:r>
          </a:p>
          <a:p>
            <a:pPr marL="538163" lvl="2"/>
            <a:r>
              <a:rPr lang="en-US" sz="2000" dirty="0"/>
              <a:t>¬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CLEAR(C, s1)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5AB20A-9F15-4408-94B9-161B83474AB0}"/>
              </a:ext>
            </a:extLst>
          </p:cNvPr>
          <p:cNvSpPr txBox="1"/>
          <p:nvPr/>
        </p:nvSpPr>
        <p:spPr>
          <a:xfrm>
            <a:off x="4386422" y="4033027"/>
            <a:ext cx="35742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MOVE(A, TABLE, B)</a:t>
            </a:r>
          </a:p>
          <a:p>
            <a:pPr marL="0" lvl="1"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s2 = DO(MOVE(A, TABLE, B), s1)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" name="Group 5">
            <a:extLst>
              <a:ext uri="{FF2B5EF4-FFF2-40B4-BE49-F238E27FC236}">
                <a16:creationId xmlns:a16="http://schemas.microsoft.com/office/drawing/2014/main" id="{77DD2F62-4A76-42D2-8870-419E9E268F30}"/>
              </a:ext>
            </a:extLst>
          </p:cNvPr>
          <p:cNvGrpSpPr>
            <a:grpSpLocks/>
          </p:cNvGrpSpPr>
          <p:nvPr/>
        </p:nvGrpSpPr>
        <p:grpSpPr bwMode="auto">
          <a:xfrm>
            <a:off x="8482061" y="1177267"/>
            <a:ext cx="2362041" cy="1941267"/>
            <a:chOff x="3264" y="1344"/>
            <a:chExt cx="1920" cy="153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B6D9DB-7BE4-412B-BE51-FF78B822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02CC7B-71A8-4381-9A18-A5CFB43C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1658"/>
              <a:ext cx="384" cy="39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4A6A24-D5A2-413A-96A1-44411A4A2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048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E53EBD-7823-4EA3-BF6D-4CFA42E33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2E0A7A-2EE7-47CB-A5E7-A5C5C830F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36" name="Line 11">
                <a:extLst>
                  <a:ext uri="{FF2B5EF4-FFF2-40B4-BE49-F238E27FC236}">
                    <a16:creationId xmlns:a16="http://schemas.microsoft.com/office/drawing/2014/main" id="{45B3FF4D-E11A-407A-ABA3-C21C607BC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" name="Line 12">
                <a:extLst>
                  <a:ext uri="{FF2B5EF4-FFF2-40B4-BE49-F238E27FC236}">
                    <a16:creationId xmlns:a16="http://schemas.microsoft.com/office/drawing/2014/main" id="{A2BAFEDA-6F99-4866-9646-B64CFB467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8" name="Line 13">
                <a:extLst>
                  <a:ext uri="{FF2B5EF4-FFF2-40B4-BE49-F238E27FC236}">
                    <a16:creationId xmlns:a16="http://schemas.microsoft.com/office/drawing/2014/main" id="{B03893D8-F823-4AF0-BCB4-8D0171AD3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9" name="Line 14">
                <a:extLst>
                  <a:ext uri="{FF2B5EF4-FFF2-40B4-BE49-F238E27FC236}">
                    <a16:creationId xmlns:a16="http://schemas.microsoft.com/office/drawing/2014/main" id="{FE6774CA-8308-45AA-B389-89AF148ED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5A664D7-86D4-47E9-98CA-8190CC26E56F}"/>
              </a:ext>
            </a:extLst>
          </p:cNvPr>
          <p:cNvSpPr txBox="1"/>
          <p:nvPr/>
        </p:nvSpPr>
        <p:spPr>
          <a:xfrm>
            <a:off x="8194882" y="4033027"/>
            <a:ext cx="27711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ON(A, B, s2)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C, s2)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ON(C, TABLE, s2) </a:t>
            </a:r>
          </a:p>
          <a:p>
            <a:pPr marL="538163" lvl="2"/>
            <a:r>
              <a:rPr lang="en-US" sz="2000" dirty="0">
                <a:solidFill>
                  <a:srgbClr val="C00000"/>
                </a:solidFill>
              </a:rPr>
              <a:t>¬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ON(A, TABLE, s2)</a:t>
            </a:r>
          </a:p>
          <a:p>
            <a:pPr marL="538163" lvl="2"/>
            <a:r>
              <a:rPr lang="en-US" sz="2000" dirty="0"/>
              <a:t>¬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TABLE, s2)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CLEAR(A, s2) </a:t>
            </a:r>
          </a:p>
          <a:p>
            <a:pPr marL="538163" lvl="2"/>
            <a:r>
              <a:rPr lang="en-US" sz="2000" dirty="0">
                <a:solidFill>
                  <a:srgbClr val="C00000"/>
                </a:solidFill>
              </a:rPr>
              <a:t>¬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CLEAR(B, s1) </a:t>
            </a:r>
          </a:p>
          <a:p>
            <a:pPr marL="538163" lvl="2"/>
            <a:r>
              <a:rPr lang="en-US" sz="2000" dirty="0"/>
              <a:t>¬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CLEAR(C, s1) 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2DAE8A83-9111-4AA5-9CF6-9C9DD797D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2060" y="3164602"/>
            <a:ext cx="2362042" cy="39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kern="0" dirty="0"/>
              <a:t>             s2</a:t>
            </a:r>
            <a:endParaRPr lang="en-US" altLang="en-US" sz="2000" kern="0" dirty="0">
              <a:sym typeface="Symbol" panose="05050102010706020507" pitchFamily="18" charset="2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F7FC603-9A14-4196-9CE9-7067E86C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508" y="3231676"/>
            <a:ext cx="2362042" cy="39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 kern="0" dirty="0">
                <a:sym typeface="Symbol" panose="05050102010706020507" pitchFamily="18" charset="2"/>
              </a:rPr>
              <a:t>Action</a:t>
            </a:r>
            <a:endParaRPr lang="en-US" altLang="en-US" sz="2000" kern="0" dirty="0">
              <a:sym typeface="Symbol" panose="05050102010706020507" pitchFamily="18" charset="2"/>
            </a:endParaRP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C35EDE33-0714-4159-97C8-67FACE770AF7}"/>
              </a:ext>
            </a:extLst>
          </p:cNvPr>
          <p:cNvGrpSpPr>
            <a:grpSpLocks/>
          </p:cNvGrpSpPr>
          <p:nvPr/>
        </p:nvGrpSpPr>
        <p:grpSpPr bwMode="auto">
          <a:xfrm>
            <a:off x="1309101" y="1177267"/>
            <a:ext cx="2362041" cy="1941267"/>
            <a:chOff x="3264" y="1344"/>
            <a:chExt cx="1920" cy="153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DA605B-873A-47C7-8B53-6CA98DF92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98CC11-7AC8-4E9A-BE76-B37D51248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36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277D4D2-F687-4CDA-9E25-136BD52E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048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E13FBEA-1946-46C7-928E-9A0330B49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50CFA4E-D1E2-4F6C-9F86-933EC699D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id="{00BB5439-310B-4D0D-8846-153B933C2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0" name="Line 12">
                <a:extLst>
                  <a:ext uri="{FF2B5EF4-FFF2-40B4-BE49-F238E27FC236}">
                    <a16:creationId xmlns:a16="http://schemas.microsoft.com/office/drawing/2014/main" id="{72D97011-AA65-4504-844C-DEC4F1544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B801000A-56A3-44E4-8E1B-E6695E2A9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52" name="Line 14">
                <a:extLst>
                  <a:ext uri="{FF2B5EF4-FFF2-40B4-BE49-F238E27FC236}">
                    <a16:creationId xmlns:a16="http://schemas.microsoft.com/office/drawing/2014/main" id="{ABDED39C-42E0-432B-8DFE-14D2111B2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2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0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3496-9055-4C1B-91A1-26636869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in Situation Calculus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830E-2F2F-461C-87F3-68AAFE67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5689600" cy="4729164"/>
          </a:xfrm>
        </p:spPr>
        <p:txBody>
          <a:bodyPr/>
          <a:lstStyle/>
          <a:p>
            <a:r>
              <a:rPr lang="en-US" sz="2400" dirty="0"/>
              <a:t>Planning problem: </a:t>
            </a:r>
          </a:p>
          <a:p>
            <a:pPr lvl="1"/>
            <a:r>
              <a:rPr lang="en-US" sz="2000" dirty="0"/>
              <a:t>Find a sequence of actions that lead to a goal</a:t>
            </a:r>
          </a:p>
          <a:p>
            <a:pPr lvl="1"/>
            <a:r>
              <a:rPr lang="en-US" sz="2000" dirty="0"/>
              <a:t>Planning in situation calculus is converted to theorem proving.</a:t>
            </a:r>
          </a:p>
          <a:p>
            <a:r>
              <a:rPr lang="en-US" sz="2400" dirty="0"/>
              <a:t>Problems with situation calculus:</a:t>
            </a:r>
          </a:p>
          <a:p>
            <a:pPr lvl="1"/>
            <a:r>
              <a:rPr lang="en-US" sz="2000" dirty="0"/>
              <a:t>Large search space</a:t>
            </a:r>
          </a:p>
          <a:p>
            <a:pPr lvl="1"/>
            <a:r>
              <a:rPr lang="en-US" sz="2000" dirty="0"/>
              <a:t>Large number of axioms to be defined for one action</a:t>
            </a:r>
          </a:p>
          <a:p>
            <a:pPr lvl="1"/>
            <a:r>
              <a:rPr lang="en-US" sz="2000" dirty="0"/>
              <a:t>Proof may not lead to the best (shortest) plan. </a:t>
            </a:r>
          </a:p>
          <a:p>
            <a:pPr marL="400044" indent="-342900"/>
            <a:r>
              <a:rPr lang="en-US" sz="2400" dirty="0"/>
              <a:t>Solution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2FC2BA-7158-4F55-A4A3-ADDE6090226C}"/>
              </a:ext>
            </a:extLst>
          </p:cNvPr>
          <p:cNvSpPr txBox="1">
            <a:spLocks/>
          </p:cNvSpPr>
          <p:nvPr/>
        </p:nvSpPr>
        <p:spPr bwMode="auto">
          <a:xfrm>
            <a:off x="6502400" y="1397002"/>
            <a:ext cx="5689600" cy="535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Complex state description and local action effects:</a:t>
            </a:r>
          </a:p>
          <a:p>
            <a:pPr lvl="1"/>
            <a:r>
              <a:rPr lang="en-US" sz="2000" kern="0" dirty="0"/>
              <a:t>Avoid the enumeration and inference of every state component, focus on changes</a:t>
            </a:r>
          </a:p>
          <a:p>
            <a:r>
              <a:rPr lang="en-US" sz="2400" kern="0" dirty="0"/>
              <a:t>Many possible actions:</a:t>
            </a:r>
          </a:p>
          <a:p>
            <a:pPr lvl="1"/>
            <a:r>
              <a:rPr lang="en-US" sz="2000" kern="0" dirty="0"/>
              <a:t>Apply actions that make progress towards the goal</a:t>
            </a:r>
          </a:p>
          <a:p>
            <a:pPr lvl="1"/>
            <a:r>
              <a:rPr lang="en-US" sz="2000" kern="0" dirty="0"/>
              <a:t>Understand what the effect of actions is and reason with the consequences</a:t>
            </a:r>
          </a:p>
          <a:p>
            <a:r>
              <a:rPr lang="en-US" sz="2400" kern="0" dirty="0"/>
              <a:t>Sequences of actions in the plan can be too long</a:t>
            </a:r>
          </a:p>
          <a:p>
            <a:pPr lvl="1"/>
            <a:r>
              <a:rPr lang="en-US" sz="2000" kern="0" dirty="0"/>
              <a:t>Many goals consists of independent or nearly independent sub-goals</a:t>
            </a:r>
          </a:p>
          <a:p>
            <a:pPr lvl="1"/>
            <a:r>
              <a:rPr lang="en-US" sz="2000" kern="0" dirty="0"/>
              <a:t>Allow goal decomposition &amp; divide and conquer strategies</a:t>
            </a:r>
            <a:endParaRPr lang="en-IN" sz="2000" kern="0" dirty="0"/>
          </a:p>
        </p:txBody>
      </p:sp>
    </p:spTree>
    <p:extLst>
      <p:ext uri="{BB962C8B-B14F-4D97-AF65-F5344CB8AC3E}">
        <p14:creationId xmlns:p14="http://schemas.microsoft.com/office/powerpoint/2010/main" val="79323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36D3-B93A-4C6D-B984-278C93AE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STRIPS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7EAA-8DE5-4E58-B3A6-AD884DBAC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Defines a restricted version of the FOL representation language as compared to the situation calculus </a:t>
            </a:r>
          </a:p>
          <a:p>
            <a:r>
              <a:rPr lang="en-US" sz="2400" dirty="0"/>
              <a:t>Advantage: Leads to more efficient planning algorithms.</a:t>
            </a:r>
          </a:p>
          <a:p>
            <a:pPr lvl="1"/>
            <a:r>
              <a:rPr lang="en-US" sz="2000" dirty="0"/>
              <a:t>State-space search with structured representations of states, actions and goals</a:t>
            </a:r>
          </a:p>
          <a:p>
            <a:pPr lvl="1"/>
            <a:r>
              <a:rPr lang="en-US" sz="2000" dirty="0"/>
              <a:t>Action representation avoids the frame problem </a:t>
            </a:r>
          </a:p>
          <a:p>
            <a:r>
              <a:rPr lang="en-US" sz="2400" dirty="0"/>
              <a:t>STRIPS planning problem</a:t>
            </a:r>
          </a:p>
          <a:p>
            <a:pPr lvl="1"/>
            <a:r>
              <a:rPr lang="en-US" sz="2000" dirty="0"/>
              <a:t>Much like a standard search (planning) problem;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307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83FB-81F8-44DA-BB99-DE34AC67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Planning</a:t>
            </a:r>
            <a:endParaRPr lang="en-IN" dirty="0"/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30AE4CD6-638A-427D-B976-DC3387598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Clr>
                <a:srgbClr val="6600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Calibri" panose="020F0502020204030204" pitchFamily="34" charset="0"/>
              </a:rPr>
              <a:t>The goal of action planning is to choose actions and ordering relations among these actions to achieve specified goals</a:t>
            </a:r>
          </a:p>
          <a:p>
            <a:pPr algn="just" eaLnBrk="1" hangingPunct="1">
              <a:lnSpc>
                <a:spcPct val="90000"/>
              </a:lnSpc>
              <a:buClr>
                <a:srgbClr val="6600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Calibri" panose="020F0502020204030204" pitchFamily="34" charset="0"/>
              </a:rPr>
              <a:t>Search-based problem solving applied to 8-puzzle was one example of planning, but our description of this problem used specific data structures and functions</a:t>
            </a:r>
          </a:p>
          <a:p>
            <a:pPr algn="just" eaLnBrk="1" hangingPunct="1">
              <a:lnSpc>
                <a:spcPct val="90000"/>
              </a:lnSpc>
              <a:buClr>
                <a:srgbClr val="6600CC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Calibri" panose="020F0502020204030204" pitchFamily="34" charset="0"/>
              </a:rPr>
              <a:t>Here, we will develop a non-specific</a:t>
            </a:r>
            <a:r>
              <a:rPr lang="en-US" altLang="en-US" sz="2800" dirty="0">
                <a:solidFill>
                  <a:srgbClr val="996600"/>
                </a:solidFill>
                <a:cs typeface="Calibri" panose="020F0502020204030204" pitchFamily="34" charset="0"/>
              </a:rPr>
              <a:t>, logic-based language to represent knowledge </a:t>
            </a:r>
            <a:r>
              <a:rPr lang="en-US" altLang="en-US" sz="2800" dirty="0">
                <a:cs typeface="Calibri" panose="020F0502020204030204" pitchFamily="34" charset="0"/>
              </a:rPr>
              <a:t>about actions, states, and goals, and we will study how search algorithms can exploit this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970F4B34-7FB4-4809-ABA8-0837E279E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  <a:cs typeface="Calibri" panose="020F0502020204030204" pitchFamily="34" charset="0"/>
              </a:rPr>
              <a:t>STRIPS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E369001-8EF1-4B35-BF6A-94D4D1190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6400" indent="-406400"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STRIPS: a simple, still reasonably expressive </a:t>
            </a:r>
            <a:br>
              <a:rPr lang="en-US" altLang="en-US" sz="2400" dirty="0"/>
            </a:br>
            <a:r>
              <a:rPr lang="en-US" altLang="en-US" sz="2400" dirty="0"/>
              <a:t>planning language based on logic</a:t>
            </a:r>
          </a:p>
          <a:p>
            <a:pPr marL="1028700" lvl="1" indent="-457200" eaLnBrk="1" hangingPunct="1">
              <a:buClrTx/>
              <a:buFont typeface="+mj-lt"/>
              <a:buAutoNum type="arabicPeriod"/>
            </a:pPr>
            <a:r>
              <a:rPr lang="en-US" altLang="en-US" sz="2400" dirty="0">
                <a:ea typeface="+mn-ea"/>
                <a:cs typeface="+mn-cs"/>
              </a:rPr>
              <a:t>Represent planning problems in STRIPS</a:t>
            </a:r>
          </a:p>
          <a:p>
            <a:pPr marL="1028700" lvl="1" indent="-457200" eaLnBrk="1" hangingPunct="1">
              <a:buClrTx/>
              <a:buFont typeface="+mj-lt"/>
              <a:buAutoNum type="arabicPeriod"/>
            </a:pPr>
            <a:r>
              <a:rPr lang="en-US" altLang="en-US" sz="2400" dirty="0">
                <a:ea typeface="+mn-ea"/>
                <a:cs typeface="+mn-cs"/>
              </a:rPr>
              <a:t>Planning methods </a:t>
            </a:r>
          </a:p>
          <a:p>
            <a:pPr marL="1028700" lvl="1" indent="-457200" eaLnBrk="1" hangingPunct="1">
              <a:buClrTx/>
              <a:buFont typeface="+mj-lt"/>
              <a:buAutoNum type="arabicPeriod"/>
            </a:pPr>
            <a:r>
              <a:rPr lang="en-US" altLang="en-US" sz="2400" dirty="0">
                <a:ea typeface="+mn-ea"/>
                <a:cs typeface="+mn-cs"/>
              </a:rPr>
              <a:t>Extensions of STRIPS</a:t>
            </a:r>
          </a:p>
          <a:p>
            <a:pPr marL="406400" indent="-406400">
              <a:buClr>
                <a:srgbClr val="0033CC"/>
              </a:buClr>
            </a:pPr>
            <a:r>
              <a:rPr lang="en-US" altLang="en-US" sz="2400" dirty="0"/>
              <a:t>Like programming</a:t>
            </a:r>
          </a:p>
          <a:p>
            <a:pPr marL="406400" indent="-406400">
              <a:buClr>
                <a:srgbClr val="0033CC"/>
              </a:buClr>
            </a:pPr>
            <a:r>
              <a:rPr lang="en-US" altLang="en-US" sz="2400" dirty="0"/>
              <a:t>Knowledge representation is still an art </a:t>
            </a:r>
          </a:p>
        </p:txBody>
      </p:sp>
      <p:pic>
        <p:nvPicPr>
          <p:cNvPr id="8197" name="Picture 4" descr="Shakey">
            <a:extLst>
              <a:ext uri="{FF2B5EF4-FFF2-40B4-BE49-F238E27FC236}">
                <a16:creationId xmlns:a16="http://schemas.microsoft.com/office/drawing/2014/main" id="{D8A3A625-AE08-46EC-A107-A09870745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78279"/>
            <a:ext cx="3708400" cy="4975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5">
            <a:extLst>
              <a:ext uri="{FF2B5EF4-FFF2-40B4-BE49-F238E27FC236}">
                <a16:creationId xmlns:a16="http://schemas.microsoft.com/office/drawing/2014/main" id="{D0B271DC-6860-4170-A564-B151D3D1F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5880" y="1170502"/>
            <a:ext cx="19710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SHAKEY the Robot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D81B-9674-F750-F73E-0BDCE0DE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Classical Planning: STRIPS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8BF7-97AB-3E32-9F13-1E2A9F31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 STRIPS Planning task is 5-tuple </a:t>
            </a:r>
            <a:r>
              <a:rPr lang="el-GR" sz="2800" dirty="0"/>
              <a:t>= </a:t>
            </a:r>
            <a:r>
              <a:rPr lang="el-GR" sz="2800" dirty="0">
                <a:solidFill>
                  <a:schemeClr val="tx1"/>
                </a:solidFill>
              </a:rPr>
              <a:t>〈</a:t>
            </a:r>
            <a:r>
              <a:rPr lang="en-IN" sz="2800" i="1" dirty="0">
                <a:solidFill>
                  <a:schemeClr val="tx1"/>
                </a:solidFill>
              </a:rPr>
              <a:t>F</a:t>
            </a:r>
            <a:r>
              <a:rPr lang="en-IN" sz="2800" dirty="0">
                <a:solidFill>
                  <a:schemeClr val="tx1"/>
                </a:solidFill>
              </a:rPr>
              <a:t>,</a:t>
            </a:r>
            <a:r>
              <a:rPr lang="en-IN" sz="2800" i="1" dirty="0">
                <a:solidFill>
                  <a:schemeClr val="tx1"/>
                </a:solidFill>
              </a:rPr>
              <a:t> O</a:t>
            </a:r>
            <a:r>
              <a:rPr lang="en-IN" sz="2800" dirty="0">
                <a:solidFill>
                  <a:schemeClr val="tx1"/>
                </a:solidFill>
              </a:rPr>
              <a:t>,</a:t>
            </a:r>
            <a:r>
              <a:rPr lang="en-IN" sz="2800" i="1" dirty="0">
                <a:solidFill>
                  <a:schemeClr val="tx1"/>
                </a:solidFill>
              </a:rPr>
              <a:t> c</a:t>
            </a:r>
            <a:r>
              <a:rPr lang="en-IN" sz="2800" dirty="0">
                <a:solidFill>
                  <a:schemeClr val="tx1"/>
                </a:solidFill>
              </a:rPr>
              <a:t>,</a:t>
            </a:r>
            <a:r>
              <a:rPr lang="en-IN" sz="2800" i="1" dirty="0">
                <a:solidFill>
                  <a:schemeClr val="tx1"/>
                </a:solidFill>
              </a:rPr>
              <a:t> I</a:t>
            </a:r>
            <a:r>
              <a:rPr lang="en-IN" sz="2800" dirty="0">
                <a:solidFill>
                  <a:schemeClr val="tx1"/>
                </a:solidFill>
              </a:rPr>
              <a:t>,</a:t>
            </a:r>
            <a:r>
              <a:rPr lang="en-IN" sz="2800" i="1" dirty="0">
                <a:solidFill>
                  <a:schemeClr val="tx1"/>
                </a:solidFill>
              </a:rPr>
              <a:t> G</a:t>
            </a:r>
            <a:r>
              <a:rPr lang="en-IN" sz="2800" dirty="0">
                <a:solidFill>
                  <a:schemeClr val="tx1"/>
                </a:solidFill>
              </a:rPr>
              <a:t>〉</a:t>
            </a:r>
            <a:r>
              <a:rPr lang="en-IN" sz="2800" dirty="0"/>
              <a:t>:</a:t>
            </a:r>
          </a:p>
          <a:p>
            <a:pPr lvl="1"/>
            <a:r>
              <a:rPr lang="en-IN" sz="2400" i="1" dirty="0">
                <a:solidFill>
                  <a:schemeClr val="tx1"/>
                </a:solidFill>
              </a:rPr>
              <a:t>F :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2"/>
                </a:solidFill>
                <a:ea typeface="+mn-ea"/>
                <a:cs typeface="+mn-cs"/>
              </a:rPr>
              <a:t>finite set of atoms (</a:t>
            </a:r>
            <a:r>
              <a:rPr lang="en-IN" sz="2400" dirty="0" err="1">
                <a:solidFill>
                  <a:schemeClr val="accent2"/>
                </a:solidFill>
                <a:ea typeface="+mn-ea"/>
                <a:cs typeface="+mn-cs"/>
              </a:rPr>
              <a:t>boolean</a:t>
            </a:r>
            <a:r>
              <a:rPr lang="en-IN" sz="2400" dirty="0">
                <a:solidFill>
                  <a:schemeClr val="accent2"/>
                </a:solidFill>
                <a:ea typeface="+mn-ea"/>
                <a:cs typeface="+mn-cs"/>
              </a:rPr>
              <a:t> variables)</a:t>
            </a:r>
          </a:p>
          <a:p>
            <a:pPr lvl="1"/>
            <a:r>
              <a:rPr lang="en-IN" sz="2400" i="1" dirty="0">
                <a:solidFill>
                  <a:schemeClr val="tx1"/>
                </a:solidFill>
              </a:rPr>
              <a:t>O</a:t>
            </a:r>
            <a:r>
              <a:rPr lang="en-IN" sz="2400" dirty="0"/>
              <a:t>: </a:t>
            </a:r>
            <a:r>
              <a:rPr lang="en-IN" sz="2400" dirty="0">
                <a:solidFill>
                  <a:schemeClr val="accent2"/>
                </a:solidFill>
                <a:ea typeface="+mn-ea"/>
                <a:cs typeface="+mn-cs"/>
              </a:rPr>
              <a:t>finite set of operators (actions) of form </a:t>
            </a:r>
            <a:r>
              <a:rPr lang="en-IN" sz="2400" dirty="0">
                <a:solidFill>
                  <a:schemeClr val="tx1"/>
                </a:solidFill>
              </a:rPr>
              <a:t>〈</a:t>
            </a:r>
            <a:r>
              <a:rPr lang="en-IN" sz="2400" i="1" dirty="0">
                <a:solidFill>
                  <a:schemeClr val="tx1"/>
                </a:solidFill>
              </a:rPr>
              <a:t>Add, Del, Pre</a:t>
            </a:r>
            <a:r>
              <a:rPr lang="en-IN" sz="2400" dirty="0">
                <a:solidFill>
                  <a:schemeClr val="tx1"/>
                </a:solidFill>
              </a:rPr>
              <a:t>〉</a:t>
            </a:r>
          </a:p>
          <a:p>
            <a:pPr marL="1257206" lvl="3" indent="0">
              <a:buNone/>
            </a:pPr>
            <a:r>
              <a:rPr lang="en-IN" sz="2400" dirty="0">
                <a:solidFill>
                  <a:schemeClr val="accent2"/>
                </a:solidFill>
                <a:ea typeface="+mn-ea"/>
                <a:cs typeface="+mn-cs"/>
              </a:rPr>
              <a:t>(Add/Delete/Preconditions; subsets of atoms)</a:t>
            </a:r>
          </a:p>
          <a:p>
            <a:pPr lvl="1"/>
            <a:r>
              <a:rPr lang="en-IN" sz="2400" i="1" dirty="0">
                <a:solidFill>
                  <a:schemeClr val="tx1"/>
                </a:solidFill>
              </a:rPr>
              <a:t>c</a:t>
            </a:r>
            <a:r>
              <a:rPr lang="en-IN" sz="2400" dirty="0"/>
              <a:t> : </a:t>
            </a:r>
            <a:r>
              <a:rPr lang="en-IN" sz="2400" i="1" dirty="0">
                <a:solidFill>
                  <a:schemeClr val="tx1"/>
                </a:solidFill>
              </a:rPr>
              <a:t>O</a:t>
            </a:r>
            <a:r>
              <a:rPr lang="en-IN" sz="2400" dirty="0"/>
              <a:t>  </a:t>
            </a:r>
            <a:r>
              <a:rPr lang="en-IN" sz="2400" dirty="0">
                <a:solidFill>
                  <a:schemeClr val="tx1"/>
                </a:solidFill>
              </a:rPr>
              <a:t>→ 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ℝ</a:t>
            </a:r>
            <a:r>
              <a:rPr lang="en-IN" sz="2400" baseline="30000" dirty="0">
                <a:solidFill>
                  <a:schemeClr val="tx1"/>
                </a:solidFill>
              </a:rPr>
              <a:t>0+ </a:t>
            </a:r>
            <a:r>
              <a:rPr lang="en-IN" sz="2400" dirty="0">
                <a:solidFill>
                  <a:schemeClr val="accent2"/>
                </a:solidFill>
                <a:ea typeface="+mn-ea"/>
                <a:cs typeface="+mn-cs"/>
              </a:rPr>
              <a:t>captures operator cost</a:t>
            </a:r>
          </a:p>
          <a:p>
            <a:pPr lvl="1"/>
            <a:r>
              <a:rPr lang="en-IN" sz="2400" i="1" dirty="0">
                <a:solidFill>
                  <a:schemeClr val="tx1"/>
                </a:solidFill>
              </a:rPr>
              <a:t>I</a:t>
            </a:r>
            <a:r>
              <a:rPr lang="en-IN" sz="2400" dirty="0"/>
              <a:t>: </a:t>
            </a:r>
            <a:r>
              <a:rPr lang="en-IN" sz="2400" dirty="0">
                <a:solidFill>
                  <a:schemeClr val="accent2"/>
                </a:solidFill>
                <a:ea typeface="+mn-ea"/>
                <a:cs typeface="+mn-cs"/>
              </a:rPr>
              <a:t>initial state ( subset of atoms )</a:t>
            </a:r>
          </a:p>
          <a:p>
            <a:pPr lvl="1"/>
            <a:r>
              <a:rPr lang="en-IN" sz="2400" i="1" dirty="0">
                <a:solidFill>
                  <a:schemeClr val="tx1"/>
                </a:solidFill>
              </a:rPr>
              <a:t>G</a:t>
            </a:r>
            <a:r>
              <a:rPr lang="en-IN" sz="2400" dirty="0"/>
              <a:t>: </a:t>
            </a:r>
            <a:r>
              <a:rPr lang="en-IN" sz="2400" dirty="0">
                <a:solidFill>
                  <a:schemeClr val="accent2"/>
                </a:solidFill>
                <a:ea typeface="+mn-ea"/>
                <a:cs typeface="+mn-cs"/>
              </a:rPr>
              <a:t>goal description ( subset of atoms )</a:t>
            </a:r>
          </a:p>
        </p:txBody>
      </p:sp>
    </p:spTree>
    <p:extLst>
      <p:ext uri="{BB962C8B-B14F-4D97-AF65-F5344CB8AC3E}">
        <p14:creationId xmlns:p14="http://schemas.microsoft.com/office/powerpoint/2010/main" val="1182742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D81B-9674-F750-F73E-0BDCE0DE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Arial" panose="020B0604020202020204" pitchFamily="34" charset="0"/>
              </a:rPr>
              <a:t>From Language to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8BF7-97AB-3E32-9F13-1E2A9F31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STRIPS Planning task </a:t>
            </a:r>
            <a:r>
              <a:rPr lang="en-US" sz="2800" dirty="0">
                <a:solidFill>
                  <a:schemeClr val="tx1"/>
                </a:solidFill>
              </a:rPr>
              <a:t>Π =</a:t>
            </a:r>
            <a:r>
              <a:rPr lang="en-US" sz="2800" dirty="0"/>
              <a:t> </a:t>
            </a:r>
            <a:r>
              <a:rPr lang="el-GR" sz="2800" dirty="0">
                <a:solidFill>
                  <a:schemeClr val="tx1"/>
                </a:solidFill>
              </a:rPr>
              <a:t>〈</a:t>
            </a:r>
            <a:r>
              <a:rPr lang="en-IN" sz="2800" i="1" dirty="0">
                <a:solidFill>
                  <a:schemeClr val="tx1"/>
                </a:solidFill>
              </a:rPr>
              <a:t>F</a:t>
            </a:r>
            <a:r>
              <a:rPr lang="en-IN" sz="2800" dirty="0">
                <a:solidFill>
                  <a:schemeClr val="tx1"/>
                </a:solidFill>
              </a:rPr>
              <a:t>,</a:t>
            </a:r>
            <a:r>
              <a:rPr lang="en-IN" sz="2800" i="1" dirty="0">
                <a:solidFill>
                  <a:schemeClr val="tx1"/>
                </a:solidFill>
              </a:rPr>
              <a:t> O</a:t>
            </a:r>
            <a:r>
              <a:rPr lang="en-IN" sz="2800" dirty="0">
                <a:solidFill>
                  <a:schemeClr val="tx1"/>
                </a:solidFill>
              </a:rPr>
              <a:t>,</a:t>
            </a:r>
            <a:r>
              <a:rPr lang="en-IN" sz="2800" i="1" dirty="0">
                <a:solidFill>
                  <a:schemeClr val="tx1"/>
                </a:solidFill>
              </a:rPr>
              <a:t> c</a:t>
            </a:r>
            <a:r>
              <a:rPr lang="en-IN" sz="2800" dirty="0">
                <a:solidFill>
                  <a:schemeClr val="tx1"/>
                </a:solidFill>
              </a:rPr>
              <a:t>,</a:t>
            </a:r>
            <a:r>
              <a:rPr lang="en-IN" sz="2800" i="1" dirty="0">
                <a:solidFill>
                  <a:schemeClr val="tx1"/>
                </a:solidFill>
              </a:rPr>
              <a:t> I</a:t>
            </a:r>
            <a:r>
              <a:rPr lang="en-IN" sz="2800" dirty="0">
                <a:solidFill>
                  <a:schemeClr val="tx1"/>
                </a:solidFill>
              </a:rPr>
              <a:t>,</a:t>
            </a:r>
            <a:r>
              <a:rPr lang="en-IN" sz="2800" i="1" dirty="0">
                <a:solidFill>
                  <a:schemeClr val="tx1"/>
                </a:solidFill>
              </a:rPr>
              <a:t> G</a:t>
            </a:r>
            <a:r>
              <a:rPr lang="en-IN" sz="2800" dirty="0">
                <a:solidFill>
                  <a:schemeClr val="tx1"/>
                </a:solidFill>
              </a:rPr>
              <a:t>〉</a:t>
            </a:r>
            <a:r>
              <a:rPr lang="en-US" sz="2800" dirty="0"/>
              <a:t>determines state model </a:t>
            </a:r>
            <a:r>
              <a:rPr lang="en-US" sz="2800" dirty="0">
                <a:solidFill>
                  <a:schemeClr val="tx1"/>
                </a:solidFill>
              </a:rPr>
              <a:t>S(Π)</a:t>
            </a:r>
            <a:r>
              <a:rPr lang="en-US" sz="2800" dirty="0"/>
              <a:t> where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the states </a:t>
            </a:r>
            <a:r>
              <a:rPr lang="en-US" sz="2400" i="1" dirty="0"/>
              <a:t>s</a:t>
            </a:r>
            <a:r>
              <a:rPr lang="en-US" sz="2400" dirty="0"/>
              <a:t> ∈ </a:t>
            </a:r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are collections of atoms from </a:t>
            </a:r>
            <a:r>
              <a:rPr lang="en-US" sz="2400" i="1" dirty="0"/>
              <a:t>F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the initial state </a:t>
            </a:r>
            <a:r>
              <a:rPr lang="en-US" sz="2400" i="1" dirty="0"/>
              <a:t>s</a:t>
            </a:r>
            <a:r>
              <a:rPr lang="en-US" sz="2400" i="1" baseline="-25000" dirty="0"/>
              <a:t>0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is</a:t>
            </a:r>
            <a:r>
              <a:rPr lang="en-US" sz="2400" dirty="0"/>
              <a:t> </a:t>
            </a:r>
            <a:r>
              <a:rPr lang="en-US" sz="2400" i="1" dirty="0"/>
              <a:t>I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the goal states s are such that </a:t>
            </a:r>
            <a:r>
              <a:rPr lang="en-US" sz="2400" i="1" dirty="0"/>
              <a:t>G</a:t>
            </a:r>
            <a:r>
              <a:rPr lang="en-US" sz="2400" dirty="0"/>
              <a:t> ⊆ </a:t>
            </a:r>
            <a:r>
              <a:rPr lang="en-US" sz="2400" i="1" dirty="0"/>
              <a:t>s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the actions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in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are ops in </a:t>
            </a:r>
            <a:r>
              <a:rPr lang="en-US" sz="2400" i="1" dirty="0"/>
              <a:t>O </a:t>
            </a:r>
            <a:r>
              <a:rPr lang="en-US" sz="2400" dirty="0" err="1"/>
              <a:t>s.t.</a:t>
            </a:r>
            <a:r>
              <a:rPr lang="en-US" sz="2400" dirty="0"/>
              <a:t> Pre(</a:t>
            </a:r>
            <a:r>
              <a:rPr lang="en-US" sz="2400" i="1" dirty="0"/>
              <a:t>a</a:t>
            </a:r>
            <a:r>
              <a:rPr lang="en-US" sz="2400" dirty="0"/>
              <a:t>) ⊆ </a:t>
            </a:r>
            <a:r>
              <a:rPr lang="en-US" sz="2400" i="1" dirty="0"/>
              <a:t>s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the next state </a:t>
            </a:r>
            <a:r>
              <a:rPr lang="en-US" sz="2400" dirty="0"/>
              <a:t>is </a:t>
            </a:r>
            <a:r>
              <a:rPr lang="en-US" sz="2400" i="1" dirty="0"/>
              <a:t>s′</a:t>
            </a:r>
            <a:r>
              <a:rPr lang="en-US" sz="2400" dirty="0"/>
              <a:t> = </a:t>
            </a:r>
            <a:r>
              <a:rPr lang="en-US" sz="2400" i="1" dirty="0"/>
              <a:t>s</a:t>
            </a:r>
            <a:r>
              <a:rPr lang="en-US" sz="2400" dirty="0"/>
              <a:t> − Del(</a:t>
            </a:r>
            <a:r>
              <a:rPr lang="en-US" sz="2400" i="1" dirty="0"/>
              <a:t>a</a:t>
            </a:r>
            <a:r>
              <a:rPr lang="en-US" sz="2400" dirty="0"/>
              <a:t>) + Add(</a:t>
            </a:r>
            <a:r>
              <a:rPr lang="en-US" sz="2400" i="1" dirty="0"/>
              <a:t>a</a:t>
            </a:r>
            <a:r>
              <a:rPr lang="en-US" sz="2400" dirty="0"/>
              <a:t>)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action costs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s</a:t>
            </a:r>
            <a:r>
              <a:rPr lang="en-US" sz="2400" dirty="0"/>
              <a:t>) = </a:t>
            </a:r>
            <a:r>
              <a:rPr lang="en-US" sz="2400" i="1" dirty="0"/>
              <a:t>c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</a:t>
            </a:r>
          </a:p>
          <a:p>
            <a:endParaRPr lang="en-US" sz="2800" dirty="0">
              <a:effectLst/>
              <a:latin typeface="Arial" panose="020B0604020202020204" pitchFamily="34" charset="0"/>
            </a:endParaRPr>
          </a:p>
          <a:p>
            <a:r>
              <a:rPr lang="en-US" sz="2800" dirty="0">
                <a:effectLst/>
                <a:latin typeface="Arial" panose="020B0604020202020204" pitchFamily="34" charset="0"/>
              </a:rPr>
              <a:t>Solutions of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S(Π)</a:t>
            </a:r>
            <a:r>
              <a:rPr lang="en-US" sz="2800" dirty="0">
                <a:effectLst/>
                <a:latin typeface="Arial" panose="020B0604020202020204" pitchFamily="34" charset="0"/>
              </a:rPr>
              <a:t> are plans of </a:t>
            </a:r>
            <a:r>
              <a:rPr lang="en-US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22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DBF858C7-20CE-4C13-A630-BA3B0CD4B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cs typeface="Calibri" panose="020F0502020204030204" pitchFamily="34" charset="0"/>
              </a:rPr>
              <a:t>STRIP: State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CFE51BF9-6BD7-4347-84DB-31C66E416F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2"/>
            <a:ext cx="7232012" cy="5156198"/>
          </a:xfrm>
        </p:spPr>
        <p:txBody>
          <a:bodyPr/>
          <a:lstStyle/>
          <a:p>
            <a:r>
              <a:rPr lang="en-US" altLang="en-US" sz="2400" dirty="0">
                <a:cs typeface="Calibri" panose="020F0502020204030204" pitchFamily="34" charset="0"/>
              </a:rPr>
              <a:t>Decompose the world into logical conditions and represent a state as a </a:t>
            </a:r>
            <a:r>
              <a:rPr lang="en-US" altLang="en-US" sz="2400" b="1" dirty="0">
                <a:solidFill>
                  <a:srgbClr val="C00000"/>
                </a:solidFill>
                <a:cs typeface="Calibri" panose="020F0502020204030204" pitchFamily="34" charset="0"/>
              </a:rPr>
              <a:t>conjunction of positive literals</a:t>
            </a:r>
          </a:p>
          <a:p>
            <a:pPr lvl="1"/>
            <a:r>
              <a:rPr lang="en-US" altLang="en-US" sz="2000" dirty="0">
                <a:cs typeface="Calibri" panose="020F0502020204030204" pitchFamily="34" charset="0"/>
              </a:rPr>
              <a:t>No negated proposition, such as </a:t>
            </a:r>
            <a:r>
              <a:rPr lang="en-US" altLang="en-US" sz="2000" dirty="0">
                <a:cs typeface="Calibri" panose="020F0502020204030204" pitchFamily="34" charset="0"/>
                <a:sym typeface="Symbol" panose="05050102010706020507" pitchFamily="18" charset="2"/>
              </a:rPr>
              <a:t>Clean(A)</a:t>
            </a:r>
          </a:p>
          <a:p>
            <a:pPr eaLnBrk="1" hangingPunct="1"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Calibri" panose="020F0502020204030204" pitchFamily="34" charset="0"/>
              </a:rPr>
              <a:t>Closed-world assumption: </a:t>
            </a:r>
          </a:p>
          <a:p>
            <a:pPr lvl="1">
              <a:spcBef>
                <a:spcPct val="0"/>
              </a:spcBef>
              <a:buClr>
                <a:srgbClr val="0033CC"/>
              </a:buClr>
            </a:pPr>
            <a:r>
              <a:rPr lang="en-US" altLang="en-US" sz="2000" dirty="0">
                <a:cs typeface="Calibri" panose="020F0502020204030204" pitchFamily="34" charset="0"/>
              </a:rPr>
              <a:t>Every proposition that is  not listed in a state is false in that state</a:t>
            </a:r>
            <a:endParaRPr lang="en-US" altLang="en-US" sz="2000" dirty="0"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Calibri" panose="020F0502020204030204" pitchFamily="34" charset="0"/>
                <a:sym typeface="Symbol" panose="05050102010706020507" pitchFamily="18" charset="2"/>
              </a:rPr>
              <a:t>No “or” connective</a:t>
            </a:r>
          </a:p>
          <a:p>
            <a:pPr lvl="1">
              <a:spcBef>
                <a:spcPct val="0"/>
              </a:spcBef>
              <a:buClr>
                <a:srgbClr val="0033CC"/>
              </a:buClr>
            </a:pPr>
            <a:r>
              <a:rPr lang="en-US" altLang="en-US" sz="2000" dirty="0">
                <a:cs typeface="Calibri" panose="020F0502020204030204" pitchFamily="34" charset="0"/>
                <a:sym typeface="Symbol" panose="05050102010706020507" pitchFamily="18" charset="2"/>
              </a:rPr>
              <a:t>Such as On(A,B)On(B,C)</a:t>
            </a:r>
          </a:p>
          <a:p>
            <a:pPr lvl="1">
              <a:spcBef>
                <a:spcPct val="0"/>
              </a:spcBef>
              <a:buClr>
                <a:srgbClr val="0033CC"/>
              </a:buClr>
            </a:pPr>
            <a:r>
              <a:rPr lang="en-US" altLang="en-US" sz="2000" dirty="0">
                <a:cs typeface="Calibri" panose="020F0502020204030204" pitchFamily="34" charset="0"/>
                <a:sym typeface="Symbol" panose="05050102010706020507" pitchFamily="18" charset="2"/>
              </a:rPr>
              <a:t>No variable, e.g., x Clean(x)</a:t>
            </a:r>
          </a:p>
          <a:p>
            <a:endParaRPr lang="en-US" altLang="en-US" sz="2400" dirty="0">
              <a:cs typeface="Calibri" panose="020F0502020204030204" pitchFamily="34" charset="0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6498C9A5-1979-4520-9DF8-E0D2AEFCC518}"/>
              </a:ext>
            </a:extLst>
          </p:cNvPr>
          <p:cNvGrpSpPr>
            <a:grpSpLocks/>
          </p:cNvGrpSpPr>
          <p:nvPr/>
        </p:nvGrpSpPr>
        <p:grpSpPr bwMode="auto">
          <a:xfrm>
            <a:off x="7871777" y="1397002"/>
            <a:ext cx="3048000" cy="2438400"/>
            <a:chOff x="3264" y="1344"/>
            <a:chExt cx="1920" cy="15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56C5BE-1E4B-45E6-8112-C2AA4F284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34A96C-0A54-4887-B690-D6A1DEE5E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36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EF54C6-C9C9-46C3-9766-12A5B195D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76B80F-65D5-4DCA-B91D-6088D424D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3B9BB7-11F6-4384-80C5-5725601DAD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BBA919C4-8D9F-4C0E-A721-03C7A55F5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DA1E3A6D-9DDD-45ED-860A-C2A99555A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C71C2D6B-A65B-4931-9C6E-861752D5D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2883D2B5-0EF1-4ADB-A5A1-B087DE0BC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C00715-FAC9-4975-9174-A191A8E8328E}"/>
              </a:ext>
            </a:extLst>
          </p:cNvPr>
          <p:cNvSpPr txBox="1"/>
          <p:nvPr/>
        </p:nvSpPr>
        <p:spPr>
          <a:xfrm>
            <a:off x="7871777" y="4337613"/>
            <a:ext cx="3700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Block(A) ∧ On(A, TABLE) ∧ 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Block(B) ∧ On(B, TABLE) ∧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Block(C) ∧ On(C, TABLE) ∧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Clear(A) ∧ Clear(B) ∧</a:t>
            </a:r>
          </a:p>
          <a:p>
            <a:pPr marL="538163"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Clear(C) ∧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andempty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D0AF6-CBE9-436C-8AD6-715DBAE2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57" y="4242362"/>
            <a:ext cx="4330543" cy="104083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B07ACE56-EBF6-4529-87F5-A6FAA261308F}"/>
              </a:ext>
            </a:extLst>
          </p:cNvPr>
          <p:cNvSpPr txBox="1"/>
          <p:nvPr/>
        </p:nvSpPr>
        <p:spPr>
          <a:xfrm>
            <a:off x="2701370" y="5313679"/>
            <a:ext cx="237474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uncertainty</a:t>
            </a:r>
          </a:p>
        </p:txBody>
      </p:sp>
    </p:spTree>
    <p:extLst>
      <p:ext uri="{BB962C8B-B14F-4D97-AF65-F5344CB8AC3E}">
        <p14:creationId xmlns:p14="http://schemas.microsoft.com/office/powerpoint/2010/main" val="15946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>
            <a:extLst>
              <a:ext uri="{FF2B5EF4-FFF2-40B4-BE49-F238E27FC236}">
                <a16:creationId xmlns:a16="http://schemas.microsoft.com/office/drawing/2014/main" id="{6DCE933E-4193-4E50-A012-2E6B0FB61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cs typeface="Calibri" panose="020F0502020204030204" pitchFamily="34" charset="0"/>
              </a:rPr>
              <a:t>STRIP: Goal State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010BC68A-7135-4D6B-A155-332C5D259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2"/>
            <a:ext cx="701294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C00000"/>
                </a:solidFill>
                <a:cs typeface="Calibri" panose="020F0502020204030204" pitchFamily="34" charset="0"/>
              </a:rPr>
              <a:t>Conjunction of positive literals</a:t>
            </a:r>
            <a:endParaRPr lang="en-US" altLang="en-US" sz="2000" dirty="0"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cs typeface="Calibri" panose="020F0502020204030204" pitchFamily="34" charset="0"/>
              </a:rPr>
              <a:t>Goal is a partially specified state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cs typeface="Calibri" panose="020F0502020204030204" pitchFamily="34" charset="0"/>
              </a:rPr>
              <a:t>Represented as a conjunction of ground literals</a:t>
            </a:r>
          </a:p>
          <a:p>
            <a:pPr eaLnBrk="1" hangingPunct="1"/>
            <a:r>
              <a:rPr lang="en-US" altLang="en-US" sz="2000" dirty="0">
                <a:cs typeface="Calibri" panose="020F0502020204030204" pitchFamily="34" charset="0"/>
              </a:rPr>
              <a:t>A goal G is achieved in a state S if all </a:t>
            </a:r>
            <a:br>
              <a:rPr lang="en-US" altLang="en-US" sz="2000" dirty="0">
                <a:cs typeface="Calibri" panose="020F0502020204030204" pitchFamily="34" charset="0"/>
              </a:rPr>
            </a:br>
            <a:r>
              <a:rPr lang="en-US" altLang="en-US" sz="2000" dirty="0">
                <a:cs typeface="Calibri" panose="020F0502020204030204" pitchFamily="34" charset="0"/>
              </a:rPr>
              <a:t>the propositions in G (called sub-goals) are also in S 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sz="2000" dirty="0"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cs typeface="Calibri" panose="020F0502020204030204" pitchFamily="34" charset="0"/>
              </a:rPr>
              <a:t>Note: </a:t>
            </a:r>
            <a:r>
              <a:rPr lang="en-US" sz="2000" dirty="0">
                <a:cs typeface="Calibri" panose="020F0502020204030204" pitchFamily="34" charset="0"/>
              </a:rPr>
              <a:t>It is not necessary that the goal describes all relations </a:t>
            </a:r>
            <a:endParaRPr lang="en-US" sz="2000" dirty="0"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IN" sz="2000" dirty="0">
                <a:cs typeface="Calibri" panose="020F0502020204030204" pitchFamily="34" charset="0"/>
              </a:rPr>
              <a:t>BLOCK(A)</a:t>
            </a:r>
            <a:endParaRPr lang="en-US" altLang="en-US" sz="2000" dirty="0"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79EBC-5276-40BC-958D-DC03AD7E3014}"/>
              </a:ext>
            </a:extLst>
          </p:cNvPr>
          <p:cNvSpPr txBox="1"/>
          <p:nvPr/>
        </p:nvSpPr>
        <p:spPr>
          <a:xfrm>
            <a:off x="8028940" y="4793734"/>
            <a:ext cx="27711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On(A, B)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 C)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On(C, TABLE)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Clear(C)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9B0C244C-1BDA-4955-B1D2-A0D2BA801E33}"/>
              </a:ext>
            </a:extLst>
          </p:cNvPr>
          <p:cNvGrpSpPr>
            <a:grpSpLocks/>
          </p:cNvGrpSpPr>
          <p:nvPr/>
        </p:nvGrpSpPr>
        <p:grpSpPr bwMode="auto">
          <a:xfrm>
            <a:off x="7871777" y="1397002"/>
            <a:ext cx="3048000" cy="2438400"/>
            <a:chOff x="3264" y="1344"/>
            <a:chExt cx="1920" cy="153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122E3F-155D-4862-8549-BC9D32ABC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BE613A-F264-463B-8B24-CFD52EB3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1655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8DFCFB-760C-46C1-A6CC-238D3A83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04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0E6CA8-5C67-498B-8354-FE9EA00AF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432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2CD61A-2867-4B0E-89A5-B92A63FBE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C7229849-EAAD-40F4-9BF6-EECBAB1E4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0A495FA0-9969-480C-91CA-673C57149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3C7FEA33-C3C6-498C-BA2B-885C5460A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A68731DB-FE8A-4FE6-B557-FDA95EB40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008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6DC0-4D3A-4DE1-A08E-19856769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600D-D98B-4F8E-90CE-A418E81B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6045200" cy="4729164"/>
          </a:xfrm>
        </p:spPr>
        <p:txBody>
          <a:bodyPr/>
          <a:lstStyle/>
          <a:p>
            <a:r>
              <a:rPr lang="en-US" sz="2400" dirty="0"/>
              <a:t>The world is dynamic:</a:t>
            </a:r>
          </a:p>
          <a:p>
            <a:pPr lvl="1"/>
            <a:r>
              <a:rPr lang="en-US" sz="2000" dirty="0"/>
              <a:t>What is true now may not be true tomorrow</a:t>
            </a:r>
          </a:p>
          <a:p>
            <a:pPr lvl="1"/>
            <a:r>
              <a:rPr lang="en-US" sz="2000" dirty="0"/>
              <a:t>Changes in the world may be triggered by our activities </a:t>
            </a:r>
          </a:p>
          <a:p>
            <a:r>
              <a:rPr lang="en-US" sz="2400" dirty="0"/>
              <a:t>Problems: </a:t>
            </a:r>
          </a:p>
          <a:p>
            <a:pPr lvl="1"/>
            <a:r>
              <a:rPr lang="en-US" sz="2000" dirty="0"/>
              <a:t>Logic (FOL) as we had it referred to a static world. How to represent the change in the FOL ?</a:t>
            </a:r>
          </a:p>
          <a:p>
            <a:pPr lvl="1"/>
            <a:r>
              <a:rPr lang="en-US" sz="2000" dirty="0"/>
              <a:t>How to represent actions we can use to change the world? </a:t>
            </a:r>
          </a:p>
          <a:p>
            <a:r>
              <a:rPr lang="en-US" sz="2400" dirty="0"/>
              <a:t>Planning problem: </a:t>
            </a:r>
          </a:p>
          <a:p>
            <a:pPr lvl="1"/>
            <a:r>
              <a:rPr lang="en-US" sz="2000" dirty="0"/>
              <a:t>Find a sequence of actions that achieves some goal in this complex world </a:t>
            </a:r>
            <a:endParaRPr lang="en-IN" sz="2000" dirty="0"/>
          </a:p>
        </p:txBody>
      </p:sp>
      <p:grpSp>
        <p:nvGrpSpPr>
          <p:cNvPr id="6" name="Group 122">
            <a:extLst>
              <a:ext uri="{FF2B5EF4-FFF2-40B4-BE49-F238E27FC236}">
                <a16:creationId xmlns:a16="http://schemas.microsoft.com/office/drawing/2014/main" id="{DB90C393-6DCA-4E69-A5BB-135658A13585}"/>
              </a:ext>
            </a:extLst>
          </p:cNvPr>
          <p:cNvGrpSpPr>
            <a:grpSpLocks/>
          </p:cNvGrpSpPr>
          <p:nvPr/>
        </p:nvGrpSpPr>
        <p:grpSpPr bwMode="auto">
          <a:xfrm>
            <a:off x="8736704" y="1224275"/>
            <a:ext cx="1948779" cy="1707764"/>
            <a:chOff x="480" y="1008"/>
            <a:chExt cx="1109" cy="958"/>
          </a:xfrm>
        </p:grpSpPr>
        <p:sp>
          <p:nvSpPr>
            <p:cNvPr id="7" name="Rectangle 113">
              <a:extLst>
                <a:ext uri="{FF2B5EF4-FFF2-40B4-BE49-F238E27FC236}">
                  <a16:creationId xmlns:a16="http://schemas.microsoft.com/office/drawing/2014/main" id="{63DA95D7-DBDD-4D2D-A52C-11D8E7EC7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70C759CC-5B02-478D-8BBC-88360CD4EE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" name="Group 5">
                <a:extLst>
                  <a:ext uri="{FF2B5EF4-FFF2-40B4-BE49-F238E27FC236}">
                    <a16:creationId xmlns:a16="http://schemas.microsoft.com/office/drawing/2014/main" id="{8E166085-E53E-47DD-9D28-142D428619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" name="Rectangle 6">
                  <a:extLst>
                    <a:ext uri="{FF2B5EF4-FFF2-40B4-BE49-F238E27FC236}">
                      <a16:creationId xmlns:a16="http://schemas.microsoft.com/office/drawing/2014/main" id="{0B928222-E5C8-4F77-A2F2-EC179BAF5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Rectangle 7">
                  <a:extLst>
                    <a:ext uri="{FF2B5EF4-FFF2-40B4-BE49-F238E27FC236}">
                      <a16:creationId xmlns:a16="http://schemas.microsoft.com/office/drawing/2014/main" id="{FB693334-5044-4CF4-B5FC-7D9A24AC2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3" name="Rectangle 8">
                  <a:extLst>
                    <a:ext uri="{FF2B5EF4-FFF2-40B4-BE49-F238E27FC236}">
                      <a16:creationId xmlns:a16="http://schemas.microsoft.com/office/drawing/2014/main" id="{B4DF2E4E-74EC-4932-800F-58872BE66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4" name="Rectangle 9">
                  <a:extLst>
                    <a:ext uri="{FF2B5EF4-FFF2-40B4-BE49-F238E27FC236}">
                      <a16:creationId xmlns:a16="http://schemas.microsoft.com/office/drawing/2014/main" id="{00C5A90F-5C2F-406C-9047-B398CF6CFF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5" name="Group 10">
                  <a:extLst>
                    <a:ext uri="{FF2B5EF4-FFF2-40B4-BE49-F238E27FC236}">
                      <a16:creationId xmlns:a16="http://schemas.microsoft.com/office/drawing/2014/main" id="{7CD79986-1F3E-4E77-9EBF-4D2B1BF741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6" name="Line 11">
                    <a:extLst>
                      <a:ext uri="{FF2B5EF4-FFF2-40B4-BE49-F238E27FC236}">
                        <a16:creationId xmlns:a16="http://schemas.microsoft.com/office/drawing/2014/main" id="{41565696-3B74-44B2-883A-04550D8CF2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" name="Line 12">
                    <a:extLst>
                      <a:ext uri="{FF2B5EF4-FFF2-40B4-BE49-F238E27FC236}">
                        <a16:creationId xmlns:a16="http://schemas.microsoft.com/office/drawing/2014/main" id="{B49B797E-40DD-49DA-ABD5-79457FCAF0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" name="Line 13">
                    <a:extLst>
                      <a:ext uri="{FF2B5EF4-FFF2-40B4-BE49-F238E27FC236}">
                        <a16:creationId xmlns:a16="http://schemas.microsoft.com/office/drawing/2014/main" id="{E7F75E97-22D4-4FA8-9D84-22F7235B16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" name="Line 14">
                    <a:extLst>
                      <a:ext uri="{FF2B5EF4-FFF2-40B4-BE49-F238E27FC236}">
                        <a16:creationId xmlns:a16="http://schemas.microsoft.com/office/drawing/2014/main" id="{C022935C-548D-46BA-9CD7-EAC489A1A0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" name="Text Box 15">
                <a:extLst>
                  <a:ext uri="{FF2B5EF4-FFF2-40B4-BE49-F238E27FC236}">
                    <a16:creationId xmlns:a16="http://schemas.microsoft.com/office/drawing/2014/main" id="{4C1AAF9B-7691-4B8E-B560-547906A332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0" name="Group 122">
            <a:extLst>
              <a:ext uri="{FF2B5EF4-FFF2-40B4-BE49-F238E27FC236}">
                <a16:creationId xmlns:a16="http://schemas.microsoft.com/office/drawing/2014/main" id="{64D7031A-7CB1-4DDF-B3FF-B50915328B7F}"/>
              </a:ext>
            </a:extLst>
          </p:cNvPr>
          <p:cNvGrpSpPr>
            <a:grpSpLocks/>
          </p:cNvGrpSpPr>
          <p:nvPr/>
        </p:nvGrpSpPr>
        <p:grpSpPr bwMode="auto">
          <a:xfrm>
            <a:off x="8757590" y="2603126"/>
            <a:ext cx="1948779" cy="1707764"/>
            <a:chOff x="480" y="1008"/>
            <a:chExt cx="1109" cy="958"/>
          </a:xfrm>
        </p:grpSpPr>
        <p:sp>
          <p:nvSpPr>
            <p:cNvPr id="21" name="Rectangle 113">
              <a:extLst>
                <a:ext uri="{FF2B5EF4-FFF2-40B4-BE49-F238E27FC236}">
                  <a16:creationId xmlns:a16="http://schemas.microsoft.com/office/drawing/2014/main" id="{FD200083-92E6-4610-9336-4ADFB6130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077A95EB-FB82-4EFD-9405-F46B9CFFF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23" name="Group 5">
                <a:extLst>
                  <a:ext uri="{FF2B5EF4-FFF2-40B4-BE49-F238E27FC236}">
                    <a16:creationId xmlns:a16="http://schemas.microsoft.com/office/drawing/2014/main" id="{51DC1BC5-BEBA-4509-B06B-862EEA356D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5" name="Rectangle 6">
                  <a:extLst>
                    <a:ext uri="{FF2B5EF4-FFF2-40B4-BE49-F238E27FC236}">
                      <a16:creationId xmlns:a16="http://schemas.microsoft.com/office/drawing/2014/main" id="{35CCA410-4F6A-4DCE-8430-6B611939AC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" name="Rectangle 7">
                  <a:extLst>
                    <a:ext uri="{FF2B5EF4-FFF2-40B4-BE49-F238E27FC236}">
                      <a16:creationId xmlns:a16="http://schemas.microsoft.com/office/drawing/2014/main" id="{91A76774-D978-47E1-A25A-15DCB3E6E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2" y="244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7" name="Rectangle 8">
                  <a:extLst>
                    <a:ext uri="{FF2B5EF4-FFF2-40B4-BE49-F238E27FC236}">
                      <a16:creationId xmlns:a16="http://schemas.microsoft.com/office/drawing/2014/main" id="{E44162F3-75E5-47CE-9C5B-CFC614FBE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28" name="Rectangle 9">
                  <a:extLst>
                    <a:ext uri="{FF2B5EF4-FFF2-40B4-BE49-F238E27FC236}">
                      <a16:creationId xmlns:a16="http://schemas.microsoft.com/office/drawing/2014/main" id="{CF6DA22B-9119-4BC0-BB93-EE2EE480F1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29" name="Group 10">
                  <a:extLst>
                    <a:ext uri="{FF2B5EF4-FFF2-40B4-BE49-F238E27FC236}">
                      <a16:creationId xmlns:a16="http://schemas.microsoft.com/office/drawing/2014/main" id="{BDCFD2F9-5978-461A-AA30-1DFA8107AC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30" name="Line 11">
                    <a:extLst>
                      <a:ext uri="{FF2B5EF4-FFF2-40B4-BE49-F238E27FC236}">
                        <a16:creationId xmlns:a16="http://schemas.microsoft.com/office/drawing/2014/main" id="{85FAE435-DF0B-4428-9BE7-949F453623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" name="Line 12">
                    <a:extLst>
                      <a:ext uri="{FF2B5EF4-FFF2-40B4-BE49-F238E27FC236}">
                        <a16:creationId xmlns:a16="http://schemas.microsoft.com/office/drawing/2014/main" id="{562DC56B-E7B3-44E1-B523-0A29609A90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" name="Line 13">
                    <a:extLst>
                      <a:ext uri="{FF2B5EF4-FFF2-40B4-BE49-F238E27FC236}">
                        <a16:creationId xmlns:a16="http://schemas.microsoft.com/office/drawing/2014/main" id="{80E430CA-EB5B-4A64-9854-DC94C5B386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" name="Line 14">
                    <a:extLst>
                      <a:ext uri="{FF2B5EF4-FFF2-40B4-BE49-F238E27FC236}">
                        <a16:creationId xmlns:a16="http://schemas.microsoft.com/office/drawing/2014/main" id="{74A54A2A-6830-4CA8-9421-F8286095F3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4" name="Text Box 15">
                <a:extLst>
                  <a:ext uri="{FF2B5EF4-FFF2-40B4-BE49-F238E27FC236}">
                    <a16:creationId xmlns:a16="http://schemas.microsoft.com/office/drawing/2014/main" id="{8552491C-8969-430E-95A1-CAEA38692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4" name="Group 122">
            <a:extLst>
              <a:ext uri="{FF2B5EF4-FFF2-40B4-BE49-F238E27FC236}">
                <a16:creationId xmlns:a16="http://schemas.microsoft.com/office/drawing/2014/main" id="{5F9D0FC6-6984-4CE4-9887-9DBC4DF7E4C0}"/>
              </a:ext>
            </a:extLst>
          </p:cNvPr>
          <p:cNvGrpSpPr>
            <a:grpSpLocks/>
          </p:cNvGrpSpPr>
          <p:nvPr/>
        </p:nvGrpSpPr>
        <p:grpSpPr bwMode="auto">
          <a:xfrm>
            <a:off x="8757590" y="4013386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A676606F-896E-4F67-864D-291188112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196D23B0-9F4D-4E74-AEC8-FF7ADC0312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CB13D92A-F739-4573-8899-F2446673AC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BC62CA76-D85F-4178-AD8D-22B3F0100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8FFC4D6A-DE9F-4A01-9229-5F563C0B0A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2" y="244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E61E62D7-04C5-4FE7-8D1F-09371B823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05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42" name="Rectangle 9">
                  <a:extLst>
                    <a:ext uri="{FF2B5EF4-FFF2-40B4-BE49-F238E27FC236}">
                      <a16:creationId xmlns:a16="http://schemas.microsoft.com/office/drawing/2014/main" id="{6FCD7F15-0518-4893-AFE2-5E4B4B83B9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3" name="Group 10">
                  <a:extLst>
                    <a:ext uri="{FF2B5EF4-FFF2-40B4-BE49-F238E27FC236}">
                      <a16:creationId xmlns:a16="http://schemas.microsoft.com/office/drawing/2014/main" id="{3F361733-1A8B-453A-90F0-485D8C5AE5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4" name="Line 11">
                    <a:extLst>
                      <a:ext uri="{FF2B5EF4-FFF2-40B4-BE49-F238E27FC236}">
                        <a16:creationId xmlns:a16="http://schemas.microsoft.com/office/drawing/2014/main" id="{D7419B4D-F0A9-45A1-9A12-73D897FE3D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Line 12">
                    <a:extLst>
                      <a:ext uri="{FF2B5EF4-FFF2-40B4-BE49-F238E27FC236}">
                        <a16:creationId xmlns:a16="http://schemas.microsoft.com/office/drawing/2014/main" id="{6F59ED97-8F5A-4A89-9B36-A90DE9F491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Line 13">
                    <a:extLst>
                      <a:ext uri="{FF2B5EF4-FFF2-40B4-BE49-F238E27FC236}">
                        <a16:creationId xmlns:a16="http://schemas.microsoft.com/office/drawing/2014/main" id="{5D9224E7-6069-4309-8290-9E9A4C0F0D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4">
                    <a:extLst>
                      <a:ext uri="{FF2B5EF4-FFF2-40B4-BE49-F238E27FC236}">
                        <a16:creationId xmlns:a16="http://schemas.microsoft.com/office/drawing/2014/main" id="{27A8E2F1-68B5-4503-9FD1-E4E64601F5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999B33E6-C80D-4C21-86AF-69C723F4C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8" name="Group 122">
            <a:extLst>
              <a:ext uri="{FF2B5EF4-FFF2-40B4-BE49-F238E27FC236}">
                <a16:creationId xmlns:a16="http://schemas.microsoft.com/office/drawing/2014/main" id="{843AD5D6-D975-4380-9246-270B7CA8BF2A}"/>
              </a:ext>
            </a:extLst>
          </p:cNvPr>
          <p:cNvGrpSpPr>
            <a:grpSpLocks/>
          </p:cNvGrpSpPr>
          <p:nvPr/>
        </p:nvGrpSpPr>
        <p:grpSpPr bwMode="auto">
          <a:xfrm>
            <a:off x="8757590" y="5420717"/>
            <a:ext cx="1948779" cy="1707764"/>
            <a:chOff x="480" y="1008"/>
            <a:chExt cx="1109" cy="958"/>
          </a:xfrm>
        </p:grpSpPr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BD9D7702-92F6-4139-92ED-BBDD8BE5C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D32C181E-B6D8-4A55-979D-899566533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CD1429B8-F854-4F97-9A9C-9F00406085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CFE476DF-5189-4594-B949-2D7F69FD3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Rectangle 7">
                  <a:extLst>
                    <a:ext uri="{FF2B5EF4-FFF2-40B4-BE49-F238E27FC236}">
                      <a16:creationId xmlns:a16="http://schemas.microsoft.com/office/drawing/2014/main" id="{F75C4C07-4284-416B-A332-6819ECA2E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165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55" name="Rectangle 8">
                  <a:extLst>
                    <a:ext uri="{FF2B5EF4-FFF2-40B4-BE49-F238E27FC236}">
                      <a16:creationId xmlns:a16="http://schemas.microsoft.com/office/drawing/2014/main" id="{D7D0596E-AA7B-41DE-8909-26BDC5714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05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6" name="Rectangle 9">
                  <a:extLst>
                    <a:ext uri="{FF2B5EF4-FFF2-40B4-BE49-F238E27FC236}">
                      <a16:creationId xmlns:a16="http://schemas.microsoft.com/office/drawing/2014/main" id="{415749D1-FE4B-42EA-9C7C-2411CF5F9B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7" name="Group 10">
                  <a:extLst>
                    <a:ext uri="{FF2B5EF4-FFF2-40B4-BE49-F238E27FC236}">
                      <a16:creationId xmlns:a16="http://schemas.microsoft.com/office/drawing/2014/main" id="{48D5C0EB-7684-4BB4-8E65-18F8B6168B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0" y="1344"/>
                  <a:ext cx="384" cy="384"/>
                  <a:chOff x="2740" y="1536"/>
                  <a:chExt cx="384" cy="384"/>
                </a:xfrm>
              </p:grpSpPr>
              <p:sp>
                <p:nvSpPr>
                  <p:cNvPr id="58" name="Line 11">
                    <a:extLst>
                      <a:ext uri="{FF2B5EF4-FFF2-40B4-BE49-F238E27FC236}">
                        <a16:creationId xmlns:a16="http://schemas.microsoft.com/office/drawing/2014/main" id="{D9FB93AE-B33C-48FD-BEE0-3926E4C59D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2">
                    <a:extLst>
                      <a:ext uri="{FF2B5EF4-FFF2-40B4-BE49-F238E27FC236}">
                        <a16:creationId xmlns:a16="http://schemas.microsoft.com/office/drawing/2014/main" id="{ED1DB76A-00A7-43E3-99F9-3A18189262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Line 13">
                    <a:extLst>
                      <a:ext uri="{FF2B5EF4-FFF2-40B4-BE49-F238E27FC236}">
                        <a16:creationId xmlns:a16="http://schemas.microsoft.com/office/drawing/2014/main" id="{67152EB4-2495-409E-846A-1841756826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2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4">
                    <a:extLst>
                      <a:ext uri="{FF2B5EF4-FFF2-40B4-BE49-F238E27FC236}">
                        <a16:creationId xmlns:a16="http://schemas.microsoft.com/office/drawing/2014/main" id="{332717D1-9724-4E4B-954A-A2C7829469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A795FFA6-CE2D-4BFF-9A54-1BFD92469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1029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0AA08891-591A-49FD-B016-64919B312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cs typeface="Calibri" panose="020F0502020204030204" pitchFamily="34" charset="0"/>
              </a:rPr>
              <a:t>STRIP: Action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D408C550-19CB-4116-A6D9-BF38573E29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7853680" cy="4729164"/>
          </a:xfrm>
        </p:spPr>
        <p:txBody>
          <a:bodyPr/>
          <a:lstStyle/>
          <a:p>
            <a:r>
              <a:rPr lang="en-US" altLang="en-US" sz="2400" dirty="0">
                <a:cs typeface="Calibri" panose="020F0502020204030204" pitchFamily="34" charset="0"/>
              </a:rPr>
              <a:t>Specified in terms of the preconditions that must hold before it can be executed and the effects that ensue when it is executed</a:t>
            </a:r>
          </a:p>
          <a:p>
            <a:r>
              <a:rPr lang="en-US" sz="2400" dirty="0">
                <a:cs typeface="Calibri" panose="020F0502020204030204" pitchFamily="34" charset="0"/>
              </a:rPr>
              <a:t>Action functions (Operator):</a:t>
            </a:r>
            <a:endParaRPr lang="en-US" sz="2400" dirty="0"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cs typeface="Calibri" panose="020F0502020204030204" pitchFamily="34" charset="0"/>
              </a:rPr>
              <a:t>Unstack(A, B)</a:t>
            </a:r>
            <a:endParaRPr lang="en-US" sz="2000" dirty="0">
              <a:cs typeface="Calibri" panose="020F0502020204030204" pitchFamily="34" charset="0"/>
            </a:endParaRPr>
          </a:p>
          <a:p>
            <a:endParaRPr lang="en-US" sz="2400" dirty="0">
              <a:cs typeface="Calibri" panose="020F0502020204030204" pitchFamily="34" charset="0"/>
            </a:endParaRPr>
          </a:p>
          <a:p>
            <a:r>
              <a:rPr lang="en-US" sz="2400" dirty="0">
                <a:cs typeface="Calibri" panose="020F0502020204030204" pitchFamily="34" charset="0"/>
              </a:rPr>
              <a:t>Preconditions: </a:t>
            </a:r>
          </a:p>
          <a:p>
            <a:pPr lvl="1"/>
            <a:r>
              <a:rPr lang="en-US" altLang="en-US" sz="2000" dirty="0">
                <a:cs typeface="Calibri" panose="020F0502020204030204" pitchFamily="34" charset="0"/>
              </a:rPr>
              <a:t>Block(A) </a:t>
            </a:r>
            <a:r>
              <a:rPr lang="en-US" altLang="en-US" sz="2000" dirty="0"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cs typeface="Calibri" panose="020F0502020204030204" pitchFamily="34" charset="0"/>
              </a:rPr>
              <a:t> Block(B) </a:t>
            </a:r>
            <a:r>
              <a:rPr lang="en-US" altLang="en-US" sz="2000" dirty="0"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cs typeface="Calibri" panose="020F0502020204030204" pitchFamily="34" charset="0"/>
              </a:rPr>
              <a:t> Clear(A) </a:t>
            </a:r>
            <a:r>
              <a:rPr lang="en-US" altLang="en-US" sz="2000" dirty="0">
                <a:cs typeface="Calibri" panose="020F0502020204030204" pitchFamily="34" charset="0"/>
                <a:sym typeface="Symbol" panose="05050102010706020507" pitchFamily="18" charset="2"/>
              </a:rPr>
              <a:t> </a:t>
            </a:r>
            <a:r>
              <a:rPr lang="en-US" altLang="en-US" sz="2000" dirty="0">
                <a:cs typeface="Calibri" panose="020F0502020204030204" pitchFamily="34" charset="0"/>
              </a:rPr>
              <a:t>On(A, B) </a:t>
            </a:r>
            <a:r>
              <a:rPr lang="en-US" altLang="en-US" sz="2000" dirty="0">
                <a:cs typeface="Calibri" panose="020F0502020204030204" pitchFamily="34" charset="0"/>
                <a:sym typeface="Symbol" panose="05050102010706020507" pitchFamily="18" charset="2"/>
              </a:rPr>
              <a:t> </a:t>
            </a:r>
            <a:r>
              <a:rPr lang="en-US" altLang="en-US" sz="2000" dirty="0" err="1">
                <a:cs typeface="Calibri" panose="020F0502020204030204" pitchFamily="34" charset="0"/>
              </a:rPr>
              <a:t>Handempty</a:t>
            </a:r>
            <a:endParaRPr lang="en-US" sz="2400" dirty="0">
              <a:cs typeface="Calibri" panose="020F0502020204030204" pitchFamily="34" charset="0"/>
            </a:endParaRPr>
          </a:p>
          <a:p>
            <a:endParaRPr lang="en-US" sz="2400" dirty="0">
              <a:cs typeface="Calibri" panose="020F0502020204030204" pitchFamily="34" charset="0"/>
            </a:endParaRPr>
          </a:p>
          <a:p>
            <a:r>
              <a:rPr lang="en-US" sz="2400" dirty="0">
                <a:cs typeface="Calibri" panose="020F0502020204030204" pitchFamily="34" charset="0"/>
              </a:rPr>
              <a:t>Effects: Two lists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cs typeface="Calibri" panose="020F0502020204030204" pitchFamily="34" charset="0"/>
              </a:rPr>
              <a:t>Delete list: </a:t>
            </a:r>
            <a:r>
              <a:rPr lang="en-US" altLang="en-US" sz="2000" dirty="0" err="1">
                <a:cs typeface="Calibri" panose="020F0502020204030204" pitchFamily="34" charset="0"/>
              </a:rPr>
              <a:t>Handempty</a:t>
            </a:r>
            <a:r>
              <a:rPr lang="en-US" altLang="en-US" sz="2000" dirty="0">
                <a:cs typeface="Calibri" panose="020F0502020204030204" pitchFamily="34" charset="0"/>
              </a:rPr>
              <a:t>, Clear(A), On(A, B)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cs typeface="Calibri" panose="020F0502020204030204" pitchFamily="34" charset="0"/>
              </a:rPr>
              <a:t>Add list: </a:t>
            </a:r>
            <a:r>
              <a:rPr lang="en-US" altLang="en-US" sz="2000" dirty="0">
                <a:cs typeface="Calibri" panose="020F0502020204030204" pitchFamily="34" charset="0"/>
              </a:rPr>
              <a:t>Holding(A), Clear(B)</a:t>
            </a:r>
          </a:p>
          <a:p>
            <a:r>
              <a:rPr lang="en-US" sz="2400" dirty="0">
                <a:cs typeface="Calibri" panose="020F0502020204030204" pitchFamily="34" charset="0"/>
              </a:rPr>
              <a:t>Everything else remains untouched (is preserved)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7998C6-E5B9-42D2-AA9F-5F36DE084A02}"/>
              </a:ext>
            </a:extLst>
          </p:cNvPr>
          <p:cNvGrpSpPr/>
          <p:nvPr/>
        </p:nvGrpSpPr>
        <p:grpSpPr>
          <a:xfrm>
            <a:off x="9367520" y="1397002"/>
            <a:ext cx="2418080" cy="2031998"/>
            <a:chOff x="9367520" y="1397002"/>
            <a:chExt cx="2418080" cy="2031998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627E8330-F7B0-467C-92F7-B8F5E59B92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7520" y="1397002"/>
              <a:ext cx="2418080" cy="2031998"/>
              <a:chOff x="3264" y="1344"/>
              <a:chExt cx="1920" cy="153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9B1A23-FB8C-4E55-83C9-B7B4C8A7A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89ACA2-5E4A-4815-B549-91591EF3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657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057172-86AD-466F-8778-1E6D56390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47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89CA655-1819-42DA-A248-E8433D602F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40" y="1344"/>
                <a:ext cx="384" cy="384"/>
                <a:chOff x="2120" y="1536"/>
                <a:chExt cx="384" cy="384"/>
              </a:xfrm>
            </p:grpSpPr>
            <p:sp>
              <p:nvSpPr>
                <p:cNvPr id="10" name="Line 11">
                  <a:extLst>
                    <a:ext uri="{FF2B5EF4-FFF2-40B4-BE49-F238E27FC236}">
                      <a16:creationId xmlns:a16="http://schemas.microsoft.com/office/drawing/2014/main" id="{A685FA97-3570-4E6F-96DB-C2B4515638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0" y="172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" name="Line 12">
                  <a:extLst>
                    <a:ext uri="{FF2B5EF4-FFF2-40B4-BE49-F238E27FC236}">
                      <a16:creationId xmlns:a16="http://schemas.microsoft.com/office/drawing/2014/main" id="{F3A4E5D0-1466-48A3-93AD-274A34408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0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Line 13">
                  <a:extLst>
                    <a:ext uri="{FF2B5EF4-FFF2-40B4-BE49-F238E27FC236}">
                      <a16:creationId xmlns:a16="http://schemas.microsoft.com/office/drawing/2014/main" id="{4B203683-9F7A-4DCA-BA6A-8B94A6BFB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15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" name="Line 14">
                  <a:extLst>
                    <a:ext uri="{FF2B5EF4-FFF2-40B4-BE49-F238E27FC236}">
                      <a16:creationId xmlns:a16="http://schemas.microsoft.com/office/drawing/2014/main" id="{2F83C2E6-E42D-4E78-9E36-FF5C9A60D2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0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CB0626E-8EA1-437D-9244-ABD06A895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5896" y="2846917"/>
              <a:ext cx="483616" cy="50800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75C684-627C-4626-A0BF-68D85C20F275}"/>
              </a:ext>
            </a:extLst>
          </p:cNvPr>
          <p:cNvGrpSpPr/>
          <p:nvPr/>
        </p:nvGrpSpPr>
        <p:grpSpPr>
          <a:xfrm>
            <a:off x="9377595" y="4574384"/>
            <a:ext cx="2418080" cy="2031998"/>
            <a:chOff x="9377595" y="3761584"/>
            <a:chExt cx="2418080" cy="2031998"/>
          </a:xfrm>
        </p:grpSpPr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C68C98D9-0676-498B-B033-E96CD6C88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77595" y="3761584"/>
              <a:ext cx="2418080" cy="2031998"/>
              <a:chOff x="3264" y="1344"/>
              <a:chExt cx="1920" cy="153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668EB9-6BF2-4BED-B20C-B277BC62C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99471F9-1745-449E-8C6D-5AB64679D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570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5D2119-B694-4CEC-BEFF-9449B5A2E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432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145EB3D-36D1-4765-88B1-B1F13A696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0" y="1344"/>
                <a:ext cx="457" cy="384"/>
                <a:chOff x="2080" y="1536"/>
                <a:chExt cx="457" cy="384"/>
              </a:xfrm>
            </p:grpSpPr>
            <p:sp>
              <p:nvSpPr>
                <p:cNvPr id="19" name="Line 11">
                  <a:extLst>
                    <a:ext uri="{FF2B5EF4-FFF2-40B4-BE49-F238E27FC236}">
                      <a16:creationId xmlns:a16="http://schemas.microsoft.com/office/drawing/2014/main" id="{F8B2276C-13C5-4EB9-996C-6AD41C308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0" y="1728"/>
                  <a:ext cx="457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Line 12">
                  <a:extLst>
                    <a:ext uri="{FF2B5EF4-FFF2-40B4-BE49-F238E27FC236}">
                      <a16:creationId xmlns:a16="http://schemas.microsoft.com/office/drawing/2014/main" id="{2A3F656C-A288-48A0-8ED5-0D4DCD6696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Line 13">
                  <a:extLst>
                    <a:ext uri="{FF2B5EF4-FFF2-40B4-BE49-F238E27FC236}">
                      <a16:creationId xmlns:a16="http://schemas.microsoft.com/office/drawing/2014/main" id="{99497C38-ABB3-41B7-955A-A2B12BAE94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15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" name="Line 14">
                  <a:extLst>
                    <a:ext uri="{FF2B5EF4-FFF2-40B4-BE49-F238E27FC236}">
                      <a16:creationId xmlns:a16="http://schemas.microsoft.com/office/drawing/2014/main" id="{78C0C362-FA26-4D74-AF48-C78DB9E86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0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AD2178-B4F1-41E7-8220-25CB9F495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6056" y="4692916"/>
              <a:ext cx="483616" cy="50800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7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0AA08891-591A-49FD-B016-64919B312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cs typeface="Calibri" panose="020F0502020204030204" pitchFamily="34" charset="0"/>
              </a:rPr>
              <a:t>STRIP: Action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D408C550-19CB-4116-A6D9-BF38573E29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7853680" cy="1691638"/>
          </a:xfrm>
        </p:spPr>
        <p:txBody>
          <a:bodyPr/>
          <a:lstStyle/>
          <a:p>
            <a:r>
              <a:rPr lang="en-US" altLang="en-US" sz="2400" dirty="0">
                <a:cs typeface="Calibri" panose="020F0502020204030204" pitchFamily="34" charset="0"/>
              </a:rPr>
              <a:t>Unstack(A, B)</a:t>
            </a:r>
            <a:endParaRPr lang="en-US" sz="2400" dirty="0"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cs typeface="Calibri" panose="020F0502020204030204" pitchFamily="34" charset="0"/>
              </a:rPr>
              <a:t>P</a:t>
            </a:r>
            <a:r>
              <a:rPr lang="en-US" sz="2000" dirty="0">
                <a:cs typeface="Calibri" panose="020F0502020204030204" pitchFamily="34" charset="0"/>
              </a:rPr>
              <a:t>: </a:t>
            </a:r>
            <a:r>
              <a:rPr lang="en-US" alt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Block(A) </a:t>
            </a:r>
            <a:r>
              <a:rPr lang="en-US" altLang="en-US" sz="2000" dirty="0">
                <a:solidFill>
                  <a:schemeClr val="tx1"/>
                </a:solidFill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Block(B) </a:t>
            </a:r>
            <a:r>
              <a:rPr lang="en-US" altLang="en-US" sz="2000" dirty="0">
                <a:solidFill>
                  <a:schemeClr val="tx1"/>
                </a:solidFill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 Clear(A) </a:t>
            </a:r>
            <a:r>
              <a:rPr lang="en-US" altLang="en-US" sz="2000" dirty="0">
                <a:solidFill>
                  <a:schemeClr val="tx1"/>
                </a:solidFill>
                <a:cs typeface="Calibri" panose="020F0502020204030204" pitchFamily="34" charset="0"/>
                <a:sym typeface="Symbol" panose="05050102010706020507" pitchFamily="18" charset="2"/>
              </a:rPr>
              <a:t> </a:t>
            </a:r>
            <a:r>
              <a:rPr lang="en-US" alt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On(A, B) </a:t>
            </a:r>
            <a:r>
              <a:rPr lang="en-US" altLang="en-US" sz="2000" dirty="0">
                <a:cs typeface="Calibri" panose="020F0502020204030204" pitchFamily="34" charset="0"/>
                <a:sym typeface="Symbol" panose="05050102010706020507" pitchFamily="18" charset="2"/>
              </a:rPr>
              <a:t> </a:t>
            </a:r>
            <a:r>
              <a:rPr lang="en-US" altLang="en-US" sz="2000" dirty="0" err="1">
                <a:cs typeface="Calibri" panose="020F0502020204030204" pitchFamily="34" charset="0"/>
              </a:rPr>
              <a:t>Handempty</a:t>
            </a:r>
            <a:endParaRPr lang="en-US" alt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cs typeface="Calibri" panose="020F0502020204030204" pitchFamily="34" charset="0"/>
              </a:rPr>
              <a:t>D: </a:t>
            </a:r>
            <a:r>
              <a:rPr lang="en-US" altLang="en-US" sz="2000" dirty="0">
                <a:solidFill>
                  <a:srgbClr val="C00000"/>
                </a:solidFill>
                <a:cs typeface="Calibri" panose="020F0502020204030204" pitchFamily="34" charset="0"/>
              </a:rPr>
              <a:t>On(A, B), Clear(A), </a:t>
            </a:r>
            <a:r>
              <a:rPr lang="en-US" altLang="en-US" sz="2000" dirty="0" err="1">
                <a:solidFill>
                  <a:srgbClr val="C00000"/>
                </a:solidFill>
                <a:cs typeface="Calibri" panose="020F0502020204030204" pitchFamily="34" charset="0"/>
              </a:rPr>
              <a:t>Handempty</a:t>
            </a:r>
            <a:endParaRPr lang="en-US" altLang="en-US" sz="2000" dirty="0">
              <a:solidFill>
                <a:srgbClr val="C0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solidFill>
                  <a:srgbClr val="00B050"/>
                </a:solidFill>
                <a:cs typeface="Calibri" panose="020F0502020204030204" pitchFamily="34" charset="0"/>
              </a:rPr>
              <a:t>A: </a:t>
            </a:r>
            <a:r>
              <a:rPr lang="en-US" altLang="en-US" sz="2000" dirty="0">
                <a:solidFill>
                  <a:srgbClr val="00B050"/>
                </a:solidFill>
                <a:cs typeface="Calibri" panose="020F0502020204030204" pitchFamily="34" charset="0"/>
              </a:rPr>
              <a:t>Clear(B), Holding(A) 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2F43A210-A1EF-4966-A5C0-704E7977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19" y="4103421"/>
            <a:ext cx="74523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Block(A)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Block(B)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Block(C)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On(C, TABLE)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On(B, C) </a:t>
            </a:r>
          </a:p>
          <a:p>
            <a:pPr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On(A, B)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Clear(A)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Handempty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FDCDF3-0634-4303-AFFE-429CC815F81E}"/>
              </a:ext>
            </a:extLst>
          </p:cNvPr>
          <p:cNvGrpSpPr/>
          <p:nvPr/>
        </p:nvGrpSpPr>
        <p:grpSpPr>
          <a:xfrm>
            <a:off x="9367520" y="1397002"/>
            <a:ext cx="2418080" cy="2031998"/>
            <a:chOff x="9367520" y="1397002"/>
            <a:chExt cx="2418080" cy="2031998"/>
          </a:xfrm>
        </p:grpSpPr>
        <p:grpSp>
          <p:nvGrpSpPr>
            <p:cNvPr id="63" name="Group 5">
              <a:extLst>
                <a:ext uri="{FF2B5EF4-FFF2-40B4-BE49-F238E27FC236}">
                  <a16:creationId xmlns:a16="http://schemas.microsoft.com/office/drawing/2014/main" id="{CE104FAC-8FEB-4C2A-97AF-0F974B3AA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7520" y="1397002"/>
              <a:ext cx="2418080" cy="2031998"/>
              <a:chOff x="3264" y="1344"/>
              <a:chExt cx="1920" cy="1536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E70CAB1-B9B4-4532-8F34-E7A95EDEC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25BAF2E-D494-40B6-BD67-64C130596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657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75A92C8-BAC1-4EF8-8B98-EBE0B8E2D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47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FCD6E19-F98B-4F50-88A0-4BDE7D35B6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40" y="1344"/>
                <a:ext cx="384" cy="384"/>
                <a:chOff x="2120" y="1536"/>
                <a:chExt cx="384" cy="384"/>
              </a:xfrm>
            </p:grpSpPr>
            <p:sp>
              <p:nvSpPr>
                <p:cNvPr id="69" name="Line 11">
                  <a:extLst>
                    <a:ext uri="{FF2B5EF4-FFF2-40B4-BE49-F238E27FC236}">
                      <a16:creationId xmlns:a16="http://schemas.microsoft.com/office/drawing/2014/main" id="{F1AAA095-279B-45F2-B4C1-5CC40D7366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0" y="172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Line 12">
                  <a:extLst>
                    <a:ext uri="{FF2B5EF4-FFF2-40B4-BE49-F238E27FC236}">
                      <a16:creationId xmlns:a16="http://schemas.microsoft.com/office/drawing/2014/main" id="{30DC22C3-D80E-4444-BB75-249155BABD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0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Line 13">
                  <a:extLst>
                    <a:ext uri="{FF2B5EF4-FFF2-40B4-BE49-F238E27FC236}">
                      <a16:creationId xmlns:a16="http://schemas.microsoft.com/office/drawing/2014/main" id="{541B7856-22DD-4FBF-9387-233F0DA1F4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15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Line 14">
                  <a:extLst>
                    <a:ext uri="{FF2B5EF4-FFF2-40B4-BE49-F238E27FC236}">
                      <a16:creationId xmlns:a16="http://schemas.microsoft.com/office/drawing/2014/main" id="{341CBC9A-299D-49F0-AD78-97ECC24D97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0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B875352-310E-479F-95D7-96A3329C2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5896" y="2846917"/>
              <a:ext cx="483616" cy="50800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8B796E-0B51-40A4-92D7-AA02DF2F5C0A}"/>
              </a:ext>
            </a:extLst>
          </p:cNvPr>
          <p:cNvGrpSpPr/>
          <p:nvPr/>
        </p:nvGrpSpPr>
        <p:grpSpPr>
          <a:xfrm>
            <a:off x="9377595" y="3761584"/>
            <a:ext cx="2418080" cy="2031998"/>
            <a:chOff x="9377595" y="3761584"/>
            <a:chExt cx="2418080" cy="2031998"/>
          </a:xfrm>
        </p:grpSpPr>
        <p:grpSp>
          <p:nvGrpSpPr>
            <p:cNvPr id="74" name="Group 5">
              <a:extLst>
                <a:ext uri="{FF2B5EF4-FFF2-40B4-BE49-F238E27FC236}">
                  <a16:creationId xmlns:a16="http://schemas.microsoft.com/office/drawing/2014/main" id="{D2C3B9C3-F078-48E1-8117-6D2098FE2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77595" y="3761584"/>
              <a:ext cx="2418080" cy="2031998"/>
              <a:chOff x="3264" y="1344"/>
              <a:chExt cx="1920" cy="1536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8A71628-DD0F-49EB-89EE-39AE5B99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71A9ECC-828C-4B7F-9870-F7CF946B9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570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5A0CB9C-B40B-4E35-A276-A2500DFCF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432"/>
                <a:ext cx="384" cy="384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9D595B9-4BE6-4C03-B38E-2856471BB4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00" y="1344"/>
                <a:ext cx="457" cy="384"/>
                <a:chOff x="2080" y="1536"/>
                <a:chExt cx="457" cy="384"/>
              </a:xfrm>
            </p:grpSpPr>
            <p:sp>
              <p:nvSpPr>
                <p:cNvPr id="80" name="Line 11">
                  <a:extLst>
                    <a:ext uri="{FF2B5EF4-FFF2-40B4-BE49-F238E27FC236}">
                      <a16:creationId xmlns:a16="http://schemas.microsoft.com/office/drawing/2014/main" id="{9C43DE4C-5F3F-48EB-8D8A-25121CA3B1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0" y="1728"/>
                  <a:ext cx="457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Line 12">
                  <a:extLst>
                    <a:ext uri="{FF2B5EF4-FFF2-40B4-BE49-F238E27FC236}">
                      <a16:creationId xmlns:a16="http://schemas.microsoft.com/office/drawing/2014/main" id="{9F02014C-2495-461B-B976-64BDF7092F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96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Line 13">
                  <a:extLst>
                    <a:ext uri="{FF2B5EF4-FFF2-40B4-BE49-F238E27FC236}">
                      <a16:creationId xmlns:a16="http://schemas.microsoft.com/office/drawing/2014/main" id="{837EC47B-E400-4AAC-8526-422DF5D3AE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15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Line 14">
                  <a:extLst>
                    <a:ext uri="{FF2B5EF4-FFF2-40B4-BE49-F238E27FC236}">
                      <a16:creationId xmlns:a16="http://schemas.microsoft.com/office/drawing/2014/main" id="{7030B1FC-3602-4F05-B8B8-91DEB2E81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0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551E00B-AD0A-45C7-B700-1DF4546AD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6056" y="4682756"/>
              <a:ext cx="483616" cy="50800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</p:grpSp>
      <p:sp>
        <p:nvSpPr>
          <p:cNvPr id="84" name="Text Box 4">
            <a:extLst>
              <a:ext uri="{FF2B5EF4-FFF2-40B4-BE49-F238E27FC236}">
                <a16:creationId xmlns:a16="http://schemas.microsoft.com/office/drawing/2014/main" id="{4DF8604B-FBA7-47EE-A42A-A22FAFF59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19" y="4107180"/>
            <a:ext cx="745235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Block(A)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Block(B)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Block(C)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On(C, TABLE)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On(B, C) </a:t>
            </a:r>
          </a:p>
          <a:p>
            <a:pPr eaLnBrk="1" hangingPunct="1"/>
            <a:r>
              <a:rPr lang="en-US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On(A, B) </a:t>
            </a:r>
            <a:r>
              <a:rPr lang="en-US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Clear(A) </a:t>
            </a:r>
            <a:r>
              <a:rPr lang="en-US" alt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Handempty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5" name="Text Box 4">
            <a:extLst>
              <a:ext uri="{FF2B5EF4-FFF2-40B4-BE49-F238E27FC236}">
                <a16:creationId xmlns:a16="http://schemas.microsoft.com/office/drawing/2014/main" id="{52344719-C066-4074-A7F0-B50306B0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19" y="4104411"/>
            <a:ext cx="745235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Block(A)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Block(B)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Block(C)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On(C, TABLE)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On(B, C)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6" name="Text Box 4">
            <a:extLst>
              <a:ext uri="{FF2B5EF4-FFF2-40B4-BE49-F238E27FC236}">
                <a16:creationId xmlns:a16="http://schemas.microsoft.com/office/drawing/2014/main" id="{436A19F5-F511-4BFD-8132-33B167E1B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19" y="4105991"/>
            <a:ext cx="745235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Block(A)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Block(B)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Block(C)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On(C, TABLE)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On(B, C) </a:t>
            </a:r>
          </a:p>
          <a:p>
            <a:pPr eaLnBrk="1" hangingPunct="1"/>
            <a:r>
              <a:rPr lang="en-US" alt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Clear(B) </a:t>
            </a:r>
            <a:r>
              <a:rPr lang="en-US" alt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 </a:t>
            </a:r>
            <a:r>
              <a:rPr lang="en-US" alt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Holding(A)</a:t>
            </a:r>
          </a:p>
        </p:txBody>
      </p:sp>
      <p:sp>
        <p:nvSpPr>
          <p:cNvPr id="87" name="Text Box 4">
            <a:extLst>
              <a:ext uri="{FF2B5EF4-FFF2-40B4-BE49-F238E27FC236}">
                <a16:creationId xmlns:a16="http://schemas.microsoft.com/office/drawing/2014/main" id="{3B227C15-5CB0-4815-979C-EDB4A45A5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18" y="4106763"/>
            <a:ext cx="745235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Block(A)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Block(B)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Block(C)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On(C, TABLE)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On(B, C) </a:t>
            </a:r>
          </a:p>
          <a:p>
            <a:pPr eaLnBrk="1" hangingPunct="1"/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Clear(B)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Holding(A)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8652E-FBCE-FEFF-1995-3B78680182F7}"/>
              </a:ext>
            </a:extLst>
          </p:cNvPr>
          <p:cNvSpPr txBox="1"/>
          <p:nvPr/>
        </p:nvSpPr>
        <p:spPr>
          <a:xfrm>
            <a:off x="325876" y="5552341"/>
            <a:ext cx="6099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chemeClr val="accent2"/>
                </a:solidFill>
                <a:ea typeface="+mn-ea"/>
                <a:cs typeface="+mn-cs"/>
              </a:rPr>
              <a:t>the actions </a:t>
            </a:r>
            <a:r>
              <a:rPr lang="en-US" sz="1800" i="1" dirty="0"/>
              <a:t>a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  <a:ea typeface="+mn-ea"/>
                <a:cs typeface="+mn-cs"/>
              </a:rPr>
              <a:t>in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(</a:t>
            </a:r>
            <a:r>
              <a:rPr lang="en-US" sz="1800" i="1" dirty="0"/>
              <a:t>s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2"/>
                </a:solidFill>
                <a:ea typeface="+mn-ea"/>
                <a:cs typeface="+mn-cs"/>
              </a:rPr>
              <a:t>are ops in </a:t>
            </a:r>
            <a:r>
              <a:rPr lang="en-US" sz="1800" i="1" dirty="0"/>
              <a:t>O </a:t>
            </a:r>
            <a:r>
              <a:rPr lang="en-US" sz="1800" dirty="0" err="1"/>
              <a:t>s.t.</a:t>
            </a:r>
            <a:r>
              <a:rPr lang="en-US" sz="1800" dirty="0"/>
              <a:t> Pre(</a:t>
            </a:r>
            <a:r>
              <a:rPr lang="en-US" sz="1800" i="1" dirty="0"/>
              <a:t>a</a:t>
            </a:r>
            <a:r>
              <a:rPr lang="en-US" sz="1800" dirty="0"/>
              <a:t>) ⊆ </a:t>
            </a:r>
            <a:r>
              <a:rPr lang="en-US" sz="1800" i="1" dirty="0"/>
              <a:t>s</a:t>
            </a:r>
          </a:p>
          <a:p>
            <a:pPr lvl="1"/>
            <a:r>
              <a:rPr lang="en-US" sz="1800" dirty="0">
                <a:solidFill>
                  <a:schemeClr val="accent2"/>
                </a:solidFill>
                <a:ea typeface="+mn-ea"/>
                <a:cs typeface="+mn-cs"/>
              </a:rPr>
              <a:t>the next state </a:t>
            </a:r>
            <a:r>
              <a:rPr lang="en-US" sz="1800" dirty="0"/>
              <a:t>is </a:t>
            </a:r>
            <a:r>
              <a:rPr lang="en-US" sz="1800" i="1" dirty="0"/>
              <a:t>s′</a:t>
            </a:r>
            <a:r>
              <a:rPr lang="en-US" sz="1800" dirty="0"/>
              <a:t> = </a:t>
            </a:r>
            <a:r>
              <a:rPr lang="en-US" sz="1800" i="1" dirty="0"/>
              <a:t>s</a:t>
            </a:r>
            <a:r>
              <a:rPr lang="en-US" sz="1800" dirty="0"/>
              <a:t> − Del(</a:t>
            </a:r>
            <a:r>
              <a:rPr lang="en-US" sz="1800" i="1" dirty="0"/>
              <a:t>a</a:t>
            </a:r>
            <a:r>
              <a:rPr lang="en-US" sz="1800" dirty="0"/>
              <a:t>) + Add(</a:t>
            </a:r>
            <a:r>
              <a:rPr lang="en-US" sz="1800" i="1" dirty="0"/>
              <a:t>a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91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4" grpId="0" animBg="1"/>
      <p:bldP spid="85" grpId="0" animBg="1"/>
      <p:bldP spid="86" grpId="0" animBg="1"/>
      <p:bldP spid="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D8B1-48E1-4899-A24D-74922C5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cs typeface="Calibri" panose="020F0502020204030204" pitchFamily="34" charset="0"/>
              </a:rPr>
              <a:t>STRIP: Actions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85BFC97-94ED-4C66-AFB1-23B8626F4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0844"/>
            <a:ext cx="9753600" cy="4181475"/>
          </a:xfrm>
        </p:spPr>
      </p:pic>
    </p:spTree>
    <p:extLst>
      <p:ext uri="{BB962C8B-B14F-4D97-AF65-F5344CB8AC3E}">
        <p14:creationId xmlns:p14="http://schemas.microsoft.com/office/powerpoint/2010/main" val="3852852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7618-D955-47AA-8AC7-1459F5A2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Triangular Table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3A7EE-4280-42C5-9BB1-2BBF6FE3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33320"/>
            <a:ext cx="12192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7343114-2BD7-4221-8F06-426A890AF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47777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holding(C)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B8738A3-5D27-4C7F-BA66-93CF7E98C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7612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unstack(C, A)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4BF1946-06D9-47DA-A4A5-2231175D1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777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putdown(C)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B323A-596E-4E45-BDB1-E90BDB7A5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42920"/>
            <a:ext cx="1219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9B3AA-9EEB-4C15-974B-103741C7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18920"/>
            <a:ext cx="12192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7AE1E88-89BC-4782-B78F-C02FDB71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873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hand empty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37F8ECFE-8185-45D1-96DB-783D62855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873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on(B, table)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3865B82-BB6E-4BEF-8079-B42803E6E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0873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pickup(B)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F9224-7C99-4DB2-A447-8B3A9CC3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76320"/>
            <a:ext cx="1219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2A6A64A8-CE73-4AAF-881D-CF11E24E5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6969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clear(C)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1F7E657-A023-4180-97C2-8CE020C6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969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holding(B)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D8618630-5613-4E8C-9589-59FD7FC1E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6969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stack(B, C)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5104ED-6807-467F-94B3-01BB3C2CF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85920"/>
            <a:ext cx="1219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31DDF406-3CEB-40C3-85BB-5D7B2D69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356747"/>
            <a:ext cx="1219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on(A, table)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0E17457D-B530-4E6C-8451-42181C395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3065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clear(A)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FF9D73D4-12EE-43EE-A0B8-8BF7FB7A7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3065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hand empty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A8AD906B-D68C-4977-AC55-0582645C7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3065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pickup(A)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94F408-8987-4911-86AE-A98FAB3AC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871720"/>
            <a:ext cx="1219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D4CA9E83-727A-4B80-90B6-517CD25F0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9923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clear(B)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1602417F-019A-4AE9-82BD-C02E43AFD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99237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holding(A)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5E4F8770-9F98-482F-B284-ECC82639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49923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stack(A, B)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B3BC249D-C6F7-40AF-94AA-7D4F1659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019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on(C, table)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197EAF0A-ACCE-4A34-8778-D29CEE2C4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6019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on(B, C)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C5D1CCA4-E66E-4823-9D94-8C802DB54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56019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on(A,B)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DB6AA875-D155-435C-9370-BC4273F39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586232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clear(A)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86E9751C-950E-4FA0-9ED1-EBA43DC12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2372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clear(C)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7B404949-40EF-4006-A4C8-DC5827CEB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9512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on(C, A)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F1D2042D-5937-4D8D-BB52-35FD91D03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2057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hand empty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F8EC7CC2-742D-46BF-921E-B0019FAC2A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43332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F6F01BE7-0A2B-4F50-ACF7-F544C1CD11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04292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11682EFB-5A24-4C97-A591-8FF4B6107F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57632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CE8B2D25-DCAB-438E-B916-6CAD1ADE3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18592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8678F11F-2179-46BA-AA2E-0E4ABE887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87172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C2AE5EFA-1C06-4441-A432-7309581E87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48132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77567938-5CBE-4CC1-B7C9-68AFC12A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47192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DBE33A48-E6B3-443E-8D98-5D0CE3CC0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48620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E95FB2BA-8214-40C5-A0B9-F33E5CE5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48620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" name="Text Box 41">
            <a:extLst>
              <a:ext uri="{FF2B5EF4-FFF2-40B4-BE49-F238E27FC236}">
                <a16:creationId xmlns:a16="http://schemas.microsoft.com/office/drawing/2014/main" id="{82CF79AD-D653-47CE-8127-902B9C49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7192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DB0B9ED2-F15B-44FF-8359-CC1D98175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48620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D539B562-011D-4575-9F33-A7CD36A21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648620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031DE7FE-76CD-47F1-AA16-2C5DD0678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0" y="647192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CB8163-6CD8-4B90-8CD7-1811C6786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548132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 Box 46">
            <a:extLst>
              <a:ext uri="{FF2B5EF4-FFF2-40B4-BE49-F238E27FC236}">
                <a16:creationId xmlns:a16="http://schemas.microsoft.com/office/drawing/2014/main" id="{B2E2DD83-85E7-43B4-9508-40CD9B1EE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372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8" name="Text Box 47">
            <a:extLst>
              <a:ext uri="{FF2B5EF4-FFF2-40B4-BE49-F238E27FC236}">
                <a16:creationId xmlns:a16="http://schemas.microsoft.com/office/drawing/2014/main" id="{FB5CE2A0-27B5-4C9A-9DBA-BF4F9A7A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58572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85B7A697-7C34-425F-9BE6-B6141D41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11912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61381844-1D19-4172-BCAC-4AB871B30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2872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1" name="Text Box 50">
            <a:extLst>
              <a:ext uri="{FF2B5EF4-FFF2-40B4-BE49-F238E27FC236}">
                <a16:creationId xmlns:a16="http://schemas.microsoft.com/office/drawing/2014/main" id="{F96146B7-3B89-4EF2-B1E3-45008BAFC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9705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2" name="Text Box 51">
            <a:extLst>
              <a:ext uri="{FF2B5EF4-FFF2-40B4-BE49-F238E27FC236}">
                <a16:creationId xmlns:a16="http://schemas.microsoft.com/office/drawing/2014/main" id="{BC6E621D-E4F8-4993-8C4C-751B54AF8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94792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3" name="Text Box 52">
            <a:extLst>
              <a:ext uri="{FF2B5EF4-FFF2-40B4-BE49-F238E27FC236}">
                <a16:creationId xmlns:a16="http://schemas.microsoft.com/office/drawing/2014/main" id="{83B0B8F2-9455-46BB-B610-3D4A1EBE1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8612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5149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7245-B695-4F25-BC63-1FDAE299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STRIPS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C440-A14E-4529-91E5-AAFF1327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Objective</a:t>
            </a:r>
          </a:p>
          <a:p>
            <a:pPr lvl="1"/>
            <a:r>
              <a:rPr lang="en-US" sz="2400" dirty="0"/>
              <a:t>Find a sequence of operators (a plan) from the initial state to the state satisfying the goal </a:t>
            </a:r>
          </a:p>
          <a:p>
            <a:endParaRPr lang="en-US" sz="2800" dirty="0"/>
          </a:p>
          <a:p>
            <a:r>
              <a:rPr lang="en-US" sz="2800" dirty="0"/>
              <a:t>Two approaches to build a plan</a:t>
            </a:r>
          </a:p>
          <a:p>
            <a:pPr lvl="1"/>
            <a:r>
              <a:rPr lang="en-US" sz="2400" dirty="0">
                <a:solidFill>
                  <a:srgbClr val="333299"/>
                </a:solidFill>
              </a:rPr>
              <a:t>Forward state space search (goal progression)</a:t>
            </a:r>
          </a:p>
          <a:p>
            <a:pPr lvl="2"/>
            <a:r>
              <a:rPr lang="en-US" sz="2000" dirty="0"/>
              <a:t>Start from what is known in the initial state and apply operators in the order they are applied</a:t>
            </a:r>
          </a:p>
          <a:p>
            <a:pPr lvl="1"/>
            <a:r>
              <a:rPr lang="en-US" sz="2400" dirty="0">
                <a:solidFill>
                  <a:srgbClr val="333299"/>
                </a:solidFill>
              </a:rPr>
              <a:t>Backward state space search (goal regression)</a:t>
            </a:r>
          </a:p>
          <a:p>
            <a:pPr lvl="2"/>
            <a:r>
              <a:rPr lang="en-US" sz="2000" dirty="0"/>
              <a:t>Start from the description of the goal and identify actions that help to reach the goal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197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4F18F77-16B8-48C6-A935-5A030C92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Forward Planning </a:t>
            </a:r>
            <a:r>
              <a:rPr lang="en-IN" dirty="0"/>
              <a:t>(Goal Progression)</a:t>
            </a:r>
            <a:endParaRPr lang="en-US" altLang="en-US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71684" name="Group 122">
            <a:extLst>
              <a:ext uri="{FF2B5EF4-FFF2-40B4-BE49-F238E27FC236}">
                <a16:creationId xmlns:a16="http://schemas.microsoft.com/office/drawing/2014/main" id="{B912DACB-F45F-4E13-8C34-A07FA1F7717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00200"/>
            <a:ext cx="1760538" cy="1520825"/>
            <a:chOff x="480" y="1008"/>
            <a:chExt cx="1109" cy="958"/>
          </a:xfrm>
        </p:grpSpPr>
        <p:sp>
          <p:nvSpPr>
            <p:cNvPr id="71817" name="Rectangle 113">
              <a:extLst>
                <a:ext uri="{FF2B5EF4-FFF2-40B4-BE49-F238E27FC236}">
                  <a16:creationId xmlns:a16="http://schemas.microsoft.com/office/drawing/2014/main" id="{D0F897AE-F705-4D9D-871B-D48F3C784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1818" name="Group 4">
              <a:extLst>
                <a:ext uri="{FF2B5EF4-FFF2-40B4-BE49-F238E27FC236}">
                  <a16:creationId xmlns:a16="http://schemas.microsoft.com/office/drawing/2014/main" id="{EAFF9C1F-A108-48C7-9D5A-13A90666A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1819" name="Group 5">
                <a:extLst>
                  <a:ext uri="{FF2B5EF4-FFF2-40B4-BE49-F238E27FC236}">
                    <a16:creationId xmlns:a16="http://schemas.microsoft.com/office/drawing/2014/main" id="{0D035997-EF9D-4BC3-B6A4-5D2B50F49C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1821" name="Rectangle 6">
                  <a:extLst>
                    <a:ext uri="{FF2B5EF4-FFF2-40B4-BE49-F238E27FC236}">
                      <a16:creationId xmlns:a16="http://schemas.microsoft.com/office/drawing/2014/main" id="{54B6B3B1-F50A-4331-97AF-CB184A634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822" name="Rectangle 7">
                  <a:extLst>
                    <a:ext uri="{FF2B5EF4-FFF2-40B4-BE49-F238E27FC236}">
                      <a16:creationId xmlns:a16="http://schemas.microsoft.com/office/drawing/2014/main" id="{094265A0-815F-4428-AE1F-4317DD515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44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823" name="Rectangle 8">
                  <a:extLst>
                    <a:ext uri="{FF2B5EF4-FFF2-40B4-BE49-F238E27FC236}">
                      <a16:creationId xmlns:a16="http://schemas.microsoft.com/office/drawing/2014/main" id="{05BBA9E3-BB94-472E-A998-EC91988649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244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71824" name="Rectangle 9">
                  <a:extLst>
                    <a:ext uri="{FF2B5EF4-FFF2-40B4-BE49-F238E27FC236}">
                      <a16:creationId xmlns:a16="http://schemas.microsoft.com/office/drawing/2014/main" id="{5205B70D-EEA3-4B3E-94F2-C267FC724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06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71825" name="Group 10">
                  <a:extLst>
                    <a:ext uri="{FF2B5EF4-FFF2-40B4-BE49-F238E27FC236}">
                      <a16:creationId xmlns:a16="http://schemas.microsoft.com/office/drawing/2014/main" id="{94972BF5-37AF-47F7-AAC7-D5082B61E6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4" y="1344"/>
                  <a:ext cx="384" cy="384"/>
                  <a:chOff x="2304" y="1536"/>
                  <a:chExt cx="384" cy="384"/>
                </a:xfrm>
              </p:grpSpPr>
              <p:sp>
                <p:nvSpPr>
                  <p:cNvPr id="71826" name="Line 11">
                    <a:extLst>
                      <a:ext uri="{FF2B5EF4-FFF2-40B4-BE49-F238E27FC236}">
                        <a16:creationId xmlns:a16="http://schemas.microsoft.com/office/drawing/2014/main" id="{0AD939AA-B6A1-4265-8F2D-8A512D3CAB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827" name="Line 12">
                    <a:extLst>
                      <a:ext uri="{FF2B5EF4-FFF2-40B4-BE49-F238E27FC236}">
                        <a16:creationId xmlns:a16="http://schemas.microsoft.com/office/drawing/2014/main" id="{93D17552-595B-4204-8497-4F259A4B6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828" name="Line 13">
                    <a:extLst>
                      <a:ext uri="{FF2B5EF4-FFF2-40B4-BE49-F238E27FC236}">
                        <a16:creationId xmlns:a16="http://schemas.microsoft.com/office/drawing/2014/main" id="{CFD1D00D-A07E-4C75-B133-776EBCEDA6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829" name="Line 14">
                    <a:extLst>
                      <a:ext uri="{FF2B5EF4-FFF2-40B4-BE49-F238E27FC236}">
                        <a16:creationId xmlns:a16="http://schemas.microsoft.com/office/drawing/2014/main" id="{B3AA826F-8F7D-488C-842E-E7F3CC3B4A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1820" name="Text Box 15">
                <a:extLst>
                  <a:ext uri="{FF2B5EF4-FFF2-40B4-BE49-F238E27FC236}">
                    <a16:creationId xmlns:a16="http://schemas.microsoft.com/office/drawing/2014/main" id="{02ADA377-3BF4-4D14-8ABC-CBE8D1381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" name="Group 147">
            <a:extLst>
              <a:ext uri="{FF2B5EF4-FFF2-40B4-BE49-F238E27FC236}">
                <a16:creationId xmlns:a16="http://schemas.microsoft.com/office/drawing/2014/main" id="{8E25B7FB-2063-433B-849D-88AA2785F4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352800"/>
            <a:ext cx="4884738" cy="2935288"/>
            <a:chOff x="144" y="2112"/>
            <a:chExt cx="3077" cy="1849"/>
          </a:xfrm>
        </p:grpSpPr>
        <p:grpSp>
          <p:nvGrpSpPr>
            <p:cNvPr id="71789" name="Group 126">
              <a:extLst>
                <a:ext uri="{FF2B5EF4-FFF2-40B4-BE49-F238E27FC236}">
                  <a16:creationId xmlns:a16="http://schemas.microsoft.com/office/drawing/2014/main" id="{7657ADE9-7A39-42B4-83B2-738A3C092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112"/>
              <a:ext cx="1109" cy="955"/>
              <a:chOff x="2112" y="2112"/>
              <a:chExt cx="1109" cy="955"/>
            </a:xfrm>
          </p:grpSpPr>
          <p:sp>
            <p:nvSpPr>
              <p:cNvPr id="71805" name="Rectangle 119">
                <a:extLst>
                  <a:ext uri="{FF2B5EF4-FFF2-40B4-BE49-F238E27FC236}">
                    <a16:creationId xmlns:a16="http://schemas.microsoft.com/office/drawing/2014/main" id="{BBB8EB44-CFD8-47C8-98B4-7CB238873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112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806" name="Group 65">
                <a:extLst>
                  <a:ext uri="{FF2B5EF4-FFF2-40B4-BE49-F238E27FC236}">
                    <a16:creationId xmlns:a16="http://schemas.microsoft.com/office/drawing/2014/main" id="{E271BD29-14D5-4358-9ED6-8CFC2CC883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2112"/>
                <a:ext cx="1109" cy="955"/>
                <a:chOff x="2112" y="2112"/>
                <a:chExt cx="1109" cy="955"/>
              </a:xfrm>
            </p:grpSpPr>
            <p:sp>
              <p:nvSpPr>
                <p:cNvPr id="71807" name="Rectangle 43">
                  <a:extLst>
                    <a:ext uri="{FF2B5EF4-FFF2-40B4-BE49-F238E27FC236}">
                      <a16:creationId xmlns:a16="http://schemas.microsoft.com/office/drawing/2014/main" id="{D5791ECF-056C-459B-9B55-DBB60C8253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834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808" name="Rectangle 44">
                  <a:extLst>
                    <a:ext uri="{FF2B5EF4-FFF2-40B4-BE49-F238E27FC236}">
                      <a16:creationId xmlns:a16="http://schemas.microsoft.com/office/drawing/2014/main" id="{285CB290-54D7-4919-B6B7-8B6733C0F9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1" y="2647"/>
                  <a:ext cx="200" cy="18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809" name="Rectangle 45">
                  <a:extLst>
                    <a:ext uri="{FF2B5EF4-FFF2-40B4-BE49-F238E27FC236}">
                      <a16:creationId xmlns:a16="http://schemas.microsoft.com/office/drawing/2014/main" id="{C8D1746B-365B-46C0-B970-34545F082C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1" y="2647"/>
                  <a:ext cx="199" cy="18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71810" name="Rectangle 46">
                  <a:extLst>
                    <a:ext uri="{FF2B5EF4-FFF2-40B4-BE49-F238E27FC236}">
                      <a16:creationId xmlns:a16="http://schemas.microsoft.com/office/drawing/2014/main" id="{2EA9889A-A2A6-4F32-B21A-707C696AA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2" y="2461"/>
                  <a:ext cx="200" cy="18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71811" name="Group 47">
                  <a:extLst>
                    <a:ext uri="{FF2B5EF4-FFF2-40B4-BE49-F238E27FC236}">
                      <a16:creationId xmlns:a16="http://schemas.microsoft.com/office/drawing/2014/main" id="{6386F3F0-D8C4-4274-9050-8C6B116661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11" y="2112"/>
                  <a:ext cx="199" cy="186"/>
                  <a:chOff x="2304" y="1536"/>
                  <a:chExt cx="384" cy="384"/>
                </a:xfrm>
              </p:grpSpPr>
              <p:sp>
                <p:nvSpPr>
                  <p:cNvPr id="71813" name="Line 48">
                    <a:extLst>
                      <a:ext uri="{FF2B5EF4-FFF2-40B4-BE49-F238E27FC236}">
                        <a16:creationId xmlns:a16="http://schemas.microsoft.com/office/drawing/2014/main" id="{1FE4143A-339F-4E4A-ACCF-28EF080A68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814" name="Line 49">
                    <a:extLst>
                      <a:ext uri="{FF2B5EF4-FFF2-40B4-BE49-F238E27FC236}">
                        <a16:creationId xmlns:a16="http://schemas.microsoft.com/office/drawing/2014/main" id="{0B604221-EABC-4028-8C82-654AF10511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815" name="Line 50">
                    <a:extLst>
                      <a:ext uri="{FF2B5EF4-FFF2-40B4-BE49-F238E27FC236}">
                        <a16:creationId xmlns:a16="http://schemas.microsoft.com/office/drawing/2014/main" id="{58AB9CBD-5CC9-45C1-968F-0144224AA6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816" name="Line 51">
                    <a:extLst>
                      <a:ext uri="{FF2B5EF4-FFF2-40B4-BE49-F238E27FC236}">
                        <a16:creationId xmlns:a16="http://schemas.microsoft.com/office/drawing/2014/main" id="{E0326464-EA8F-4AA8-B2DB-BE2DB38BB4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1812" name="Text Box 52">
                  <a:extLst>
                    <a:ext uri="{FF2B5EF4-FFF2-40B4-BE49-F238E27FC236}">
                      <a16:creationId xmlns:a16="http://schemas.microsoft.com/office/drawing/2014/main" id="{8B45282A-77BA-4885-BA1C-57B4EB7029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5" y="277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71790" name="Group 124">
              <a:extLst>
                <a:ext uri="{FF2B5EF4-FFF2-40B4-BE49-F238E27FC236}">
                  <a16:creationId xmlns:a16="http://schemas.microsoft.com/office/drawing/2014/main" id="{AEEAC75E-5AFC-4DAF-BFD2-C9EEEDEF1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216"/>
              <a:ext cx="1008" cy="745"/>
              <a:chOff x="480" y="3216"/>
              <a:chExt cx="1008" cy="745"/>
            </a:xfrm>
          </p:grpSpPr>
          <p:sp>
            <p:nvSpPr>
              <p:cNvPr id="71794" name="Rectangle 121">
                <a:extLst>
                  <a:ext uri="{FF2B5EF4-FFF2-40B4-BE49-F238E27FC236}">
                    <a16:creationId xmlns:a16="http://schemas.microsoft.com/office/drawing/2014/main" id="{80E9DD97-C3F4-4A43-9738-2CD885886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16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795" name="Group 64">
                <a:extLst>
                  <a:ext uri="{FF2B5EF4-FFF2-40B4-BE49-F238E27FC236}">
                    <a16:creationId xmlns:a16="http://schemas.microsoft.com/office/drawing/2014/main" id="{99E19DF0-5432-4C12-A639-D63C73563F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3216"/>
                <a:ext cx="997" cy="745"/>
                <a:chOff x="1104" y="3168"/>
                <a:chExt cx="997" cy="745"/>
              </a:xfrm>
            </p:grpSpPr>
            <p:sp>
              <p:nvSpPr>
                <p:cNvPr id="71796" name="Rectangle 54">
                  <a:extLst>
                    <a:ext uri="{FF2B5EF4-FFF2-40B4-BE49-F238E27FC236}">
                      <a16:creationId xmlns:a16="http://schemas.microsoft.com/office/drawing/2014/main" id="{03A26824-D587-4435-A79B-F3EBA04D0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3890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797" name="Rectangle 55">
                  <a:extLst>
                    <a:ext uri="{FF2B5EF4-FFF2-40B4-BE49-F238E27FC236}">
                      <a16:creationId xmlns:a16="http://schemas.microsoft.com/office/drawing/2014/main" id="{E09FAE56-9CE5-4A4C-875F-71849B10AD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3" y="3703"/>
                  <a:ext cx="200" cy="18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798" name="Rectangle 56">
                  <a:extLst>
                    <a:ext uri="{FF2B5EF4-FFF2-40B4-BE49-F238E27FC236}">
                      <a16:creationId xmlns:a16="http://schemas.microsoft.com/office/drawing/2014/main" id="{DBE26631-2B00-4542-A633-4EB168C5C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3" y="3703"/>
                  <a:ext cx="199" cy="18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71799" name="Rectangle 57">
                  <a:extLst>
                    <a:ext uri="{FF2B5EF4-FFF2-40B4-BE49-F238E27FC236}">
                      <a16:creationId xmlns:a16="http://schemas.microsoft.com/office/drawing/2014/main" id="{58A0DC6F-6C31-415A-BA28-EDD6329946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3" y="3705"/>
                  <a:ext cx="200" cy="18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71800" name="Group 58">
                  <a:extLst>
                    <a:ext uri="{FF2B5EF4-FFF2-40B4-BE49-F238E27FC236}">
                      <a16:creationId xmlns:a16="http://schemas.microsoft.com/office/drawing/2014/main" id="{1E11054C-7BC8-4904-8412-DE9AAC9D94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3" y="3168"/>
                  <a:ext cx="199" cy="186"/>
                  <a:chOff x="2304" y="1536"/>
                  <a:chExt cx="384" cy="384"/>
                </a:xfrm>
              </p:grpSpPr>
              <p:sp>
                <p:nvSpPr>
                  <p:cNvPr id="71801" name="Line 59">
                    <a:extLst>
                      <a:ext uri="{FF2B5EF4-FFF2-40B4-BE49-F238E27FC236}">
                        <a16:creationId xmlns:a16="http://schemas.microsoft.com/office/drawing/2014/main" id="{89596DA8-6202-4956-AF2C-9A0D7D8C21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802" name="Line 60">
                    <a:extLst>
                      <a:ext uri="{FF2B5EF4-FFF2-40B4-BE49-F238E27FC236}">
                        <a16:creationId xmlns:a16="http://schemas.microsoft.com/office/drawing/2014/main" id="{E18A6A36-0326-48E9-B4BF-19FA410545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803" name="Line 61">
                    <a:extLst>
                      <a:ext uri="{FF2B5EF4-FFF2-40B4-BE49-F238E27FC236}">
                        <a16:creationId xmlns:a16="http://schemas.microsoft.com/office/drawing/2014/main" id="{6CBC5BB9-7412-45D4-9E4C-09EE10735B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804" name="Line 62">
                    <a:extLst>
                      <a:ext uri="{FF2B5EF4-FFF2-40B4-BE49-F238E27FC236}">
                        <a16:creationId xmlns:a16="http://schemas.microsoft.com/office/drawing/2014/main" id="{64B92CCD-C586-4556-878E-6DCB305C1B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71791" name="Line 133">
              <a:extLst>
                <a:ext uri="{FF2B5EF4-FFF2-40B4-BE49-F238E27FC236}">
                  <a16:creationId xmlns:a16="http://schemas.microsoft.com/office/drawing/2014/main" id="{397D844A-989F-4C27-820E-B3FAA8D9C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92" name="Line 134">
              <a:extLst>
                <a:ext uri="{FF2B5EF4-FFF2-40B4-BE49-F238E27FC236}">
                  <a16:creationId xmlns:a16="http://schemas.microsoft.com/office/drawing/2014/main" id="{6C31144E-7E3B-44D3-BB6E-6B1B3906E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93" name="Line 135">
              <a:extLst>
                <a:ext uri="{FF2B5EF4-FFF2-40B4-BE49-F238E27FC236}">
                  <a16:creationId xmlns:a16="http://schemas.microsoft.com/office/drawing/2014/main" id="{AD8E71B9-721B-4EB2-857C-9C86FBBD7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880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48">
            <a:extLst>
              <a:ext uri="{FF2B5EF4-FFF2-40B4-BE49-F238E27FC236}">
                <a16:creationId xmlns:a16="http://schemas.microsoft.com/office/drawing/2014/main" id="{81CE5D24-0C24-4BC2-A79C-E394A8FD06E0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133600"/>
            <a:ext cx="609600" cy="1828800"/>
            <a:chOff x="3120" y="1344"/>
            <a:chExt cx="384" cy="1152"/>
          </a:xfrm>
        </p:grpSpPr>
        <p:sp>
          <p:nvSpPr>
            <p:cNvPr id="71787" name="Line 136">
              <a:extLst>
                <a:ext uri="{FF2B5EF4-FFF2-40B4-BE49-F238E27FC236}">
                  <a16:creationId xmlns:a16="http://schemas.microsoft.com/office/drawing/2014/main" id="{77D10B9C-84D6-4F55-83B8-ACC1DB09C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3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88" name="Line 137">
              <a:extLst>
                <a:ext uri="{FF2B5EF4-FFF2-40B4-BE49-F238E27FC236}">
                  <a16:creationId xmlns:a16="http://schemas.microsoft.com/office/drawing/2014/main" id="{7A707983-FB83-479F-8B35-62BF2731A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49">
            <a:extLst>
              <a:ext uri="{FF2B5EF4-FFF2-40B4-BE49-F238E27FC236}">
                <a16:creationId xmlns:a16="http://schemas.microsoft.com/office/drawing/2014/main" id="{0AC4E096-07E8-4689-8472-B2429F2A658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105400"/>
            <a:ext cx="2674938" cy="1516063"/>
            <a:chOff x="1488" y="3216"/>
            <a:chExt cx="1685" cy="955"/>
          </a:xfrm>
        </p:grpSpPr>
        <p:grpSp>
          <p:nvGrpSpPr>
            <p:cNvPr id="71771" name="Group 125">
              <a:extLst>
                <a:ext uri="{FF2B5EF4-FFF2-40B4-BE49-F238E27FC236}">
                  <a16:creationId xmlns:a16="http://schemas.microsoft.com/office/drawing/2014/main" id="{24484724-B8CF-454D-B157-E7A7738CE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216"/>
              <a:ext cx="1109" cy="955"/>
              <a:chOff x="2064" y="3216"/>
              <a:chExt cx="1109" cy="955"/>
            </a:xfrm>
          </p:grpSpPr>
          <p:sp>
            <p:nvSpPr>
              <p:cNvPr id="71774" name="Rectangle 116">
                <a:extLst>
                  <a:ext uri="{FF2B5EF4-FFF2-40B4-BE49-F238E27FC236}">
                    <a16:creationId xmlns:a16="http://schemas.microsoft.com/office/drawing/2014/main" id="{5C9E6CF6-D4D8-4B44-A059-FCFCA0804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216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75" name="Text Box 63">
                <a:extLst>
                  <a:ext uri="{FF2B5EF4-FFF2-40B4-BE49-F238E27FC236}">
                    <a16:creationId xmlns:a16="http://schemas.microsoft.com/office/drawing/2014/main" id="{66B9EFEB-4DDA-4296-9AD1-53C8989AC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" y="3835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776" name="Group 89">
                <a:extLst>
                  <a:ext uri="{FF2B5EF4-FFF2-40B4-BE49-F238E27FC236}">
                    <a16:creationId xmlns:a16="http://schemas.microsoft.com/office/drawing/2014/main" id="{E624E079-C099-4C05-8DA1-47EF78F140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216"/>
                <a:ext cx="1109" cy="955"/>
                <a:chOff x="2688" y="3120"/>
                <a:chExt cx="1109" cy="955"/>
              </a:xfrm>
            </p:grpSpPr>
            <p:sp>
              <p:nvSpPr>
                <p:cNvPr id="71777" name="Rectangle 67">
                  <a:extLst>
                    <a:ext uri="{FF2B5EF4-FFF2-40B4-BE49-F238E27FC236}">
                      <a16:creationId xmlns:a16="http://schemas.microsoft.com/office/drawing/2014/main" id="{F368CABA-1A7A-4DE4-B7A9-42E0ACADA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3842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778" name="Rectangle 68">
                  <a:extLst>
                    <a:ext uri="{FF2B5EF4-FFF2-40B4-BE49-F238E27FC236}">
                      <a16:creationId xmlns:a16="http://schemas.microsoft.com/office/drawing/2014/main" id="{7C424877-82A9-4B51-8496-706B723B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7" y="3655"/>
                  <a:ext cx="200" cy="18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779" name="Rectangle 69">
                  <a:extLst>
                    <a:ext uri="{FF2B5EF4-FFF2-40B4-BE49-F238E27FC236}">
                      <a16:creationId xmlns:a16="http://schemas.microsoft.com/office/drawing/2014/main" id="{2B0A4C47-3C3E-4899-B4F2-D4C89762B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6" y="3648"/>
                  <a:ext cx="199" cy="18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71780" name="Rectangle 70">
                  <a:extLst>
                    <a:ext uri="{FF2B5EF4-FFF2-40B4-BE49-F238E27FC236}">
                      <a16:creationId xmlns:a16="http://schemas.microsoft.com/office/drawing/2014/main" id="{380556EC-20EE-46FB-AD16-D6A335D5E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8" y="3213"/>
                  <a:ext cx="200" cy="18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71781" name="Group 71">
                  <a:extLst>
                    <a:ext uri="{FF2B5EF4-FFF2-40B4-BE49-F238E27FC236}">
                      <a16:creationId xmlns:a16="http://schemas.microsoft.com/office/drawing/2014/main" id="{8A734DE4-E62A-4891-8952-B6B06EE784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87" y="3120"/>
                  <a:ext cx="199" cy="186"/>
                  <a:chOff x="2304" y="1536"/>
                  <a:chExt cx="384" cy="384"/>
                </a:xfrm>
              </p:grpSpPr>
              <p:sp>
                <p:nvSpPr>
                  <p:cNvPr id="71783" name="Line 72">
                    <a:extLst>
                      <a:ext uri="{FF2B5EF4-FFF2-40B4-BE49-F238E27FC236}">
                        <a16:creationId xmlns:a16="http://schemas.microsoft.com/office/drawing/2014/main" id="{A7E7F053-0696-4BCB-9265-5CF216D628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784" name="Line 73">
                    <a:extLst>
                      <a:ext uri="{FF2B5EF4-FFF2-40B4-BE49-F238E27FC236}">
                        <a16:creationId xmlns:a16="http://schemas.microsoft.com/office/drawing/2014/main" id="{C4ACEFE3-7163-4C32-92E1-BC3DACFEF2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785" name="Line 74">
                    <a:extLst>
                      <a:ext uri="{FF2B5EF4-FFF2-40B4-BE49-F238E27FC236}">
                        <a16:creationId xmlns:a16="http://schemas.microsoft.com/office/drawing/2014/main" id="{F8056526-4C54-405B-A50D-B2E8756B76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786" name="Line 75">
                    <a:extLst>
                      <a:ext uri="{FF2B5EF4-FFF2-40B4-BE49-F238E27FC236}">
                        <a16:creationId xmlns:a16="http://schemas.microsoft.com/office/drawing/2014/main" id="{A0754AEA-FD8B-4A36-BBFC-C4007E2F39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1782" name="Text Box 76">
                  <a:extLst>
                    <a:ext uri="{FF2B5EF4-FFF2-40B4-BE49-F238E27FC236}">
                      <a16:creationId xmlns:a16="http://schemas.microsoft.com/office/drawing/2014/main" id="{6D0F2101-E19D-4CEE-8F3B-A7E2592D56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1" y="3787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1772" name="Line 138">
              <a:extLst>
                <a:ext uri="{FF2B5EF4-FFF2-40B4-BE49-F238E27FC236}">
                  <a16:creationId xmlns:a16="http://schemas.microsoft.com/office/drawing/2014/main" id="{3AA97C55-E7B6-4094-996C-9BB53D5D3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73" name="Line 139">
              <a:extLst>
                <a:ext uri="{FF2B5EF4-FFF2-40B4-BE49-F238E27FC236}">
                  <a16:creationId xmlns:a16="http://schemas.microsoft.com/office/drawing/2014/main" id="{ECF907FB-FFBF-4FD1-8B96-CAAE1A6B5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936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50">
            <a:extLst>
              <a:ext uri="{FF2B5EF4-FFF2-40B4-BE49-F238E27FC236}">
                <a16:creationId xmlns:a16="http://schemas.microsoft.com/office/drawing/2014/main" id="{44680762-5BB3-43A6-A370-8B89F711FDA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05400"/>
            <a:ext cx="2751138" cy="1520825"/>
            <a:chOff x="3072" y="3216"/>
            <a:chExt cx="1733" cy="958"/>
          </a:xfrm>
        </p:grpSpPr>
        <p:grpSp>
          <p:nvGrpSpPr>
            <p:cNvPr id="71755" name="Group 130">
              <a:extLst>
                <a:ext uri="{FF2B5EF4-FFF2-40B4-BE49-F238E27FC236}">
                  <a16:creationId xmlns:a16="http://schemas.microsoft.com/office/drawing/2014/main" id="{BBC0E76E-EB10-421A-BFFB-DDE000757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216"/>
              <a:ext cx="1109" cy="958"/>
              <a:chOff x="3696" y="3216"/>
              <a:chExt cx="1109" cy="958"/>
            </a:xfrm>
          </p:grpSpPr>
          <p:sp>
            <p:nvSpPr>
              <p:cNvPr id="71758" name="Rectangle 115">
                <a:extLst>
                  <a:ext uri="{FF2B5EF4-FFF2-40B4-BE49-F238E27FC236}">
                    <a16:creationId xmlns:a16="http://schemas.microsoft.com/office/drawing/2014/main" id="{4B232E51-832B-426F-9D78-2FD0189DA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16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759" name="Group 77">
                <a:extLst>
                  <a:ext uri="{FF2B5EF4-FFF2-40B4-BE49-F238E27FC236}">
                    <a16:creationId xmlns:a16="http://schemas.microsoft.com/office/drawing/2014/main" id="{E0B3A5EF-8653-4586-AFA9-BDC4C329E7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3216"/>
                <a:ext cx="1109" cy="958"/>
                <a:chOff x="1968" y="1008"/>
                <a:chExt cx="2136" cy="1976"/>
              </a:xfrm>
            </p:grpSpPr>
            <p:grpSp>
              <p:nvGrpSpPr>
                <p:cNvPr id="71760" name="Group 78">
                  <a:extLst>
                    <a:ext uri="{FF2B5EF4-FFF2-40B4-BE49-F238E27FC236}">
                      <a16:creationId xmlns:a16="http://schemas.microsoft.com/office/drawing/2014/main" id="{778F4F63-B5CA-496F-B38C-58F0A69F28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71762" name="Rectangle 79">
                    <a:extLst>
                      <a:ext uri="{FF2B5EF4-FFF2-40B4-BE49-F238E27FC236}">
                        <a16:creationId xmlns:a16="http://schemas.microsoft.com/office/drawing/2014/main" id="{687D41C9-1191-4E1A-9BB4-438289763E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763" name="Rectangle 80">
                    <a:extLst>
                      <a:ext uri="{FF2B5EF4-FFF2-40B4-BE49-F238E27FC236}">
                        <a16:creationId xmlns:a16="http://schemas.microsoft.com/office/drawing/2014/main" id="{7724097A-EF39-4E0C-B1F6-08A49A251F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48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1764" name="Rectangle 81">
                    <a:extLst>
                      <a:ext uri="{FF2B5EF4-FFF2-40B4-BE49-F238E27FC236}">
                        <a16:creationId xmlns:a16="http://schemas.microsoft.com/office/drawing/2014/main" id="{BA29E1BF-A8CE-40D9-8659-A3EBA22BDB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48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71765" name="Rectangle 82">
                    <a:extLst>
                      <a:ext uri="{FF2B5EF4-FFF2-40B4-BE49-F238E27FC236}">
                        <a16:creationId xmlns:a16="http://schemas.microsoft.com/office/drawing/2014/main" id="{979F2E43-CCE5-4548-92D9-0B1420DD15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064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</a:p>
                </p:txBody>
              </p:sp>
              <p:grpSp>
                <p:nvGrpSpPr>
                  <p:cNvPr id="71766" name="Group 83">
                    <a:extLst>
                      <a:ext uri="{FF2B5EF4-FFF2-40B4-BE49-F238E27FC236}">
                        <a16:creationId xmlns:a16="http://schemas.microsoft.com/office/drawing/2014/main" id="{6AB7D575-32EE-4070-9261-472A679D4B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24" y="1344"/>
                    <a:ext cx="384" cy="384"/>
                    <a:chOff x="2304" y="1536"/>
                    <a:chExt cx="384" cy="384"/>
                  </a:xfrm>
                </p:grpSpPr>
                <p:sp>
                  <p:nvSpPr>
                    <p:cNvPr id="71767" name="Line 84">
                      <a:extLst>
                        <a:ext uri="{FF2B5EF4-FFF2-40B4-BE49-F238E27FC236}">
                          <a16:creationId xmlns:a16="http://schemas.microsoft.com/office/drawing/2014/main" id="{D641617B-EEA0-4BBB-AF4F-357C6B56176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68" name="Line 85">
                      <a:extLst>
                        <a:ext uri="{FF2B5EF4-FFF2-40B4-BE49-F238E27FC236}">
                          <a16:creationId xmlns:a16="http://schemas.microsoft.com/office/drawing/2014/main" id="{046D00CF-FCC8-4458-9B2A-C121548F77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69" name="Line 86">
                      <a:extLst>
                        <a:ext uri="{FF2B5EF4-FFF2-40B4-BE49-F238E27FC236}">
                          <a16:creationId xmlns:a16="http://schemas.microsoft.com/office/drawing/2014/main" id="{5B650E1F-8D94-495C-80D1-7FD289CAEBF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70" name="Line 87">
                      <a:extLst>
                        <a:ext uri="{FF2B5EF4-FFF2-40B4-BE49-F238E27FC236}">
                          <a16:creationId xmlns:a16="http://schemas.microsoft.com/office/drawing/2014/main" id="{97DCB650-8F9B-4D5C-ACCE-1252F6C869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71761" name="Text Box 88">
                  <a:extLst>
                    <a:ext uri="{FF2B5EF4-FFF2-40B4-BE49-F238E27FC236}">
                      <a16:creationId xmlns:a16="http://schemas.microsoft.com/office/drawing/2014/main" id="{342EB118-EF98-42D5-A50E-2D247B7793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1756" name="Line 140">
              <a:extLst>
                <a:ext uri="{FF2B5EF4-FFF2-40B4-BE49-F238E27FC236}">
                  <a16:creationId xmlns:a16="http://schemas.microsoft.com/office/drawing/2014/main" id="{B28CCA58-BB92-44CF-8AD7-13925FB51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5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57" name="Line 141">
              <a:extLst>
                <a:ext uri="{FF2B5EF4-FFF2-40B4-BE49-F238E27FC236}">
                  <a16:creationId xmlns:a16="http://schemas.microsoft.com/office/drawing/2014/main" id="{15C157BF-02FD-4D23-AFD3-9855A8173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93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157">
            <a:extLst>
              <a:ext uri="{FF2B5EF4-FFF2-40B4-BE49-F238E27FC236}">
                <a16:creationId xmlns:a16="http://schemas.microsoft.com/office/drawing/2014/main" id="{DF155A2A-624C-4F06-B22C-E3FDF34DD064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352800"/>
            <a:ext cx="1981200" cy="2286000"/>
            <a:chOff x="3936" y="2112"/>
            <a:chExt cx="1248" cy="1440"/>
          </a:xfrm>
        </p:grpSpPr>
        <p:grpSp>
          <p:nvGrpSpPr>
            <p:cNvPr id="71739" name="Group 156">
              <a:extLst>
                <a:ext uri="{FF2B5EF4-FFF2-40B4-BE49-F238E27FC236}">
                  <a16:creationId xmlns:a16="http://schemas.microsoft.com/office/drawing/2014/main" id="{D0F38ED8-E898-4982-B687-C215AE803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112"/>
              <a:ext cx="1109" cy="1104"/>
              <a:chOff x="3936" y="2112"/>
              <a:chExt cx="1109" cy="1104"/>
            </a:xfrm>
          </p:grpSpPr>
          <p:grpSp>
            <p:nvGrpSpPr>
              <p:cNvPr id="71741" name="Group 129">
                <a:extLst>
                  <a:ext uri="{FF2B5EF4-FFF2-40B4-BE49-F238E27FC236}">
                    <a16:creationId xmlns:a16="http://schemas.microsoft.com/office/drawing/2014/main" id="{856AE27D-8B13-4D02-A127-77C2F64FB3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112"/>
                <a:ext cx="1109" cy="955"/>
                <a:chOff x="3936" y="2112"/>
                <a:chExt cx="1109" cy="955"/>
              </a:xfrm>
            </p:grpSpPr>
            <p:sp>
              <p:nvSpPr>
                <p:cNvPr id="71743" name="Rectangle 117">
                  <a:extLst>
                    <a:ext uri="{FF2B5EF4-FFF2-40B4-BE49-F238E27FC236}">
                      <a16:creationId xmlns:a16="http://schemas.microsoft.com/office/drawing/2014/main" id="{314D6E02-B7FA-4BAF-8059-3BF62EBCE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2112"/>
                  <a:ext cx="1008" cy="7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71744" name="Group 90">
                  <a:extLst>
                    <a:ext uri="{FF2B5EF4-FFF2-40B4-BE49-F238E27FC236}">
                      <a16:creationId xmlns:a16="http://schemas.microsoft.com/office/drawing/2014/main" id="{A8D956E9-D39F-4F12-9458-399904B002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2112"/>
                  <a:ext cx="1109" cy="955"/>
                  <a:chOff x="2112" y="1008"/>
                  <a:chExt cx="1109" cy="955"/>
                </a:xfrm>
              </p:grpSpPr>
              <p:sp>
                <p:nvSpPr>
                  <p:cNvPr id="71745" name="Rectangle 91">
                    <a:extLst>
                      <a:ext uri="{FF2B5EF4-FFF2-40B4-BE49-F238E27FC236}">
                        <a16:creationId xmlns:a16="http://schemas.microsoft.com/office/drawing/2014/main" id="{2794DB5A-704D-4ABE-B7BC-145E459580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30"/>
                    <a:ext cx="997" cy="23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746" name="Rectangle 92">
                    <a:extLst>
                      <a:ext uri="{FF2B5EF4-FFF2-40B4-BE49-F238E27FC236}">
                        <a16:creationId xmlns:a16="http://schemas.microsoft.com/office/drawing/2014/main" id="{D724FC29-8471-4DE2-80C3-E30ABB4F4D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543"/>
                    <a:ext cx="200" cy="18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1747" name="Rectangle 93">
                    <a:extLst>
                      <a:ext uri="{FF2B5EF4-FFF2-40B4-BE49-F238E27FC236}">
                        <a16:creationId xmlns:a16="http://schemas.microsoft.com/office/drawing/2014/main" id="{38FC8D5B-647D-474F-957E-60220BB2AC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11" y="1095"/>
                    <a:ext cx="199" cy="18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71748" name="Rectangle 94">
                    <a:extLst>
                      <a:ext uri="{FF2B5EF4-FFF2-40B4-BE49-F238E27FC236}">
                        <a16:creationId xmlns:a16="http://schemas.microsoft.com/office/drawing/2014/main" id="{EAC4BFD2-BB2E-40CA-A2BA-3755472549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357"/>
                    <a:ext cx="200" cy="186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</a:p>
                </p:txBody>
              </p:sp>
              <p:grpSp>
                <p:nvGrpSpPr>
                  <p:cNvPr id="71749" name="Group 95">
                    <a:extLst>
                      <a:ext uri="{FF2B5EF4-FFF2-40B4-BE49-F238E27FC236}">
                        <a16:creationId xmlns:a16="http://schemas.microsoft.com/office/drawing/2014/main" id="{83EE1B8F-AC86-49D3-B496-1A405E2B28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11" y="1008"/>
                    <a:ext cx="199" cy="186"/>
                    <a:chOff x="2304" y="1536"/>
                    <a:chExt cx="384" cy="384"/>
                  </a:xfrm>
                </p:grpSpPr>
                <p:sp>
                  <p:nvSpPr>
                    <p:cNvPr id="71751" name="Line 96">
                      <a:extLst>
                        <a:ext uri="{FF2B5EF4-FFF2-40B4-BE49-F238E27FC236}">
                          <a16:creationId xmlns:a16="http://schemas.microsoft.com/office/drawing/2014/main" id="{6DE32CB3-87C7-41E1-A6B2-57C9098A72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52" name="Line 97">
                      <a:extLst>
                        <a:ext uri="{FF2B5EF4-FFF2-40B4-BE49-F238E27FC236}">
                          <a16:creationId xmlns:a16="http://schemas.microsoft.com/office/drawing/2014/main" id="{5BFA4926-9A13-4CED-A0EE-7E9CD3E4518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53" name="Line 98">
                      <a:extLst>
                        <a:ext uri="{FF2B5EF4-FFF2-40B4-BE49-F238E27FC236}">
                          <a16:creationId xmlns:a16="http://schemas.microsoft.com/office/drawing/2014/main" id="{DF0EACF1-9C03-4930-82F3-E41BB7C15E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54" name="Line 99">
                      <a:extLst>
                        <a:ext uri="{FF2B5EF4-FFF2-40B4-BE49-F238E27FC236}">
                          <a16:creationId xmlns:a16="http://schemas.microsoft.com/office/drawing/2014/main" id="{DAD9165B-FB76-4395-8CC6-AAC040E9DF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71750" name="Text Box 100">
                    <a:extLst>
                      <a:ext uri="{FF2B5EF4-FFF2-40B4-BE49-F238E27FC236}">
                        <a16:creationId xmlns:a16="http://schemas.microsoft.com/office/drawing/2014/main" id="{CF8AC446-1F6F-48F5-B207-C55569C5A8C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5" y="1675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1742" name="Line 142">
                <a:extLst>
                  <a:ext uri="{FF2B5EF4-FFF2-40B4-BE49-F238E27FC236}">
                    <a16:creationId xmlns:a16="http://schemas.microsoft.com/office/drawing/2014/main" id="{0BCDF547-AAE6-49BF-A3F7-CF01BAA19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2832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1740" name="Line 143">
              <a:extLst>
                <a:ext uri="{FF2B5EF4-FFF2-40B4-BE49-F238E27FC236}">
                  <a16:creationId xmlns:a16="http://schemas.microsoft.com/office/drawing/2014/main" id="{A3684041-8FAC-472E-B396-C0ABAB364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oup 152">
            <a:extLst>
              <a:ext uri="{FF2B5EF4-FFF2-40B4-BE49-F238E27FC236}">
                <a16:creationId xmlns:a16="http://schemas.microsoft.com/office/drawing/2014/main" id="{C5D5FE9A-F871-47CA-A0C4-96CEF6AFA75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0"/>
            <a:ext cx="1905000" cy="2438400"/>
            <a:chOff x="4176" y="960"/>
            <a:chExt cx="1200" cy="1536"/>
          </a:xfrm>
        </p:grpSpPr>
        <p:grpSp>
          <p:nvGrpSpPr>
            <p:cNvPr id="71724" name="Group 128">
              <a:extLst>
                <a:ext uri="{FF2B5EF4-FFF2-40B4-BE49-F238E27FC236}">
                  <a16:creationId xmlns:a16="http://schemas.microsoft.com/office/drawing/2014/main" id="{5E466D1C-0FEE-4D62-9932-E9A89A2FF5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960"/>
              <a:ext cx="1109" cy="955"/>
              <a:chOff x="4176" y="960"/>
              <a:chExt cx="1109" cy="955"/>
            </a:xfrm>
          </p:grpSpPr>
          <p:sp>
            <p:nvSpPr>
              <p:cNvPr id="71727" name="Rectangle 118">
                <a:extLst>
                  <a:ext uri="{FF2B5EF4-FFF2-40B4-BE49-F238E27FC236}">
                    <a16:creationId xmlns:a16="http://schemas.microsoft.com/office/drawing/2014/main" id="{490E984F-4101-4565-9AE9-1A9F5711D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960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728" name="Group 112">
                <a:extLst>
                  <a:ext uri="{FF2B5EF4-FFF2-40B4-BE49-F238E27FC236}">
                    <a16:creationId xmlns:a16="http://schemas.microsoft.com/office/drawing/2014/main" id="{203DA300-4D9C-4577-A1A6-769B683C4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960"/>
                <a:ext cx="1109" cy="955"/>
                <a:chOff x="4176" y="960"/>
                <a:chExt cx="1109" cy="955"/>
              </a:xfrm>
            </p:grpSpPr>
            <p:sp>
              <p:nvSpPr>
                <p:cNvPr id="71729" name="Rectangle 102">
                  <a:extLst>
                    <a:ext uri="{FF2B5EF4-FFF2-40B4-BE49-F238E27FC236}">
                      <a16:creationId xmlns:a16="http://schemas.microsoft.com/office/drawing/2014/main" id="{6B8FB4C4-3254-4856-AA61-92B9A5039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682"/>
                  <a:ext cx="997" cy="23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730" name="Rectangle 103">
                  <a:extLst>
                    <a:ext uri="{FF2B5EF4-FFF2-40B4-BE49-F238E27FC236}">
                      <a16:creationId xmlns:a16="http://schemas.microsoft.com/office/drawing/2014/main" id="{6C6E62F7-0BE3-405A-AB6D-86806E39EA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5" y="1495"/>
                  <a:ext cx="200" cy="18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731" name="Rectangle 104">
                  <a:extLst>
                    <a:ext uri="{FF2B5EF4-FFF2-40B4-BE49-F238E27FC236}">
                      <a16:creationId xmlns:a16="http://schemas.microsoft.com/office/drawing/2014/main" id="{73CD1CE0-49D0-4627-AB16-6E62776E6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80" y="1129"/>
                  <a:ext cx="199" cy="18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71732" name="Rectangle 105">
                  <a:extLst>
                    <a:ext uri="{FF2B5EF4-FFF2-40B4-BE49-F238E27FC236}">
                      <a16:creationId xmlns:a16="http://schemas.microsoft.com/office/drawing/2014/main" id="{C1FB463E-C631-4ADA-AB13-4AFA6DE5AB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5" y="1309"/>
                  <a:ext cx="200" cy="18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71733" name="Group 106">
                  <a:extLst>
                    <a:ext uri="{FF2B5EF4-FFF2-40B4-BE49-F238E27FC236}">
                      <a16:creationId xmlns:a16="http://schemas.microsoft.com/office/drawing/2014/main" id="{14AC3BA8-7F89-4338-8918-B8B2E507C0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75" y="960"/>
                  <a:ext cx="199" cy="186"/>
                  <a:chOff x="2304" y="1536"/>
                  <a:chExt cx="384" cy="384"/>
                </a:xfrm>
              </p:grpSpPr>
              <p:sp>
                <p:nvSpPr>
                  <p:cNvPr id="71735" name="Line 107">
                    <a:extLst>
                      <a:ext uri="{FF2B5EF4-FFF2-40B4-BE49-F238E27FC236}">
                        <a16:creationId xmlns:a16="http://schemas.microsoft.com/office/drawing/2014/main" id="{7838B4D5-D261-43B4-8B4E-93D46E3388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736" name="Line 108">
                    <a:extLst>
                      <a:ext uri="{FF2B5EF4-FFF2-40B4-BE49-F238E27FC236}">
                        <a16:creationId xmlns:a16="http://schemas.microsoft.com/office/drawing/2014/main" id="{14EB09CB-9CB3-4E79-91CB-C53091B997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737" name="Line 109">
                    <a:extLst>
                      <a:ext uri="{FF2B5EF4-FFF2-40B4-BE49-F238E27FC236}">
                        <a16:creationId xmlns:a16="http://schemas.microsoft.com/office/drawing/2014/main" id="{FEF1ABD2-165A-4E82-B4F4-61FDFA923E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738" name="Line 110">
                    <a:extLst>
                      <a:ext uri="{FF2B5EF4-FFF2-40B4-BE49-F238E27FC236}">
                        <a16:creationId xmlns:a16="http://schemas.microsoft.com/office/drawing/2014/main" id="{4A423A33-AFA2-4361-867F-BECDAE589B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1734" name="Text Box 111">
                  <a:extLst>
                    <a:ext uri="{FF2B5EF4-FFF2-40B4-BE49-F238E27FC236}">
                      <a16:creationId xmlns:a16="http://schemas.microsoft.com/office/drawing/2014/main" id="{F08A6ADB-8ACA-4CA4-98A7-C613976C7A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69" y="1627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71725" name="Line 144">
              <a:extLst>
                <a:ext uri="{FF2B5EF4-FFF2-40B4-BE49-F238E27FC236}">
                  <a16:creationId xmlns:a16="http://schemas.microsoft.com/office/drawing/2014/main" id="{8106E7A1-2E9A-4B9C-8CB2-A6C4B1A40E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26" name="Line 145">
              <a:extLst>
                <a:ext uri="{FF2B5EF4-FFF2-40B4-BE49-F238E27FC236}">
                  <a16:creationId xmlns:a16="http://schemas.microsoft.com/office/drawing/2014/main" id="{6CF01089-7AA2-4263-B14D-59E44BD42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344" name="Group 155">
            <a:extLst>
              <a:ext uri="{FF2B5EF4-FFF2-40B4-BE49-F238E27FC236}">
                <a16:creationId xmlns:a16="http://schemas.microsoft.com/office/drawing/2014/main" id="{FD2B248B-780A-45A0-8B32-6516DD088F5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00200"/>
            <a:ext cx="4351338" cy="3268663"/>
            <a:chOff x="480" y="1008"/>
            <a:chExt cx="2741" cy="2059"/>
          </a:xfrm>
        </p:grpSpPr>
        <p:grpSp>
          <p:nvGrpSpPr>
            <p:cNvPr id="71693" name="Group 146">
              <a:extLst>
                <a:ext uri="{FF2B5EF4-FFF2-40B4-BE49-F238E27FC236}">
                  <a16:creationId xmlns:a16="http://schemas.microsoft.com/office/drawing/2014/main" id="{CE1C0769-766F-4AA4-990D-8F252FBC2F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2741" cy="2059"/>
              <a:chOff x="480" y="1008"/>
              <a:chExt cx="2741" cy="2059"/>
            </a:xfrm>
          </p:grpSpPr>
          <p:grpSp>
            <p:nvGrpSpPr>
              <p:cNvPr id="71696" name="Group 127">
                <a:extLst>
                  <a:ext uri="{FF2B5EF4-FFF2-40B4-BE49-F238E27FC236}">
                    <a16:creationId xmlns:a16="http://schemas.microsoft.com/office/drawing/2014/main" id="{B01F401E-B810-48B9-988B-0D874A719A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008"/>
                <a:ext cx="1109" cy="955"/>
                <a:chOff x="2112" y="1008"/>
                <a:chExt cx="1109" cy="955"/>
              </a:xfrm>
            </p:grpSpPr>
            <p:sp>
              <p:nvSpPr>
                <p:cNvPr id="71712" name="Rectangle 120">
                  <a:extLst>
                    <a:ext uri="{FF2B5EF4-FFF2-40B4-BE49-F238E27FC236}">
                      <a16:creationId xmlns:a16="http://schemas.microsoft.com/office/drawing/2014/main" id="{39CCAAD8-9527-4C37-8DDC-5F1DD3B1D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1008"/>
                  <a:ext cx="1008" cy="7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71713" name="Group 40">
                  <a:extLst>
                    <a:ext uri="{FF2B5EF4-FFF2-40B4-BE49-F238E27FC236}">
                      <a16:creationId xmlns:a16="http://schemas.microsoft.com/office/drawing/2014/main" id="{C6EDF83E-D648-4009-909C-83878F5FBA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2" y="1008"/>
                  <a:ext cx="1109" cy="955"/>
                  <a:chOff x="2112" y="1008"/>
                  <a:chExt cx="1109" cy="955"/>
                </a:xfrm>
              </p:grpSpPr>
              <p:sp>
                <p:nvSpPr>
                  <p:cNvPr id="71714" name="Rectangle 18">
                    <a:extLst>
                      <a:ext uri="{FF2B5EF4-FFF2-40B4-BE49-F238E27FC236}">
                        <a16:creationId xmlns:a16="http://schemas.microsoft.com/office/drawing/2014/main" id="{246D793E-29E7-4352-8984-41B0F048A6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30"/>
                    <a:ext cx="997" cy="23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715" name="Rectangle 19">
                    <a:extLst>
                      <a:ext uri="{FF2B5EF4-FFF2-40B4-BE49-F238E27FC236}">
                        <a16:creationId xmlns:a16="http://schemas.microsoft.com/office/drawing/2014/main" id="{7486F924-36CE-4EF1-9958-FD4BB8B795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543"/>
                    <a:ext cx="200" cy="18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1716" name="Rectangle 20">
                    <a:extLst>
                      <a:ext uri="{FF2B5EF4-FFF2-40B4-BE49-F238E27FC236}">
                        <a16:creationId xmlns:a16="http://schemas.microsoft.com/office/drawing/2014/main" id="{24AF6AF5-631B-41FD-BB7D-6349530495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11" y="1095"/>
                    <a:ext cx="199" cy="18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71717" name="Rectangle 21">
                    <a:extLst>
                      <a:ext uri="{FF2B5EF4-FFF2-40B4-BE49-F238E27FC236}">
                        <a16:creationId xmlns:a16="http://schemas.microsoft.com/office/drawing/2014/main" id="{103F15FD-9467-40F9-8ECF-E0B6E82793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1357"/>
                    <a:ext cx="200" cy="186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71718" name="Group 22">
                    <a:extLst>
                      <a:ext uri="{FF2B5EF4-FFF2-40B4-BE49-F238E27FC236}">
                        <a16:creationId xmlns:a16="http://schemas.microsoft.com/office/drawing/2014/main" id="{68BBAAF7-FC06-4A17-A7F0-D4B87992BF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11" y="1008"/>
                    <a:ext cx="199" cy="186"/>
                    <a:chOff x="2304" y="1536"/>
                    <a:chExt cx="384" cy="384"/>
                  </a:xfrm>
                </p:grpSpPr>
                <p:sp>
                  <p:nvSpPr>
                    <p:cNvPr id="71720" name="Line 23">
                      <a:extLst>
                        <a:ext uri="{FF2B5EF4-FFF2-40B4-BE49-F238E27FC236}">
                          <a16:creationId xmlns:a16="http://schemas.microsoft.com/office/drawing/2014/main" id="{63BBB522-9387-48D3-BBF1-33EC107D58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21" name="Line 24">
                      <a:extLst>
                        <a:ext uri="{FF2B5EF4-FFF2-40B4-BE49-F238E27FC236}">
                          <a16:creationId xmlns:a16="http://schemas.microsoft.com/office/drawing/2014/main" id="{5C14E5CF-842E-46D2-8B9F-E473C77493B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22" name="Line 25">
                      <a:extLst>
                        <a:ext uri="{FF2B5EF4-FFF2-40B4-BE49-F238E27FC236}">
                          <a16:creationId xmlns:a16="http://schemas.microsoft.com/office/drawing/2014/main" id="{E88884A8-9317-4B95-A11B-E3FA49F641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23" name="Line 26">
                      <a:extLst>
                        <a:ext uri="{FF2B5EF4-FFF2-40B4-BE49-F238E27FC236}">
                          <a16:creationId xmlns:a16="http://schemas.microsoft.com/office/drawing/2014/main" id="{ECB37E08-D923-48A8-BBB3-3A4C0D71751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71719" name="Text Box 27">
                    <a:extLst>
                      <a:ext uri="{FF2B5EF4-FFF2-40B4-BE49-F238E27FC236}">
                        <a16:creationId xmlns:a16="http://schemas.microsoft.com/office/drawing/2014/main" id="{7EE3ED09-345C-4E4C-8F7A-2D89BDC17B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5" y="1675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71697" name="Group 123">
                <a:extLst>
                  <a:ext uri="{FF2B5EF4-FFF2-40B4-BE49-F238E27FC236}">
                    <a16:creationId xmlns:a16="http://schemas.microsoft.com/office/drawing/2014/main" id="{106C3D04-8DC6-4D6A-B5D0-22796771A9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112"/>
                <a:ext cx="1109" cy="955"/>
                <a:chOff x="480" y="2112"/>
                <a:chExt cx="1109" cy="955"/>
              </a:xfrm>
            </p:grpSpPr>
            <p:sp>
              <p:nvSpPr>
                <p:cNvPr id="71700" name="Rectangle 114">
                  <a:extLst>
                    <a:ext uri="{FF2B5EF4-FFF2-40B4-BE49-F238E27FC236}">
                      <a16:creationId xmlns:a16="http://schemas.microsoft.com/office/drawing/2014/main" id="{BD3693B0-CCB5-478B-8630-BD7B1DAAD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2123"/>
                  <a:ext cx="1008" cy="7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71701" name="Group 41">
                  <a:extLst>
                    <a:ext uri="{FF2B5EF4-FFF2-40B4-BE49-F238E27FC236}">
                      <a16:creationId xmlns:a16="http://schemas.microsoft.com/office/drawing/2014/main" id="{C2655274-7CCA-4E36-9B0F-A7C8EC54C6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2112"/>
                  <a:ext cx="1109" cy="955"/>
                  <a:chOff x="576" y="2112"/>
                  <a:chExt cx="1109" cy="955"/>
                </a:xfrm>
              </p:grpSpPr>
              <p:sp>
                <p:nvSpPr>
                  <p:cNvPr id="71702" name="Rectangle 30">
                    <a:extLst>
                      <a:ext uri="{FF2B5EF4-FFF2-40B4-BE49-F238E27FC236}">
                        <a16:creationId xmlns:a16="http://schemas.microsoft.com/office/drawing/2014/main" id="{B14BE943-B462-410B-84F6-7BD782A06C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834"/>
                    <a:ext cx="997" cy="23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703" name="Rectangle 31">
                    <a:extLst>
                      <a:ext uri="{FF2B5EF4-FFF2-40B4-BE49-F238E27FC236}">
                        <a16:creationId xmlns:a16="http://schemas.microsoft.com/office/drawing/2014/main" id="{5E2BCC27-6B80-4C1B-83A2-8E035DC71F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5" y="2647"/>
                    <a:ext cx="200" cy="18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1704" name="Rectangle 32">
                    <a:extLst>
                      <a:ext uri="{FF2B5EF4-FFF2-40B4-BE49-F238E27FC236}">
                        <a16:creationId xmlns:a16="http://schemas.microsoft.com/office/drawing/2014/main" id="{A6C5014E-21CB-4E20-823B-7D3E416465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2647"/>
                    <a:ext cx="199" cy="18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71705" name="Rectangle 33">
                    <a:extLst>
                      <a:ext uri="{FF2B5EF4-FFF2-40B4-BE49-F238E27FC236}">
                        <a16:creationId xmlns:a16="http://schemas.microsoft.com/office/drawing/2014/main" id="{AC94AD48-6F9E-4E74-89DB-4DF89B3219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6" y="2205"/>
                    <a:ext cx="200" cy="186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71706" name="Group 34">
                    <a:extLst>
                      <a:ext uri="{FF2B5EF4-FFF2-40B4-BE49-F238E27FC236}">
                        <a16:creationId xmlns:a16="http://schemas.microsoft.com/office/drawing/2014/main" id="{C4E5C3EC-FF53-4365-AAA5-2B96BDF4B9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5" y="2112"/>
                    <a:ext cx="199" cy="186"/>
                    <a:chOff x="2304" y="1536"/>
                    <a:chExt cx="384" cy="384"/>
                  </a:xfrm>
                </p:grpSpPr>
                <p:sp>
                  <p:nvSpPr>
                    <p:cNvPr id="71708" name="Line 35">
                      <a:extLst>
                        <a:ext uri="{FF2B5EF4-FFF2-40B4-BE49-F238E27FC236}">
                          <a16:creationId xmlns:a16="http://schemas.microsoft.com/office/drawing/2014/main" id="{8CA02D93-A082-444D-8912-E6635EA698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09" name="Line 36">
                      <a:extLst>
                        <a:ext uri="{FF2B5EF4-FFF2-40B4-BE49-F238E27FC236}">
                          <a16:creationId xmlns:a16="http://schemas.microsoft.com/office/drawing/2014/main" id="{05A61CC2-6C2E-499C-BCA7-8C68110F0D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10" name="Line 37">
                      <a:extLst>
                        <a:ext uri="{FF2B5EF4-FFF2-40B4-BE49-F238E27FC236}">
                          <a16:creationId xmlns:a16="http://schemas.microsoft.com/office/drawing/2014/main" id="{DA7751AC-13A5-4F91-8C5D-3458195F8D2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711" name="Line 38">
                      <a:extLst>
                        <a:ext uri="{FF2B5EF4-FFF2-40B4-BE49-F238E27FC236}">
                          <a16:creationId xmlns:a16="http://schemas.microsoft.com/office/drawing/2014/main" id="{38521396-F339-4743-B809-342D0C85AA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71707" name="Text Box 39">
                    <a:extLst>
                      <a:ext uri="{FF2B5EF4-FFF2-40B4-BE49-F238E27FC236}">
                        <a16:creationId xmlns:a16="http://schemas.microsoft.com/office/drawing/2014/main" id="{07E78406-8BD3-4DD4-AE24-4BD8106A9BE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9" y="2779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1698" name="Line 131">
                <a:extLst>
                  <a:ext uri="{FF2B5EF4-FFF2-40B4-BE49-F238E27FC236}">
                    <a16:creationId xmlns:a16="http://schemas.microsoft.com/office/drawing/2014/main" id="{2814223E-7656-49B4-8260-E78BBD8CC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99" name="Line 132">
                <a:extLst>
                  <a:ext uri="{FF2B5EF4-FFF2-40B4-BE49-F238E27FC236}">
                    <a16:creationId xmlns:a16="http://schemas.microsoft.com/office/drawing/2014/main" id="{10C87FB4-5CB8-4B25-99BA-A4E46F93F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1694" name="Text Box 153">
              <a:extLst>
                <a:ext uri="{FF2B5EF4-FFF2-40B4-BE49-F238E27FC236}">
                  <a16:creationId xmlns:a16="http://schemas.microsoft.com/office/drawing/2014/main" id="{0AF68887-1A1D-4480-A4AC-EA458D72D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830"/>
              <a:ext cx="8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alibri" panose="020F0502020204030204" pitchFamily="34" charset="0"/>
                  <a:cs typeface="Calibri" panose="020F0502020204030204" pitchFamily="34" charset="0"/>
                </a:rPr>
                <a:t>Unstack(C,A))</a:t>
              </a:r>
            </a:p>
          </p:txBody>
        </p:sp>
        <p:sp>
          <p:nvSpPr>
            <p:cNvPr id="71695" name="Text Box 154">
              <a:extLst>
                <a:ext uri="{FF2B5EF4-FFF2-40B4-BE49-F238E27FC236}">
                  <a16:creationId xmlns:a16="http://schemas.microsoft.com/office/drawing/2014/main" id="{3705EEAA-3D33-45F3-AB9D-3C3D43465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110"/>
              <a:ext cx="6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Calibri" panose="020F0502020204030204" pitchFamily="34" charset="0"/>
                  <a:cs typeface="Calibri" panose="020F0502020204030204" pitchFamily="34" charset="0"/>
                </a:rPr>
                <a:t>Pickup(B)</a:t>
              </a:r>
            </a:p>
          </p:txBody>
        </p:sp>
      </p:grpSp>
      <p:sp>
        <p:nvSpPr>
          <p:cNvPr id="71692" name="Text Box 160">
            <a:extLst>
              <a:ext uri="{FF2B5EF4-FFF2-40B4-BE49-F238E27FC236}">
                <a16:creationId xmlns:a16="http://schemas.microsoft.com/office/drawing/2014/main" id="{5878F736-E15D-4F69-9A7B-E97F742C1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143000"/>
            <a:ext cx="24266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Goal: On(B,A)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 On(C,B)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988836E7-A272-4A3A-9DC6-3FCBCCA15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Need for an Accurate Heuristic</a:t>
            </a:r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53A86EF2-D0CC-4B98-839C-083B3FDE3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Calibri" panose="020F0502020204030204" pitchFamily="34" charset="0"/>
              </a:rPr>
              <a:t>Forward planning simply searches the </a:t>
            </a:r>
            <a:r>
              <a:rPr lang="en-US" altLang="en-US" sz="2400" dirty="0">
                <a:solidFill>
                  <a:srgbClr val="996600"/>
                </a:solidFill>
                <a:cs typeface="Calibri" panose="020F0502020204030204" pitchFamily="34" charset="0"/>
              </a:rPr>
              <a:t>space of world states</a:t>
            </a:r>
            <a:r>
              <a:rPr lang="en-US" altLang="en-US" sz="2400" dirty="0">
                <a:cs typeface="Calibri" panose="020F0502020204030204" pitchFamily="34" charset="0"/>
              </a:rPr>
              <a:t> from the initial to the goal state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Calibri" panose="020F0502020204030204" pitchFamily="34" charset="0"/>
                <a:sym typeface="Wingdings" panose="05000000000000000000" pitchFamily="2" charset="2"/>
              </a:rPr>
              <a:t>Imagine an agent with a large library of actions, whose goal is G, e.g., G = Have(Tea)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Calibri" panose="020F0502020204030204" pitchFamily="34" charset="0"/>
              </a:rPr>
              <a:t>In general, many actions are applicable to any given state, so the </a:t>
            </a:r>
            <a:r>
              <a:rPr lang="en-US" altLang="en-US" sz="2400" dirty="0">
                <a:cs typeface="Calibri" panose="020F0502020204030204" pitchFamily="34" charset="0"/>
                <a:sym typeface="Wingdings" panose="05000000000000000000" pitchFamily="2" charset="2"/>
              </a:rPr>
              <a:t>branching factor is huge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Calibri" panose="020F0502020204030204" pitchFamily="34" charset="0"/>
                <a:sym typeface="Wingdings" panose="05000000000000000000" pitchFamily="2" charset="2"/>
              </a:rPr>
              <a:t>In any given state, most applicable actions are irrelevant to reaching the goal Have(Tea)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Calibri" panose="020F0502020204030204" pitchFamily="34" charset="0"/>
              </a:rPr>
              <a:t>Fortunately, an accurate consistent heuristic can be computed using </a:t>
            </a:r>
            <a:r>
              <a:rPr lang="en-US" altLang="en-US" sz="2400" dirty="0">
                <a:solidFill>
                  <a:srgbClr val="990033"/>
                </a:solidFill>
                <a:cs typeface="Calibri" panose="020F0502020204030204" pitchFamily="34" charset="0"/>
              </a:rPr>
              <a:t>planning graphs</a:t>
            </a:r>
          </a:p>
          <a:p>
            <a:pPr>
              <a:buClr>
                <a:srgbClr val="000099"/>
              </a:buClr>
            </a:pPr>
            <a:r>
              <a:rPr lang="en-US" altLang="en-US" sz="2400" dirty="0">
                <a:cs typeface="Calibri" panose="020F0502020204030204" pitchFamily="34" charset="0"/>
              </a:rPr>
              <a:t>How to determine which actions are relevant? How to use them?</a:t>
            </a:r>
          </a:p>
          <a:p>
            <a:pPr>
              <a:buClr>
                <a:srgbClr val="000099"/>
              </a:buClr>
            </a:pPr>
            <a:r>
              <a:rPr lang="en-US" altLang="en-US" sz="2400" dirty="0"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rgbClr val="C00000"/>
                </a:solidFill>
                <a:cs typeface="Calibri" panose="020F0502020204030204" pitchFamily="34" charset="0"/>
                <a:sym typeface="Wingdings" panose="05000000000000000000" pitchFamily="2" charset="2"/>
              </a:rPr>
              <a:t>Backward planning</a:t>
            </a:r>
            <a:endParaRPr lang="en-US" altLang="en-US" sz="2400" b="1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>
            <a:extLst>
              <a:ext uri="{FF2B5EF4-FFF2-40B4-BE49-F238E27FC236}">
                <a16:creationId xmlns:a16="http://schemas.microsoft.com/office/drawing/2014/main" id="{58DC63C6-D2F8-4F1D-AD2E-611126256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Goal-Relevant Action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9D99C235-76B0-4507-B46D-C5F8CDC150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  <a:tabLst>
                <a:tab pos="914400" algn="l"/>
                <a:tab pos="1379538" algn="l"/>
              </a:tabLst>
            </a:pPr>
            <a:r>
              <a:rPr lang="en-US" altLang="en-US" dirty="0">
                <a:cs typeface="Calibri" panose="020F0502020204030204" pitchFamily="34" charset="0"/>
              </a:rPr>
              <a:t>An action is </a:t>
            </a:r>
            <a:r>
              <a:rPr lang="en-US" altLang="en-US" dirty="0">
                <a:solidFill>
                  <a:srgbClr val="990033"/>
                </a:solidFill>
                <a:cs typeface="Calibri" panose="020F0502020204030204" pitchFamily="34" charset="0"/>
              </a:rPr>
              <a:t>relevant</a:t>
            </a:r>
            <a:r>
              <a:rPr lang="en-US" altLang="en-US" dirty="0">
                <a:solidFill>
                  <a:srgbClr val="996600"/>
                </a:solidFill>
                <a:cs typeface="Calibri" panose="020F0502020204030204" pitchFamily="34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</a:rPr>
              <a:t>to achieving a goal if a proposition in its add list matches a sub-goal proposition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  <a:tabLst>
                <a:tab pos="914400" algn="l"/>
                <a:tab pos="1379538" algn="l"/>
              </a:tabLst>
            </a:pPr>
            <a:r>
              <a:rPr lang="en-US" altLang="en-US" dirty="0">
                <a:cs typeface="Calibri" panose="020F0502020204030204" pitchFamily="34" charset="0"/>
              </a:rPr>
              <a:t>For example:</a:t>
            </a:r>
          </a:p>
          <a:p>
            <a:pPr eaLnBrk="1" hangingPunct="1">
              <a:buClr>
                <a:srgbClr val="0033CC"/>
              </a:buClr>
              <a:buFontTx/>
              <a:buNone/>
              <a:tabLst>
                <a:tab pos="914400" algn="l"/>
                <a:tab pos="1379538" algn="l"/>
              </a:tabLst>
            </a:pPr>
            <a:r>
              <a:rPr lang="en-US" altLang="en-US" dirty="0">
                <a:cs typeface="Calibri" panose="020F0502020204030204" pitchFamily="34" charset="0"/>
              </a:rPr>
              <a:t>		</a:t>
            </a:r>
            <a:r>
              <a:rPr lang="en-US" altLang="en-US" sz="2400" b="1" dirty="0">
                <a:cs typeface="Calibri" panose="020F0502020204030204" pitchFamily="34" charset="0"/>
              </a:rPr>
              <a:t>Stack(B,A)</a:t>
            </a:r>
            <a:br>
              <a:rPr lang="en-US" altLang="en-US" dirty="0">
                <a:cs typeface="Calibri" panose="020F0502020204030204" pitchFamily="34" charset="0"/>
              </a:rPr>
            </a:br>
            <a:r>
              <a:rPr lang="en-US" altLang="en-US" dirty="0">
                <a:cs typeface="Calibri" panose="020F0502020204030204" pitchFamily="34" charset="0"/>
              </a:rPr>
              <a:t>	</a:t>
            </a:r>
            <a:r>
              <a:rPr lang="en-US" altLang="en-US" sz="2400" dirty="0">
                <a:cs typeface="Calibri" panose="020F0502020204030204" pitchFamily="34" charset="0"/>
              </a:rPr>
              <a:t>P  = Holding(B) </a:t>
            </a:r>
            <a:r>
              <a:rPr lang="en-US" altLang="en-US" sz="2400" b="1" dirty="0"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cs typeface="Calibri" panose="020F0502020204030204" pitchFamily="34" charset="0"/>
              </a:rPr>
              <a:t> Block(B) </a:t>
            </a:r>
            <a:r>
              <a:rPr lang="en-US" altLang="en-US" sz="2400" b="1" dirty="0"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cs typeface="Calibri" panose="020F0502020204030204" pitchFamily="34" charset="0"/>
              </a:rPr>
              <a:t> Block(A) </a:t>
            </a:r>
            <a:r>
              <a:rPr lang="en-US" altLang="en-US" sz="2400" b="1" dirty="0"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cs typeface="Calibri" panose="020F0502020204030204" pitchFamily="34" charset="0"/>
              </a:rPr>
              <a:t> Clear(A)</a:t>
            </a:r>
            <a:br>
              <a:rPr lang="en-US" altLang="en-US" sz="2400" dirty="0">
                <a:cs typeface="Calibri" panose="020F0502020204030204" pitchFamily="34" charset="0"/>
              </a:rPr>
            </a:br>
            <a:r>
              <a:rPr lang="en-US" altLang="en-US" sz="2400" dirty="0">
                <a:cs typeface="Calibri" panose="020F0502020204030204" pitchFamily="34" charset="0"/>
              </a:rPr>
              <a:t>	D = Clear(A), Holding(B), </a:t>
            </a:r>
          </a:p>
          <a:p>
            <a:pPr lvl="1" eaLnBrk="1" hangingPunct="1">
              <a:buClr>
                <a:srgbClr val="0033CC"/>
              </a:buClr>
              <a:buFontTx/>
              <a:buNone/>
              <a:tabLst>
                <a:tab pos="914400" algn="l"/>
                <a:tab pos="1379538" algn="l"/>
              </a:tabLst>
            </a:pPr>
            <a:r>
              <a:rPr lang="en-US" altLang="en-US" sz="2400" dirty="0">
                <a:solidFill>
                  <a:schemeClr val="hlink"/>
                </a:solidFill>
                <a:cs typeface="Calibri" panose="020F0502020204030204" pitchFamily="34" charset="0"/>
              </a:rPr>
              <a:t>		</a:t>
            </a:r>
            <a:r>
              <a:rPr lang="en-US" altLang="en-US" sz="2400" dirty="0">
                <a:cs typeface="Calibri" panose="020F0502020204030204" pitchFamily="34" charset="0"/>
              </a:rPr>
              <a:t>A =</a:t>
            </a:r>
            <a:r>
              <a:rPr lang="en-US" altLang="en-US" sz="2400" dirty="0">
                <a:solidFill>
                  <a:schemeClr val="hlink"/>
                </a:solidFill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rgbClr val="0033CC"/>
                </a:solidFill>
                <a:cs typeface="Calibri" panose="020F0502020204030204" pitchFamily="34" charset="0"/>
              </a:rPr>
              <a:t>On(B,A)</a:t>
            </a:r>
            <a:r>
              <a:rPr lang="en-US" altLang="en-US" sz="2400" dirty="0">
                <a:cs typeface="Calibri" panose="020F0502020204030204" pitchFamily="34" charset="0"/>
              </a:rPr>
              <a:t>, Clear(B), </a:t>
            </a:r>
            <a:r>
              <a:rPr lang="en-US" altLang="en-US" sz="2400" dirty="0" err="1">
                <a:cs typeface="Calibri" panose="020F0502020204030204" pitchFamily="34" charset="0"/>
              </a:rPr>
              <a:t>Handempty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lvl="1" eaLnBrk="1" hangingPunct="1">
              <a:buClr>
                <a:srgbClr val="0033CC"/>
              </a:buClr>
              <a:buFontTx/>
              <a:buNone/>
              <a:tabLst>
                <a:tab pos="914400" algn="l"/>
                <a:tab pos="1379538" algn="l"/>
              </a:tabLst>
            </a:pPr>
            <a:r>
              <a:rPr lang="en-US" altLang="en-US" sz="3200" dirty="0">
                <a:cs typeface="Calibri" panose="020F0502020204030204" pitchFamily="34" charset="0"/>
              </a:rPr>
              <a:t>is relevant to achieving </a:t>
            </a:r>
            <a:r>
              <a:rPr lang="en-US" altLang="en-US" sz="3200" dirty="0">
                <a:solidFill>
                  <a:srgbClr val="0033CC"/>
                </a:solidFill>
                <a:cs typeface="Calibri" panose="020F0502020204030204" pitchFamily="34" charset="0"/>
              </a:rPr>
              <a:t>On(B,A)</a:t>
            </a:r>
            <a:r>
              <a:rPr lang="en-US" altLang="en-US" sz="3200" b="1" dirty="0"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3200" dirty="0">
                <a:cs typeface="Calibri" panose="020F0502020204030204" pitchFamily="34" charset="0"/>
              </a:rPr>
              <a:t>On(C,B)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  <a:tabLst>
                <a:tab pos="914400" algn="l"/>
                <a:tab pos="1379538" algn="l"/>
              </a:tabLst>
            </a:pPr>
            <a:endParaRPr lang="en-US" altLang="en-US" sz="3600" dirty="0"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45428504-D852-48B3-A85B-FCDD180F6A89}"/>
              </a:ext>
            </a:extLst>
          </p:cNvPr>
          <p:cNvGrpSpPr>
            <a:grpSpLocks/>
          </p:cNvGrpSpPr>
          <p:nvPr/>
        </p:nvGrpSpPr>
        <p:grpSpPr bwMode="auto">
          <a:xfrm>
            <a:off x="7184422" y="2610352"/>
            <a:ext cx="4854299" cy="2711450"/>
            <a:chOff x="1104" y="1709"/>
            <a:chExt cx="4184" cy="1708"/>
          </a:xfrm>
        </p:grpSpPr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0FC39242-C775-42EC-987B-F92D486ED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78"/>
              <a:ext cx="4128" cy="239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D0A34406-F486-475C-AB63-BA4677869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1709"/>
              <a:ext cx="3948" cy="247"/>
            </a:xfrm>
            <a:prstGeom prst="rect">
              <a:avLst/>
            </a:prstGeom>
            <a:solidFill>
              <a:srgbClr val="CC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CF6864B7-1D60-48DE-9502-824A25F4C01F}"/>
              </a:ext>
            </a:extLst>
          </p:cNvPr>
          <p:cNvGrpSpPr>
            <a:grpSpLocks/>
          </p:cNvGrpSpPr>
          <p:nvPr/>
        </p:nvGrpSpPr>
        <p:grpSpPr bwMode="auto">
          <a:xfrm>
            <a:off x="7184422" y="1497514"/>
            <a:ext cx="1225177" cy="3405188"/>
            <a:chOff x="1104" y="1008"/>
            <a:chExt cx="1056" cy="2145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1ED6B50E-FC84-45FD-B031-3B7405AF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08"/>
              <a:ext cx="864" cy="24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4793EC2A-D714-4228-A805-EB1DA7A9C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906"/>
              <a:ext cx="778" cy="24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F53CC1-0CFE-4891-84FD-60339286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alibri" pitchFamily="34" charset="0"/>
                <a:ea typeface="+mj-ea"/>
                <a:cs typeface="+mj-cs"/>
              </a:rPr>
              <a:t>Regression of a 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616B-93BB-458A-9E95-A9FAA4AB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397002"/>
            <a:ext cx="5689600" cy="4729164"/>
          </a:xfrm>
        </p:spPr>
        <p:txBody>
          <a:bodyPr/>
          <a:lstStyle/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Calibri" panose="020F0502020204030204" pitchFamily="34" charset="0"/>
              </a:rPr>
              <a:t>G = On(B,A) </a:t>
            </a:r>
            <a:r>
              <a:rPr lang="en-US" altLang="en-US" sz="2800" b="1" dirty="0"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cs typeface="Calibri" panose="020F0502020204030204" pitchFamily="34" charset="0"/>
              </a:rPr>
              <a:t>On(C,B)</a:t>
            </a: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sz="12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en-US" sz="2400" b="1" dirty="0">
                <a:cs typeface="Calibri" panose="020F0502020204030204" pitchFamily="34" charset="0"/>
              </a:rPr>
              <a:t>Stack(C,B)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cs typeface="Calibri" panose="020F0502020204030204" pitchFamily="34" charset="0"/>
              </a:rPr>
              <a:t>P </a:t>
            </a:r>
            <a:r>
              <a:rPr lang="en-US" altLang="en-US" sz="1200" dirty="0"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cs typeface="Calibri" panose="020F0502020204030204" pitchFamily="34" charset="0"/>
              </a:rPr>
              <a:t>= Holding(C) </a:t>
            </a:r>
            <a:r>
              <a:rPr lang="en-US" altLang="en-US" sz="2400" b="1" dirty="0"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cs typeface="Calibri" panose="020F0502020204030204" pitchFamily="34" charset="0"/>
              </a:rPr>
              <a:t> Block(C) </a:t>
            </a:r>
            <a:r>
              <a:rPr lang="en-US" altLang="en-US" sz="2400" b="1" dirty="0"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cs typeface="Calibri" panose="020F0502020204030204" pitchFamily="34" charset="0"/>
              </a:rPr>
              <a:t> Block(B) </a:t>
            </a:r>
            <a:r>
              <a:rPr lang="en-US" altLang="en-US" sz="2400" b="1" dirty="0"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cs typeface="Calibri" panose="020F0502020204030204" pitchFamily="34" charset="0"/>
              </a:rPr>
              <a:t> Clear(B)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cs typeface="Calibri" panose="020F0502020204030204" pitchFamily="34" charset="0"/>
              </a:rPr>
              <a:t>D = Clear(B), Holding(C) </a:t>
            </a: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cs typeface="Calibri" panose="020F0502020204030204" pitchFamily="34" charset="0"/>
              </a:rPr>
              <a:t>A = </a:t>
            </a:r>
            <a:r>
              <a:rPr lang="en-US" altLang="en-US" sz="2000" dirty="0">
                <a:solidFill>
                  <a:schemeClr val="tx2"/>
                </a:solidFill>
                <a:cs typeface="Calibri" panose="020F0502020204030204" pitchFamily="34" charset="0"/>
              </a:rPr>
              <a:t>On(C,B)</a:t>
            </a:r>
            <a:r>
              <a:rPr lang="en-US" altLang="en-US" sz="2000" dirty="0">
                <a:cs typeface="Calibri" panose="020F0502020204030204" pitchFamily="34" charset="0"/>
              </a:rPr>
              <a:t>, Clear(C), </a:t>
            </a:r>
            <a:r>
              <a:rPr lang="en-US" altLang="en-US" sz="2000" dirty="0" err="1">
                <a:cs typeface="Calibri" panose="020F0502020204030204" pitchFamily="34" charset="0"/>
              </a:rPr>
              <a:t>Handempty</a:t>
            </a:r>
            <a:endParaRPr lang="en-US" altLang="en-US" sz="2000" dirty="0">
              <a:cs typeface="Calibri" panose="020F0502020204030204" pitchFamily="34" charset="0"/>
            </a:endParaRPr>
          </a:p>
          <a:p>
            <a:pPr lvl="1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endParaRPr lang="en-US" altLang="en-US" sz="1600" dirty="0"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33CC"/>
                </a:solidFill>
                <a:cs typeface="Calibri" panose="020F0502020204030204" pitchFamily="34" charset="0"/>
              </a:rPr>
              <a:t>R[</a:t>
            </a:r>
            <a:r>
              <a:rPr lang="en-US" altLang="en-US" sz="2400" dirty="0" err="1">
                <a:solidFill>
                  <a:srgbClr val="0033CC"/>
                </a:solidFill>
                <a:cs typeface="Calibri" panose="020F0502020204030204" pitchFamily="34" charset="0"/>
              </a:rPr>
              <a:t>G,Stack</a:t>
            </a:r>
            <a:r>
              <a:rPr lang="en-US" altLang="en-US" sz="2400" dirty="0">
                <a:solidFill>
                  <a:srgbClr val="0033CC"/>
                </a:solidFill>
                <a:cs typeface="Calibri" panose="020F0502020204030204" pitchFamily="34" charset="0"/>
              </a:rPr>
              <a:t>(C,B)] =</a:t>
            </a:r>
            <a:br>
              <a:rPr lang="en-US" altLang="en-US" sz="2400" dirty="0">
                <a:solidFill>
                  <a:srgbClr val="0033CC"/>
                </a:solidFill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srgbClr val="0033CC"/>
                </a:solidFill>
                <a:cs typeface="Calibri" panose="020F0502020204030204" pitchFamily="34" charset="0"/>
              </a:rPr>
              <a:t>    </a:t>
            </a:r>
            <a:r>
              <a:rPr lang="en-US" altLang="en-US" sz="2000" dirty="0">
                <a:solidFill>
                  <a:srgbClr val="0033CC"/>
                </a:solidFill>
                <a:cs typeface="Calibri" panose="020F0502020204030204" pitchFamily="34" charset="0"/>
              </a:rPr>
              <a:t>On(B,A) </a:t>
            </a:r>
            <a:r>
              <a:rPr lang="en-US" altLang="en-US" sz="2800" b="1" dirty="0">
                <a:solidFill>
                  <a:srgbClr val="0033CC"/>
                </a:solidFill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400" dirty="0">
                <a:solidFill>
                  <a:srgbClr val="0033CC"/>
                </a:solidFill>
                <a:cs typeface="Calibri" panose="020F0502020204030204" pitchFamily="34" charset="0"/>
              </a:rPr>
              <a:t> </a:t>
            </a:r>
            <a:br>
              <a:rPr lang="en-US" altLang="en-US" sz="2400" dirty="0">
                <a:solidFill>
                  <a:srgbClr val="0033CC"/>
                </a:solidFill>
                <a:cs typeface="Calibri" panose="020F0502020204030204" pitchFamily="34" charset="0"/>
              </a:rPr>
            </a:br>
            <a:r>
              <a:rPr lang="en-US" altLang="en-US" sz="2400" dirty="0">
                <a:solidFill>
                  <a:srgbClr val="0033CC"/>
                </a:solidFill>
                <a:cs typeface="Calibri" panose="020F0502020204030204" pitchFamily="34" charset="0"/>
              </a:rPr>
              <a:t>    </a:t>
            </a:r>
            <a:r>
              <a:rPr lang="en-US" altLang="en-US" sz="2000" dirty="0">
                <a:solidFill>
                  <a:srgbClr val="0033CC"/>
                </a:solidFill>
                <a:cs typeface="Calibri" panose="020F0502020204030204" pitchFamily="34" charset="0"/>
              </a:rPr>
              <a:t>Holding(C) </a:t>
            </a:r>
            <a:r>
              <a:rPr lang="en-US" altLang="en-US" sz="2800" b="1" dirty="0">
                <a:solidFill>
                  <a:srgbClr val="0033CC"/>
                </a:solidFill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rgbClr val="0033CC"/>
                </a:solidFill>
                <a:cs typeface="Calibri" panose="020F0502020204030204" pitchFamily="34" charset="0"/>
              </a:rPr>
              <a:t> Block(C)  </a:t>
            </a:r>
            <a:r>
              <a:rPr lang="en-US" altLang="en-US" sz="2800" b="1" dirty="0">
                <a:solidFill>
                  <a:srgbClr val="0033CC"/>
                </a:solidFill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rgbClr val="0033CC"/>
                </a:solidFill>
                <a:cs typeface="Calibri" panose="020F0502020204030204" pitchFamily="34" charset="0"/>
              </a:rPr>
              <a:t> Block(B) </a:t>
            </a:r>
            <a:r>
              <a:rPr lang="en-US" altLang="en-US" sz="2800" b="1" dirty="0">
                <a:solidFill>
                  <a:srgbClr val="0033CC"/>
                </a:solidFill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rgbClr val="0033CC"/>
                </a:solidFill>
                <a:cs typeface="Calibri" panose="020F0502020204030204" pitchFamily="34" charset="0"/>
              </a:rPr>
              <a:t> Clear(B)</a:t>
            </a:r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848D29-917B-4BF3-A031-DD45A611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397002"/>
            <a:ext cx="5689600" cy="334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kern="0" dirty="0"/>
              <a:t>The regression of a goal G through an action A is the least constraining precondition R[G,A] such that:</a:t>
            </a:r>
          </a:p>
          <a:p>
            <a:pPr>
              <a:lnSpc>
                <a:spcPct val="90000"/>
              </a:lnSpc>
            </a:pPr>
            <a:endParaRPr lang="en-US" altLang="en-US" sz="2800" kern="0" dirty="0"/>
          </a:p>
          <a:p>
            <a:pPr>
              <a:lnSpc>
                <a:spcPct val="90000"/>
              </a:lnSpc>
            </a:pPr>
            <a:r>
              <a:rPr lang="en-US" altLang="en-US" sz="2800" kern="0" dirty="0"/>
              <a:t>If a state S satisfies R[G,A] then:</a:t>
            </a:r>
          </a:p>
          <a:p>
            <a:pPr lvl="1">
              <a:lnSpc>
                <a:spcPct val="90000"/>
              </a:lnSpc>
            </a:pPr>
            <a:r>
              <a:rPr lang="en-US" altLang="en-US" sz="2400" kern="0" dirty="0"/>
              <a:t>The precondition of A is satisfied in S</a:t>
            </a:r>
          </a:p>
          <a:p>
            <a:pPr lvl="1">
              <a:lnSpc>
                <a:spcPct val="90000"/>
              </a:lnSpc>
            </a:pPr>
            <a:r>
              <a:rPr lang="en-US" altLang="en-US" sz="2400" kern="0" dirty="0"/>
              <a:t>Applying A to S produces a state that </a:t>
            </a:r>
            <a:br>
              <a:rPr lang="en-US" altLang="en-US" sz="2400" kern="0" dirty="0"/>
            </a:br>
            <a:r>
              <a:rPr lang="en-US" altLang="en-US" sz="2400" kern="0" dirty="0"/>
              <a:t>satisfies G</a:t>
            </a:r>
          </a:p>
          <a:p>
            <a:pPr>
              <a:buClr>
                <a:srgbClr val="0033CC"/>
              </a:buClr>
              <a:buFont typeface="Wingdings" pitchFamily="2" charset="2"/>
              <a:buNone/>
            </a:pPr>
            <a:endParaRPr lang="en-US" altLang="en-US" sz="2400" kern="0" dirty="0">
              <a:solidFill>
                <a:srgbClr val="0033CC"/>
              </a:solidFill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CFE400-3EA0-4AE0-AE3A-74A66E2F7BB1}"/>
              </a:ext>
            </a:extLst>
          </p:cNvPr>
          <p:cNvGrpSpPr/>
          <p:nvPr/>
        </p:nvGrpSpPr>
        <p:grpSpPr>
          <a:xfrm>
            <a:off x="3139440" y="4744720"/>
            <a:ext cx="2418080" cy="2031998"/>
            <a:chOff x="9367520" y="1397002"/>
            <a:chExt cx="2418080" cy="2031998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A8FBEAF0-89A7-441E-BEB6-50B3E2685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7520" y="1397002"/>
              <a:ext cx="2418080" cy="2031998"/>
              <a:chOff x="3264" y="1344"/>
              <a:chExt cx="1920" cy="153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9676599-9DAE-43C6-892D-AB59570FD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1920" cy="48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673FB2-D552-4FC2-B7C6-6D84B6136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1657"/>
                <a:ext cx="384" cy="384"/>
              </a:xfrm>
              <a:prstGeom prst="rect">
                <a:avLst/>
              </a:prstGeom>
              <a:solidFill>
                <a:srgbClr val="CC99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0975C3-242E-4325-99F2-4ADF6A8CF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2047"/>
                <a:ext cx="384" cy="384"/>
              </a:xfrm>
              <a:prstGeom prst="rect">
                <a:avLst/>
              </a:prstGeom>
              <a:solidFill>
                <a:srgbClr val="CC99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B1E63F7-A388-4CAD-B0C6-1A284F979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40" y="1344"/>
                <a:ext cx="384" cy="384"/>
                <a:chOff x="2120" y="1536"/>
                <a:chExt cx="384" cy="384"/>
              </a:xfrm>
            </p:grpSpPr>
            <p:sp>
              <p:nvSpPr>
                <p:cNvPr id="14" name="Line 11">
                  <a:extLst>
                    <a:ext uri="{FF2B5EF4-FFF2-40B4-BE49-F238E27FC236}">
                      <a16:creationId xmlns:a16="http://schemas.microsoft.com/office/drawing/2014/main" id="{7965B0ED-375E-4A04-B0A9-C2786C4CB1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0" y="172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Line 12">
                  <a:extLst>
                    <a:ext uri="{FF2B5EF4-FFF2-40B4-BE49-F238E27FC236}">
                      <a16:creationId xmlns:a16="http://schemas.microsoft.com/office/drawing/2014/main" id="{FB0D476E-EC9A-4010-B081-EC331541B3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0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Line 13">
                  <a:extLst>
                    <a:ext uri="{FF2B5EF4-FFF2-40B4-BE49-F238E27FC236}">
                      <a16:creationId xmlns:a16="http://schemas.microsoft.com/office/drawing/2014/main" id="{1420F4E0-17E0-431E-8ECA-4396DC600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2" y="15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" name="Line 14">
                  <a:extLst>
                    <a:ext uri="{FF2B5EF4-FFF2-40B4-BE49-F238E27FC236}">
                      <a16:creationId xmlns:a16="http://schemas.microsoft.com/office/drawing/2014/main" id="{20C720C6-940C-45D8-9681-8C6FC13DB1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04" y="172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IN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64C30B-182C-44C2-A90C-E5AD02E6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5896" y="2846917"/>
              <a:ext cx="483616" cy="508000"/>
            </a:xfrm>
            <a:prstGeom prst="rect">
              <a:avLst/>
            </a:prstGeom>
            <a:solidFill>
              <a:srgbClr val="CC99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72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>
            <a:extLst>
              <a:ext uri="{FF2B5EF4-FFF2-40B4-BE49-F238E27FC236}">
                <a16:creationId xmlns:a16="http://schemas.microsoft.com/office/drawing/2014/main" id="{953774B3-3ADA-46D2-B5B4-4A234D20D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Computation of R[G,A]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F15F90E5-A254-48C8-BBF6-22E2C3D04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defTabSz="508000" eaLnBrk="1" hangingPunct="1">
              <a:buClr>
                <a:srgbClr val="0033CC"/>
              </a:buClr>
              <a:buFont typeface="Wingdings" panose="05000000000000000000" pitchFamily="2" charset="2"/>
              <a:buAutoNum type="arabicPeriod"/>
              <a:tabLst>
                <a:tab pos="1379538" algn="l"/>
              </a:tabLst>
            </a:pPr>
            <a:r>
              <a:rPr lang="en-US" altLang="en-US" dirty="0">
                <a:cs typeface="Calibri" panose="020F0502020204030204" pitchFamily="34" charset="0"/>
              </a:rPr>
              <a:t>If any sub-goal of G is in A’s delete list then return False</a:t>
            </a:r>
          </a:p>
          <a:p>
            <a:pPr marL="609600" indent="-609600" defTabSz="508000" eaLnBrk="1" hangingPunct="1">
              <a:buClr>
                <a:srgbClr val="0033CC"/>
              </a:buClr>
              <a:buFont typeface="Wingdings" panose="05000000000000000000" pitchFamily="2" charset="2"/>
              <a:buAutoNum type="arabicPeriod"/>
              <a:tabLst>
                <a:tab pos="1379538" algn="l"/>
              </a:tabLst>
            </a:pPr>
            <a:r>
              <a:rPr lang="en-US" altLang="en-US" dirty="0">
                <a:cs typeface="Calibri" panose="020F0502020204030204" pitchFamily="34" charset="0"/>
              </a:rPr>
              <a:t>Else</a:t>
            </a:r>
          </a:p>
          <a:p>
            <a:pPr marL="990600" lvl="1" indent="-533400" defTabSz="508000" eaLnBrk="1" hangingPunct="1">
              <a:buClr>
                <a:srgbClr val="0033CC"/>
              </a:buClr>
              <a:buFont typeface="Wingdings" panose="05000000000000000000" pitchFamily="2" charset="2"/>
              <a:buAutoNum type="alphaLcPeriod"/>
              <a:tabLst>
                <a:tab pos="1379538" algn="l"/>
              </a:tabLst>
            </a:pPr>
            <a:r>
              <a:rPr lang="en-US" altLang="en-US" dirty="0">
                <a:cs typeface="Calibri" panose="020F0502020204030204" pitchFamily="34" charset="0"/>
              </a:rPr>
              <a:t>G’ </a:t>
            </a:r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 Precondition of A</a:t>
            </a:r>
          </a:p>
          <a:p>
            <a:pPr marL="990600" lvl="1" indent="-533400" defTabSz="508000" eaLnBrk="1" hangingPunct="1">
              <a:buClr>
                <a:srgbClr val="0033CC"/>
              </a:buClr>
              <a:buFont typeface="Wingdings" panose="05000000000000000000" pitchFamily="2" charset="2"/>
              <a:buAutoNum type="alphaLcPeriod"/>
              <a:tabLst>
                <a:tab pos="1379538" algn="l"/>
              </a:tabLst>
            </a:pPr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For every sub-goal SG of G do</a:t>
            </a:r>
          </a:p>
          <a:p>
            <a:pPr marL="990600" lvl="1" indent="-533400" defTabSz="508000" eaLnBrk="1" hangingPunct="1">
              <a:buClr>
                <a:srgbClr val="0033CC"/>
              </a:buClr>
              <a:buFontTx/>
              <a:buNone/>
              <a:tabLst>
                <a:tab pos="1379538" algn="l"/>
              </a:tabLst>
            </a:pPr>
            <a:r>
              <a:rPr lang="en-US" altLang="en-US" dirty="0">
                <a:cs typeface="Calibri" panose="020F0502020204030204" pitchFamily="34" charset="0"/>
              </a:rPr>
              <a:t>		</a:t>
            </a:r>
            <a:r>
              <a:rPr lang="en-US" altLang="en-US" sz="2400" dirty="0">
                <a:cs typeface="Calibri" panose="020F0502020204030204" pitchFamily="34" charset="0"/>
              </a:rPr>
              <a:t>If SG is not in A’s add list then add SG to G</a:t>
            </a:r>
            <a:r>
              <a:rPr lang="en-US" altLang="en-US" dirty="0">
                <a:cs typeface="Calibri" panose="020F0502020204030204" pitchFamily="34" charset="0"/>
              </a:rPr>
              <a:t>’</a:t>
            </a:r>
          </a:p>
          <a:p>
            <a:pPr marL="609600" indent="-609600" defTabSz="508000" eaLnBrk="1" hangingPunct="1">
              <a:buClr>
                <a:srgbClr val="0033CC"/>
              </a:buClr>
              <a:buFont typeface="Wingdings" panose="05000000000000000000" pitchFamily="2" charset="2"/>
              <a:buAutoNum type="arabicPeriod"/>
              <a:tabLst>
                <a:tab pos="1379538" algn="l"/>
              </a:tabLst>
            </a:pPr>
            <a:r>
              <a:rPr lang="en-US" altLang="en-US" dirty="0">
                <a:cs typeface="Calibri" panose="020F0502020204030204" pitchFamily="34" charset="0"/>
              </a:rPr>
              <a:t>Return G’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04AE-A853-4984-A8D0-64918EFA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for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2B55F2-6545-4F00-8586-9DE0606A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Classical planning model is a tuple </a:t>
            </a:r>
            <a:r>
              <a:rPr lang="en-US" sz="2800" dirty="0">
                <a:solidFill>
                  <a:schemeClr val="tx1"/>
                </a:solidFill>
              </a:rPr>
              <a:t>S = 〈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  <a:r>
              <a:rPr lang="en-US" sz="2800" baseline="-250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i="1" dirty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i="1" dirty="0">
                <a:solidFill>
                  <a:schemeClr val="tx1"/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i="1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〉, </a:t>
            </a:r>
            <a:r>
              <a:rPr lang="en-US" sz="2800" dirty="0"/>
              <a:t>where</a:t>
            </a:r>
          </a:p>
          <a:p>
            <a:r>
              <a:rPr lang="en-US" sz="2800" dirty="0"/>
              <a:t>Finite and discrete state space 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</a:p>
          <a:p>
            <a:r>
              <a:rPr lang="en-US" sz="2800" dirty="0"/>
              <a:t>A known initial state 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>
                <a:solidFill>
                  <a:schemeClr val="tx1"/>
                </a:solidFill>
              </a:rPr>
              <a:t> ∈ 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</a:p>
          <a:p>
            <a:r>
              <a:rPr lang="en-US" sz="2800" dirty="0"/>
              <a:t>A set 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  <a:r>
              <a:rPr lang="en-US" sz="2800" baseline="-250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</a:rPr>
              <a:t> ⊆ 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of goal states</a:t>
            </a:r>
          </a:p>
          <a:p>
            <a:r>
              <a:rPr lang="en-US" sz="2800" dirty="0"/>
              <a:t>Actions </a:t>
            </a:r>
            <a:r>
              <a:rPr lang="en-US" sz="2800" i="1" dirty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  <a:r>
              <a:rPr lang="en-US" sz="2800" dirty="0">
                <a:solidFill>
                  <a:schemeClr val="tx1"/>
                </a:solidFill>
              </a:rPr>
              <a:t>) ⊆ </a:t>
            </a:r>
            <a:r>
              <a:rPr lang="en-US" sz="2800" i="1" dirty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/>
              <a:t>applicable in each </a:t>
            </a:r>
            <a:r>
              <a:rPr lang="en-US" sz="2800" dirty="0">
                <a:solidFill>
                  <a:schemeClr val="tx1"/>
                </a:solidFill>
              </a:rPr>
              <a:t>s ∈ 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</a:p>
          <a:p>
            <a:r>
              <a:rPr lang="en-US" sz="2800" dirty="0"/>
              <a:t>A deterministic transition function</a:t>
            </a:r>
          </a:p>
          <a:p>
            <a:pPr marL="800040" lvl="2" indent="0">
              <a:buNone/>
            </a:pPr>
            <a:r>
              <a:rPr lang="en-US" sz="2800" i="1" dirty="0"/>
              <a:t>s′</a:t>
            </a:r>
            <a:r>
              <a:rPr lang="en-US" sz="2800" dirty="0"/>
              <a:t> = </a:t>
            </a:r>
            <a:r>
              <a:rPr lang="en-US" sz="2800" i="1" dirty="0"/>
              <a:t>f</a:t>
            </a:r>
            <a:r>
              <a:rPr lang="en-US" sz="2800" dirty="0"/>
              <a:t> (</a:t>
            </a:r>
            <a:r>
              <a:rPr lang="en-US" sz="2800" i="1" dirty="0"/>
              <a:t>a</a:t>
            </a:r>
            <a:r>
              <a:rPr lang="en-US" sz="2800" dirty="0"/>
              <a:t>, </a:t>
            </a:r>
            <a:r>
              <a:rPr lang="en-US" sz="2800" i="1" dirty="0"/>
              <a:t>s</a:t>
            </a:r>
            <a:r>
              <a:rPr lang="en-US" sz="2800" dirty="0"/>
              <a:t>) for </a:t>
            </a:r>
            <a:r>
              <a:rPr lang="en-US" sz="2800" i="1" dirty="0"/>
              <a:t>a</a:t>
            </a:r>
            <a:r>
              <a:rPr lang="en-US" sz="2800" dirty="0"/>
              <a:t> ∈ </a:t>
            </a: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  <a:p>
            <a:r>
              <a:rPr lang="en-US" sz="2800" dirty="0"/>
              <a:t>Non-negative action costs </a:t>
            </a:r>
            <a:r>
              <a:rPr lang="en-US" sz="2800" i="1" dirty="0">
                <a:solidFill>
                  <a:schemeClr val="tx1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i="1" dirty="0">
                <a:solidFill>
                  <a:schemeClr val="tx1"/>
                </a:solidFill>
              </a:rPr>
              <a:t>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endParaRPr lang="en-US" sz="2800" dirty="0"/>
          </a:p>
          <a:p>
            <a:r>
              <a:rPr lang="en-US" sz="2800" dirty="0"/>
              <a:t>Solution: sequence of applicable actions that maps 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  <a:r>
              <a:rPr lang="en-US" sz="2800" baseline="-25000" dirty="0">
                <a:solidFill>
                  <a:schemeClr val="tx1"/>
                </a:solidFill>
              </a:rPr>
              <a:t>0</a:t>
            </a:r>
            <a:r>
              <a:rPr lang="en-US" sz="2800" dirty="0"/>
              <a:t> into </a:t>
            </a:r>
            <a:r>
              <a:rPr lang="en-US" sz="2800" i="1" dirty="0">
                <a:solidFill>
                  <a:schemeClr val="tx1"/>
                </a:solidFill>
              </a:rPr>
              <a:t>S</a:t>
            </a:r>
            <a:r>
              <a:rPr lang="en-US" sz="2800" baseline="-25000" dirty="0">
                <a:solidFill>
                  <a:schemeClr val="tx1"/>
                </a:solidFill>
              </a:rPr>
              <a:t>G</a:t>
            </a:r>
            <a:endParaRPr lang="en-IN" sz="28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25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>
            <a:extLst>
              <a:ext uri="{FF2B5EF4-FFF2-40B4-BE49-F238E27FC236}">
                <a16:creationId xmlns:a16="http://schemas.microsoft.com/office/drawing/2014/main" id="{F87D5D28-8024-45F5-8780-A3E593C55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Backward Planning</a:t>
            </a:r>
          </a:p>
        </p:txBody>
      </p:sp>
      <p:sp>
        <p:nvSpPr>
          <p:cNvPr id="104452" name="Text Box 3">
            <a:extLst>
              <a:ext uri="{FF2B5EF4-FFF2-40B4-BE49-F238E27FC236}">
                <a16:creationId xmlns:a16="http://schemas.microsoft.com/office/drawing/2014/main" id="{B678D729-0476-424A-BA13-55A2A074D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11313"/>
            <a:ext cx="20528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On(B,A)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 On(C,B)</a:t>
            </a:r>
          </a:p>
        </p:txBody>
      </p:sp>
      <p:grpSp>
        <p:nvGrpSpPr>
          <p:cNvPr id="104453" name="Group 52">
            <a:extLst>
              <a:ext uri="{FF2B5EF4-FFF2-40B4-BE49-F238E27FC236}">
                <a16:creationId xmlns:a16="http://schemas.microsoft.com/office/drawing/2014/main" id="{8C8C2F13-A42D-4A91-BEB1-F7476A634588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371600"/>
            <a:ext cx="1836738" cy="1520825"/>
            <a:chOff x="3984" y="960"/>
            <a:chExt cx="1157" cy="958"/>
          </a:xfrm>
        </p:grpSpPr>
        <p:grpSp>
          <p:nvGrpSpPr>
            <p:cNvPr id="104454" name="Group 6">
              <a:extLst>
                <a:ext uri="{FF2B5EF4-FFF2-40B4-BE49-F238E27FC236}">
                  <a16:creationId xmlns:a16="http://schemas.microsoft.com/office/drawing/2014/main" id="{675AF1CD-D2FB-4AF7-A635-379539C58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60"/>
              <a:ext cx="1109" cy="958"/>
              <a:chOff x="480" y="1008"/>
              <a:chExt cx="1109" cy="958"/>
            </a:xfrm>
          </p:grpSpPr>
          <p:sp>
            <p:nvSpPr>
              <p:cNvPr id="104456" name="Rectangle 7">
                <a:extLst>
                  <a:ext uri="{FF2B5EF4-FFF2-40B4-BE49-F238E27FC236}">
                    <a16:creationId xmlns:a16="http://schemas.microsoft.com/office/drawing/2014/main" id="{458B9059-13FF-476E-B7D0-36B1727D8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4457" name="Group 8">
                <a:extLst>
                  <a:ext uri="{FF2B5EF4-FFF2-40B4-BE49-F238E27FC236}">
                    <a16:creationId xmlns:a16="http://schemas.microsoft.com/office/drawing/2014/main" id="{7E4AF5A1-846B-4FFF-8AA5-FC410CB235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08"/>
                <a:ext cx="1109" cy="958"/>
                <a:chOff x="1968" y="1008"/>
                <a:chExt cx="2136" cy="1976"/>
              </a:xfrm>
            </p:grpSpPr>
            <p:grpSp>
              <p:nvGrpSpPr>
                <p:cNvPr id="104458" name="Group 9">
                  <a:extLst>
                    <a:ext uri="{FF2B5EF4-FFF2-40B4-BE49-F238E27FC236}">
                      <a16:creationId xmlns:a16="http://schemas.microsoft.com/office/drawing/2014/main" id="{D396101B-6F5B-494A-A251-1AFE4CF103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104460" name="Rectangle 10">
                    <a:extLst>
                      <a:ext uri="{FF2B5EF4-FFF2-40B4-BE49-F238E27FC236}">
                        <a16:creationId xmlns:a16="http://schemas.microsoft.com/office/drawing/2014/main" id="{2766B3E4-9602-4D5E-B693-8554EBC786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461" name="Rectangle 11">
                    <a:extLst>
                      <a:ext uri="{FF2B5EF4-FFF2-40B4-BE49-F238E27FC236}">
                        <a16:creationId xmlns:a16="http://schemas.microsoft.com/office/drawing/2014/main" id="{52370DC6-B369-4348-93F4-7D8C153247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48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04462" name="Rectangle 12">
                    <a:extLst>
                      <a:ext uri="{FF2B5EF4-FFF2-40B4-BE49-F238E27FC236}">
                        <a16:creationId xmlns:a16="http://schemas.microsoft.com/office/drawing/2014/main" id="{F334E614-9DED-48A9-BB58-CD7678A551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48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04463" name="Rectangle 13">
                    <a:extLst>
                      <a:ext uri="{FF2B5EF4-FFF2-40B4-BE49-F238E27FC236}">
                        <a16:creationId xmlns:a16="http://schemas.microsoft.com/office/drawing/2014/main" id="{99E90ED3-6588-47F7-8846-364BC666AA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064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104464" name="Group 14">
                    <a:extLst>
                      <a:ext uri="{FF2B5EF4-FFF2-40B4-BE49-F238E27FC236}">
                        <a16:creationId xmlns:a16="http://schemas.microsoft.com/office/drawing/2014/main" id="{C73D897F-F9CA-4404-8DF5-405C3F21E5C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24" y="1344"/>
                    <a:ext cx="384" cy="384"/>
                    <a:chOff x="2304" y="1536"/>
                    <a:chExt cx="384" cy="384"/>
                  </a:xfrm>
                </p:grpSpPr>
                <p:sp>
                  <p:nvSpPr>
                    <p:cNvPr id="104465" name="Line 15">
                      <a:extLst>
                        <a:ext uri="{FF2B5EF4-FFF2-40B4-BE49-F238E27FC236}">
                          <a16:creationId xmlns:a16="http://schemas.microsoft.com/office/drawing/2014/main" id="{22FDF0AD-F6FB-4AE6-8899-D1A6063277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4466" name="Line 16">
                      <a:extLst>
                        <a:ext uri="{FF2B5EF4-FFF2-40B4-BE49-F238E27FC236}">
                          <a16:creationId xmlns:a16="http://schemas.microsoft.com/office/drawing/2014/main" id="{680797C8-0D79-424A-B37A-630AC7E2F6C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4467" name="Line 17">
                      <a:extLst>
                        <a:ext uri="{FF2B5EF4-FFF2-40B4-BE49-F238E27FC236}">
                          <a16:creationId xmlns:a16="http://schemas.microsoft.com/office/drawing/2014/main" id="{0016F1C7-6F3B-43BE-9EC3-B459656A174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4468" name="Line 18">
                      <a:extLst>
                        <a:ext uri="{FF2B5EF4-FFF2-40B4-BE49-F238E27FC236}">
                          <a16:creationId xmlns:a16="http://schemas.microsoft.com/office/drawing/2014/main" id="{9DCA8C7E-7A75-419E-B7CA-BA7CD7CBD66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104459" name="Text Box 19">
                  <a:extLst>
                    <a:ext uri="{FF2B5EF4-FFF2-40B4-BE49-F238E27FC236}">
                      <a16:creationId xmlns:a16="http://schemas.microsoft.com/office/drawing/2014/main" id="{16F2CCAD-D26B-4002-9142-9D1D220A6D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04455" name="Text Box 51">
              <a:extLst>
                <a:ext uri="{FF2B5EF4-FFF2-40B4-BE49-F238E27FC236}">
                  <a16:creationId xmlns:a16="http://schemas.microsoft.com/office/drawing/2014/main" id="{65BD4E3B-AEE3-4277-B45D-E5BBE2E2E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7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Initial state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5C3BD43D-4EF9-4222-A45A-EAE5E9F95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Backward Planning</a:t>
            </a:r>
          </a:p>
        </p:txBody>
      </p:sp>
      <p:sp>
        <p:nvSpPr>
          <p:cNvPr id="106500" name="Text Box 3">
            <a:extLst>
              <a:ext uri="{FF2B5EF4-FFF2-40B4-BE49-F238E27FC236}">
                <a16:creationId xmlns:a16="http://schemas.microsoft.com/office/drawing/2014/main" id="{769123C7-F163-4209-9080-788E53B8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11313"/>
            <a:ext cx="20528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On(B,A)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 On(C,B)</a:t>
            </a:r>
          </a:p>
        </p:txBody>
      </p:sp>
      <p:sp>
        <p:nvSpPr>
          <p:cNvPr id="106501" name="Text Box 4">
            <a:extLst>
              <a:ext uri="{FF2B5EF4-FFF2-40B4-BE49-F238E27FC236}">
                <a16:creationId xmlns:a16="http://schemas.microsoft.com/office/drawing/2014/main" id="{57A436CA-3FCB-441D-A2FF-CC508510E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90725"/>
            <a:ext cx="10411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Stack(C,B)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9F113861-4806-4565-9C36-941B1D45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256" y="2297113"/>
            <a:ext cx="3437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On(B,A) 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Holding(C) </a:t>
            </a:r>
            <a:r>
              <a:rPr lang="en-US" alt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Clear(B)</a:t>
            </a:r>
          </a:p>
        </p:txBody>
      </p:sp>
      <p:sp>
        <p:nvSpPr>
          <p:cNvPr id="106503" name="Line 20">
            <a:extLst>
              <a:ext uri="{FF2B5EF4-FFF2-40B4-BE49-F238E27FC236}">
                <a16:creationId xmlns:a16="http://schemas.microsoft.com/office/drawing/2014/main" id="{129E075E-B80E-4BDB-82B2-236DDEBBD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504" name="Line 21">
            <a:extLst>
              <a:ext uri="{FF2B5EF4-FFF2-40B4-BE49-F238E27FC236}">
                <a16:creationId xmlns:a16="http://schemas.microsoft.com/office/drawing/2014/main" id="{E2F4E73D-EF4A-4A57-BE09-D4A8DFAF3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198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001440C3-090B-4F9E-A891-9189B07A0196}"/>
              </a:ext>
            </a:extLst>
          </p:cNvPr>
          <p:cNvGrpSpPr>
            <a:grpSpLocks/>
          </p:cNvGrpSpPr>
          <p:nvPr/>
        </p:nvGrpSpPr>
        <p:grpSpPr bwMode="auto">
          <a:xfrm>
            <a:off x="2312988" y="3286125"/>
            <a:ext cx="7578725" cy="2763838"/>
            <a:chOff x="497" y="2070"/>
            <a:chExt cx="4774" cy="1741"/>
          </a:xfrm>
        </p:grpSpPr>
        <p:sp>
          <p:nvSpPr>
            <p:cNvPr id="106527" name="Text Box 23">
              <a:extLst>
                <a:ext uri="{FF2B5EF4-FFF2-40B4-BE49-F238E27FC236}">
                  <a16:creationId xmlns:a16="http://schemas.microsoft.com/office/drawing/2014/main" id="{2C49301C-7003-4B71-BA6A-879A0AC48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" y="2688"/>
              <a:ext cx="47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Clear(C)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On(C,Table)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Clear(A)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Handempty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Clear(B)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On(B,Table)</a:t>
              </a:r>
            </a:p>
          </p:txBody>
        </p:sp>
        <p:grpSp>
          <p:nvGrpSpPr>
            <p:cNvPr id="106528" name="Group 24">
              <a:extLst>
                <a:ext uri="{FF2B5EF4-FFF2-40B4-BE49-F238E27FC236}">
                  <a16:creationId xmlns:a16="http://schemas.microsoft.com/office/drawing/2014/main" id="{0568276B-6895-479A-A203-664C3FF16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2070"/>
              <a:ext cx="3928" cy="1741"/>
              <a:chOff x="1100" y="2070"/>
              <a:chExt cx="3928" cy="1741"/>
            </a:xfrm>
          </p:grpSpPr>
          <p:sp>
            <p:nvSpPr>
              <p:cNvPr id="106529" name="Text Box 25">
                <a:extLst>
                  <a:ext uri="{FF2B5EF4-FFF2-40B4-BE49-F238E27FC236}">
                    <a16:creationId xmlns:a16="http://schemas.microsoft.com/office/drawing/2014/main" id="{FAB7D637-B34B-4889-B532-7557AB60CE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2263"/>
                <a:ext cx="31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Clear(C) </a:t>
                </a:r>
                <a:r>
                  <a:rPr lang="en-US" altLang="en-US" sz="18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On(C,TABLE) </a:t>
                </a:r>
                <a:r>
                  <a:rPr lang="en-US" altLang="en-US" sz="18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Holding(B) </a:t>
                </a:r>
                <a:r>
                  <a:rPr lang="en-US" altLang="en-US" sz="18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Clear(A)</a:t>
                </a:r>
              </a:p>
            </p:txBody>
          </p:sp>
          <p:sp>
            <p:nvSpPr>
              <p:cNvPr id="106530" name="Text Box 26">
                <a:extLst>
                  <a:ext uri="{FF2B5EF4-FFF2-40B4-BE49-F238E27FC236}">
                    <a16:creationId xmlns:a16="http://schemas.microsoft.com/office/drawing/2014/main" id="{C99AC03B-D3F5-41A9-AD75-FE080EA4C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070"/>
                <a:ext cx="6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CC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Stack(B,A)</a:t>
                </a:r>
              </a:p>
            </p:txBody>
          </p:sp>
          <p:sp>
            <p:nvSpPr>
              <p:cNvPr id="106531" name="Text Box 27">
                <a:extLst>
                  <a:ext uri="{FF2B5EF4-FFF2-40B4-BE49-F238E27FC236}">
                    <a16:creationId xmlns:a16="http://schemas.microsoft.com/office/drawing/2014/main" id="{C63C28DE-42BB-4959-80E2-05D557EE22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02"/>
                <a:ext cx="6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CC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Pickup(B)</a:t>
                </a:r>
              </a:p>
            </p:txBody>
          </p:sp>
          <p:sp>
            <p:nvSpPr>
              <p:cNvPr id="106532" name="Text Box 28">
                <a:extLst>
                  <a:ext uri="{FF2B5EF4-FFF2-40B4-BE49-F238E27FC236}">
                    <a16:creationId xmlns:a16="http://schemas.microsoft.com/office/drawing/2014/main" id="{92635782-622F-430D-84FA-C4E39CB0F7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886"/>
                <a:ext cx="78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CC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Putdown(C)</a:t>
                </a:r>
              </a:p>
            </p:txBody>
          </p:sp>
          <p:sp>
            <p:nvSpPr>
              <p:cNvPr id="106533" name="Text Box 29">
                <a:extLst>
                  <a:ext uri="{FF2B5EF4-FFF2-40B4-BE49-F238E27FC236}">
                    <a16:creationId xmlns:a16="http://schemas.microsoft.com/office/drawing/2014/main" id="{6A4BBDB6-D946-4D47-A5D8-9B39D5934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8" y="3127"/>
                <a:ext cx="30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Clear(A)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Clear(B)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On(B,Table)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Holding(C)</a:t>
                </a:r>
              </a:p>
            </p:txBody>
          </p:sp>
          <p:sp>
            <p:nvSpPr>
              <p:cNvPr id="106534" name="Text Box 30">
                <a:extLst>
                  <a:ext uri="{FF2B5EF4-FFF2-40B4-BE49-F238E27FC236}">
                    <a16:creationId xmlns:a16="http://schemas.microsoft.com/office/drawing/2014/main" id="{00656A07-AF3C-48B3-A9DF-20A46BE0F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366"/>
                <a:ext cx="80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CC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Unstack(C,A)</a:t>
                </a:r>
              </a:p>
            </p:txBody>
          </p:sp>
          <p:sp>
            <p:nvSpPr>
              <p:cNvPr id="106535" name="Text Box 31">
                <a:extLst>
                  <a:ext uri="{FF2B5EF4-FFF2-40B4-BE49-F238E27FC236}">
                    <a16:creationId xmlns:a16="http://schemas.microsoft.com/office/drawing/2014/main" id="{F1D528D6-B945-40FC-9163-CAFBB4B1E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7" y="3559"/>
                <a:ext cx="384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Clear(B)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On(B,Table)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Clear(C)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Handempty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On(C,A)</a:t>
                </a:r>
              </a:p>
            </p:txBody>
          </p:sp>
          <p:sp>
            <p:nvSpPr>
              <p:cNvPr id="106536" name="Line 32">
                <a:extLst>
                  <a:ext uri="{FF2B5EF4-FFF2-40B4-BE49-F238E27FC236}">
                    <a16:creationId xmlns:a16="http://schemas.microsoft.com/office/drawing/2014/main" id="{AA2A3080-D26E-40B4-AA29-A9DEB1C1F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37" name="Line 33">
                <a:extLst>
                  <a:ext uri="{FF2B5EF4-FFF2-40B4-BE49-F238E27FC236}">
                    <a16:creationId xmlns:a16="http://schemas.microsoft.com/office/drawing/2014/main" id="{06683C24-5696-4DCE-BC72-1842CE6E1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38" name="Line 34">
                <a:extLst>
                  <a:ext uri="{FF2B5EF4-FFF2-40B4-BE49-F238E27FC236}">
                    <a16:creationId xmlns:a16="http://schemas.microsoft.com/office/drawing/2014/main" id="{D69BF218-6EE1-439A-A9F6-C8924DD86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39" name="Line 35">
                <a:extLst>
                  <a:ext uri="{FF2B5EF4-FFF2-40B4-BE49-F238E27FC236}">
                    <a16:creationId xmlns:a16="http://schemas.microsoft.com/office/drawing/2014/main" id="{04E139FA-C7CC-4444-A5F5-479B5D083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40" name="Line 36">
                <a:extLst>
                  <a:ext uri="{FF2B5EF4-FFF2-40B4-BE49-F238E27FC236}">
                    <a16:creationId xmlns:a16="http://schemas.microsoft.com/office/drawing/2014/main" id="{6FF564D4-F2CB-44DF-9C2E-4CC8ED5F58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1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41" name="Line 37">
                <a:extLst>
                  <a:ext uri="{FF2B5EF4-FFF2-40B4-BE49-F238E27FC236}">
                    <a16:creationId xmlns:a16="http://schemas.microsoft.com/office/drawing/2014/main" id="{FFC1C5F2-E308-4148-A664-08F3ED286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42" name="Line 38">
                <a:extLst>
                  <a:ext uri="{FF2B5EF4-FFF2-40B4-BE49-F238E27FC236}">
                    <a16:creationId xmlns:a16="http://schemas.microsoft.com/office/drawing/2014/main" id="{D35B4EAC-09A9-43A5-A704-5B8C369AB3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9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43" name="Line 39">
                <a:extLst>
                  <a:ext uri="{FF2B5EF4-FFF2-40B4-BE49-F238E27FC236}">
                    <a16:creationId xmlns:a16="http://schemas.microsoft.com/office/drawing/2014/main" id="{A13EF39D-28F2-41B5-8A2A-6C51B1585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6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E7B0AE8E-67BE-49ED-B398-8F3F875CD631}"/>
              </a:ext>
            </a:extLst>
          </p:cNvPr>
          <p:cNvGrpSpPr>
            <a:grpSpLocks/>
          </p:cNvGrpSpPr>
          <p:nvPr/>
        </p:nvGrpSpPr>
        <p:grpSpPr bwMode="auto">
          <a:xfrm>
            <a:off x="2652713" y="2667000"/>
            <a:ext cx="6088063" cy="715963"/>
            <a:chOff x="711" y="1680"/>
            <a:chExt cx="3835" cy="451"/>
          </a:xfrm>
        </p:grpSpPr>
        <p:sp>
          <p:nvSpPr>
            <p:cNvPr id="106523" name="Text Box 41">
              <a:extLst>
                <a:ext uri="{FF2B5EF4-FFF2-40B4-BE49-F238E27FC236}">
                  <a16:creationId xmlns:a16="http://schemas.microsoft.com/office/drawing/2014/main" id="{03E2FE9C-0A9D-4ADC-B04B-A010EA46D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86"/>
              <a:ext cx="6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Pickup(C)</a:t>
              </a:r>
            </a:p>
          </p:txBody>
        </p:sp>
        <p:sp>
          <p:nvSpPr>
            <p:cNvPr id="106524" name="Text Box 42">
              <a:extLst>
                <a:ext uri="{FF2B5EF4-FFF2-40B4-BE49-F238E27FC236}">
                  <a16:creationId xmlns:a16="http://schemas.microsoft.com/office/drawing/2014/main" id="{6B9941F2-BE97-4668-B9A5-8359BF9E6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" y="1879"/>
              <a:ext cx="38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On(B,A)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Clear(B)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Handempty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Clear(C)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On(C,Table)</a:t>
              </a:r>
            </a:p>
          </p:txBody>
        </p:sp>
        <p:sp>
          <p:nvSpPr>
            <p:cNvPr id="106525" name="Line 43">
              <a:extLst>
                <a:ext uri="{FF2B5EF4-FFF2-40B4-BE49-F238E27FC236}">
                  <a16:creationId xmlns:a16="http://schemas.microsoft.com/office/drawing/2014/main" id="{9641DD9C-A0DC-4CBE-90CE-DE0A58797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526" name="Line 44">
              <a:extLst>
                <a:ext uri="{FF2B5EF4-FFF2-40B4-BE49-F238E27FC236}">
                  <a16:creationId xmlns:a16="http://schemas.microsoft.com/office/drawing/2014/main" id="{B4F6D8CD-CB8D-4FCA-A0E1-53077F35F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6507" name="Group 46">
            <a:extLst>
              <a:ext uri="{FF2B5EF4-FFF2-40B4-BE49-F238E27FC236}">
                <a16:creationId xmlns:a16="http://schemas.microsoft.com/office/drawing/2014/main" id="{B3479CA0-A51B-4C1A-84F7-1C2844F507F6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371600"/>
            <a:ext cx="1836738" cy="1520825"/>
            <a:chOff x="3984" y="960"/>
            <a:chExt cx="1157" cy="958"/>
          </a:xfrm>
        </p:grpSpPr>
        <p:grpSp>
          <p:nvGrpSpPr>
            <p:cNvPr id="106508" name="Group 47">
              <a:extLst>
                <a:ext uri="{FF2B5EF4-FFF2-40B4-BE49-F238E27FC236}">
                  <a16:creationId xmlns:a16="http://schemas.microsoft.com/office/drawing/2014/main" id="{5CA49208-0FD4-4AD3-9F07-9B167BEA3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60"/>
              <a:ext cx="1109" cy="958"/>
              <a:chOff x="480" y="1008"/>
              <a:chExt cx="1109" cy="958"/>
            </a:xfrm>
          </p:grpSpPr>
          <p:sp>
            <p:nvSpPr>
              <p:cNvPr id="106510" name="Rectangle 48">
                <a:extLst>
                  <a:ext uri="{FF2B5EF4-FFF2-40B4-BE49-F238E27FC236}">
                    <a16:creationId xmlns:a16="http://schemas.microsoft.com/office/drawing/2014/main" id="{2DD69283-F863-484E-8AC9-BCE707A4C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6511" name="Group 49">
                <a:extLst>
                  <a:ext uri="{FF2B5EF4-FFF2-40B4-BE49-F238E27FC236}">
                    <a16:creationId xmlns:a16="http://schemas.microsoft.com/office/drawing/2014/main" id="{B3F54AC8-B8A7-45A8-A547-697893930B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08"/>
                <a:ext cx="1109" cy="958"/>
                <a:chOff x="1968" y="1008"/>
                <a:chExt cx="2136" cy="1976"/>
              </a:xfrm>
            </p:grpSpPr>
            <p:grpSp>
              <p:nvGrpSpPr>
                <p:cNvPr id="106512" name="Group 50">
                  <a:extLst>
                    <a:ext uri="{FF2B5EF4-FFF2-40B4-BE49-F238E27FC236}">
                      <a16:creationId xmlns:a16="http://schemas.microsoft.com/office/drawing/2014/main" id="{15C94A2D-C682-497B-8B37-3727D39C65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106514" name="Rectangle 51">
                    <a:extLst>
                      <a:ext uri="{FF2B5EF4-FFF2-40B4-BE49-F238E27FC236}">
                        <a16:creationId xmlns:a16="http://schemas.microsoft.com/office/drawing/2014/main" id="{F00126BC-40A6-4627-A280-78BF0F5EAF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515" name="Rectangle 52">
                    <a:extLst>
                      <a:ext uri="{FF2B5EF4-FFF2-40B4-BE49-F238E27FC236}">
                        <a16:creationId xmlns:a16="http://schemas.microsoft.com/office/drawing/2014/main" id="{BCA745F7-37AE-4E40-8D57-736F7AC2D3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48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06516" name="Rectangle 53">
                    <a:extLst>
                      <a:ext uri="{FF2B5EF4-FFF2-40B4-BE49-F238E27FC236}">
                        <a16:creationId xmlns:a16="http://schemas.microsoft.com/office/drawing/2014/main" id="{42F7641D-649E-4D59-B812-9F8F8D8C8D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48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06517" name="Rectangle 54">
                    <a:extLst>
                      <a:ext uri="{FF2B5EF4-FFF2-40B4-BE49-F238E27FC236}">
                        <a16:creationId xmlns:a16="http://schemas.microsoft.com/office/drawing/2014/main" id="{65D096E0-2C80-4AA4-9180-96D80664CE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064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106518" name="Group 55">
                    <a:extLst>
                      <a:ext uri="{FF2B5EF4-FFF2-40B4-BE49-F238E27FC236}">
                        <a16:creationId xmlns:a16="http://schemas.microsoft.com/office/drawing/2014/main" id="{4C36B748-DAC1-484F-A91B-BB57A03BA6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24" y="1344"/>
                    <a:ext cx="384" cy="384"/>
                    <a:chOff x="2304" y="1536"/>
                    <a:chExt cx="384" cy="384"/>
                  </a:xfrm>
                </p:grpSpPr>
                <p:sp>
                  <p:nvSpPr>
                    <p:cNvPr id="106519" name="Line 56">
                      <a:extLst>
                        <a:ext uri="{FF2B5EF4-FFF2-40B4-BE49-F238E27FC236}">
                          <a16:creationId xmlns:a16="http://schemas.microsoft.com/office/drawing/2014/main" id="{1BE10661-C238-430E-98D5-3C41E93C66C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6520" name="Line 57">
                      <a:extLst>
                        <a:ext uri="{FF2B5EF4-FFF2-40B4-BE49-F238E27FC236}">
                          <a16:creationId xmlns:a16="http://schemas.microsoft.com/office/drawing/2014/main" id="{5CDAFF83-021D-4CC9-A410-F281333A42D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6521" name="Line 58">
                      <a:extLst>
                        <a:ext uri="{FF2B5EF4-FFF2-40B4-BE49-F238E27FC236}">
                          <a16:creationId xmlns:a16="http://schemas.microsoft.com/office/drawing/2014/main" id="{0610F7D2-F173-468F-B777-B75EFB229A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6522" name="Line 59">
                      <a:extLst>
                        <a:ext uri="{FF2B5EF4-FFF2-40B4-BE49-F238E27FC236}">
                          <a16:creationId xmlns:a16="http://schemas.microsoft.com/office/drawing/2014/main" id="{38E79643-2C58-4FD0-A255-2876C46860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106513" name="Text Box 60">
                  <a:extLst>
                    <a:ext uri="{FF2B5EF4-FFF2-40B4-BE49-F238E27FC236}">
                      <a16:creationId xmlns:a16="http://schemas.microsoft.com/office/drawing/2014/main" id="{5D842747-B982-49ED-A8E5-BD260A5AD7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06509" name="Text Box 61">
              <a:extLst>
                <a:ext uri="{FF2B5EF4-FFF2-40B4-BE49-F238E27FC236}">
                  <a16:creationId xmlns:a16="http://schemas.microsoft.com/office/drawing/2014/main" id="{AACF5355-520E-4A14-AE19-EB10BD6CD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7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Initial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2">
            <a:extLst>
              <a:ext uri="{FF2B5EF4-FFF2-40B4-BE49-F238E27FC236}">
                <a16:creationId xmlns:a16="http://schemas.microsoft.com/office/drawing/2014/main" id="{ED98C690-EE5D-4DAC-91A1-D6D80C548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Backward Planning</a:t>
            </a:r>
          </a:p>
        </p:txBody>
      </p:sp>
      <p:grpSp>
        <p:nvGrpSpPr>
          <p:cNvPr id="108547" name="Group 45">
            <a:extLst>
              <a:ext uri="{FF2B5EF4-FFF2-40B4-BE49-F238E27FC236}">
                <a16:creationId xmlns:a16="http://schemas.microsoft.com/office/drawing/2014/main" id="{44679345-DF5F-44D9-8425-A8DD58A0DB85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819400"/>
            <a:ext cx="6934200" cy="3276600"/>
            <a:chOff x="912" y="1776"/>
            <a:chExt cx="4368" cy="2064"/>
          </a:xfrm>
        </p:grpSpPr>
        <p:sp>
          <p:nvSpPr>
            <p:cNvPr id="108593" name="Rectangle 46">
              <a:extLst>
                <a:ext uri="{FF2B5EF4-FFF2-40B4-BE49-F238E27FC236}">
                  <a16:creationId xmlns:a16="http://schemas.microsoft.com/office/drawing/2014/main" id="{00BFA402-6CFA-4429-941B-5485687C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552"/>
              <a:ext cx="4368" cy="288"/>
            </a:xfrm>
            <a:prstGeom prst="rect">
              <a:avLst/>
            </a:prstGeom>
            <a:solidFill>
              <a:srgbClr val="FFE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594" name="Line 47">
              <a:extLst>
                <a:ext uri="{FF2B5EF4-FFF2-40B4-BE49-F238E27FC236}">
                  <a16:creationId xmlns:a16="http://schemas.microsoft.com/office/drawing/2014/main" id="{E73D4886-071F-4BCB-BE8A-E5B89A16E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776"/>
              <a:ext cx="96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8549" name="Text Box 3">
            <a:extLst>
              <a:ext uri="{FF2B5EF4-FFF2-40B4-BE49-F238E27FC236}">
                <a16:creationId xmlns:a16="http://schemas.microsoft.com/office/drawing/2014/main" id="{40DF757E-B822-41D2-9F86-23846C245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11313"/>
            <a:ext cx="20528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On(B,A)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 On(C,B)</a:t>
            </a:r>
          </a:p>
        </p:txBody>
      </p:sp>
      <p:sp>
        <p:nvSpPr>
          <p:cNvPr id="108550" name="Text Box 4">
            <a:extLst>
              <a:ext uri="{FF2B5EF4-FFF2-40B4-BE49-F238E27FC236}">
                <a16:creationId xmlns:a16="http://schemas.microsoft.com/office/drawing/2014/main" id="{145A175E-1A42-4498-A2C8-E0529E2D1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90725"/>
            <a:ext cx="10411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Stack(C,B)</a:t>
            </a:r>
          </a:p>
        </p:txBody>
      </p:sp>
      <p:sp>
        <p:nvSpPr>
          <p:cNvPr id="108551" name="Text Box 5">
            <a:extLst>
              <a:ext uri="{FF2B5EF4-FFF2-40B4-BE49-F238E27FC236}">
                <a16:creationId xmlns:a16="http://schemas.microsoft.com/office/drawing/2014/main" id="{F403A4BB-3D81-43EC-9FB4-BF1215E88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256" y="2297113"/>
            <a:ext cx="3437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On(B,A)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 Holding(C)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 Clear(B)</a:t>
            </a:r>
          </a:p>
        </p:txBody>
      </p:sp>
      <p:sp>
        <p:nvSpPr>
          <p:cNvPr id="108552" name="Line 20">
            <a:extLst>
              <a:ext uri="{FF2B5EF4-FFF2-40B4-BE49-F238E27FC236}">
                <a16:creationId xmlns:a16="http://schemas.microsoft.com/office/drawing/2014/main" id="{81E9DB27-DDDF-4C46-BEB4-A15FD0A0A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53" name="Line 21">
            <a:extLst>
              <a:ext uri="{FF2B5EF4-FFF2-40B4-BE49-F238E27FC236}">
                <a16:creationId xmlns:a16="http://schemas.microsoft.com/office/drawing/2014/main" id="{90E340C7-B488-435A-8A3E-222F8497FE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1981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554" name="Group 22">
            <a:extLst>
              <a:ext uri="{FF2B5EF4-FFF2-40B4-BE49-F238E27FC236}">
                <a16:creationId xmlns:a16="http://schemas.microsoft.com/office/drawing/2014/main" id="{37498942-7899-4451-820C-BEA242C75E33}"/>
              </a:ext>
            </a:extLst>
          </p:cNvPr>
          <p:cNvGrpSpPr>
            <a:grpSpLocks/>
          </p:cNvGrpSpPr>
          <p:nvPr/>
        </p:nvGrpSpPr>
        <p:grpSpPr bwMode="auto">
          <a:xfrm>
            <a:off x="2312988" y="3286125"/>
            <a:ext cx="7578725" cy="2763838"/>
            <a:chOff x="497" y="2070"/>
            <a:chExt cx="4774" cy="1741"/>
          </a:xfrm>
        </p:grpSpPr>
        <p:sp>
          <p:nvSpPr>
            <p:cNvPr id="108576" name="Text Box 23">
              <a:extLst>
                <a:ext uri="{FF2B5EF4-FFF2-40B4-BE49-F238E27FC236}">
                  <a16:creationId xmlns:a16="http://schemas.microsoft.com/office/drawing/2014/main" id="{7C11313A-BB33-4157-8A12-EACE3BB6E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" y="2688"/>
              <a:ext cx="477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Clear(C)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On(C,Table)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Clear(A)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Handempty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Clear(B)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On(B,Table)</a:t>
              </a:r>
            </a:p>
          </p:txBody>
        </p:sp>
        <p:grpSp>
          <p:nvGrpSpPr>
            <p:cNvPr id="108577" name="Group 24">
              <a:extLst>
                <a:ext uri="{FF2B5EF4-FFF2-40B4-BE49-F238E27FC236}">
                  <a16:creationId xmlns:a16="http://schemas.microsoft.com/office/drawing/2014/main" id="{E2C3398C-A0C5-47B8-A635-EDCE4AC74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2070"/>
              <a:ext cx="3928" cy="1741"/>
              <a:chOff x="1100" y="2070"/>
              <a:chExt cx="3928" cy="1741"/>
            </a:xfrm>
          </p:grpSpPr>
          <p:sp>
            <p:nvSpPr>
              <p:cNvPr id="108578" name="Text Box 25">
                <a:extLst>
                  <a:ext uri="{FF2B5EF4-FFF2-40B4-BE49-F238E27FC236}">
                    <a16:creationId xmlns:a16="http://schemas.microsoft.com/office/drawing/2014/main" id="{54CDAB50-4B1C-4FBA-B41E-BAD04B05FA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2263"/>
                <a:ext cx="31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Clear(C)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On(C,TABLE)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Holding(B)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Clear(A)</a:t>
                </a:r>
              </a:p>
            </p:txBody>
          </p:sp>
          <p:sp>
            <p:nvSpPr>
              <p:cNvPr id="108579" name="Text Box 26">
                <a:extLst>
                  <a:ext uri="{FF2B5EF4-FFF2-40B4-BE49-F238E27FC236}">
                    <a16:creationId xmlns:a16="http://schemas.microsoft.com/office/drawing/2014/main" id="{B0BF5276-DE8E-40EF-9855-9F3B311789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070"/>
                <a:ext cx="6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CC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Stack(B,A)</a:t>
                </a:r>
              </a:p>
            </p:txBody>
          </p:sp>
          <p:sp>
            <p:nvSpPr>
              <p:cNvPr id="108580" name="Text Box 27">
                <a:extLst>
                  <a:ext uri="{FF2B5EF4-FFF2-40B4-BE49-F238E27FC236}">
                    <a16:creationId xmlns:a16="http://schemas.microsoft.com/office/drawing/2014/main" id="{1F46F5DE-92B3-4AC9-B5D5-B54B2030B4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02"/>
                <a:ext cx="6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CC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Pickup(B)</a:t>
                </a:r>
              </a:p>
            </p:txBody>
          </p:sp>
          <p:sp>
            <p:nvSpPr>
              <p:cNvPr id="108581" name="Text Box 28">
                <a:extLst>
                  <a:ext uri="{FF2B5EF4-FFF2-40B4-BE49-F238E27FC236}">
                    <a16:creationId xmlns:a16="http://schemas.microsoft.com/office/drawing/2014/main" id="{B9A29138-4B3B-48CC-90A8-DA643F094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886"/>
                <a:ext cx="78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CC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Putdown(C)</a:t>
                </a:r>
              </a:p>
            </p:txBody>
          </p:sp>
          <p:sp>
            <p:nvSpPr>
              <p:cNvPr id="108582" name="Text Box 29">
                <a:extLst>
                  <a:ext uri="{FF2B5EF4-FFF2-40B4-BE49-F238E27FC236}">
                    <a16:creationId xmlns:a16="http://schemas.microsoft.com/office/drawing/2014/main" id="{9348D4FB-6FEB-4967-8761-99A21DE3C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8" y="3127"/>
                <a:ext cx="30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Clear(A)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Clear(B)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On(B,Table)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Holding(C)</a:t>
                </a:r>
              </a:p>
            </p:txBody>
          </p:sp>
          <p:sp>
            <p:nvSpPr>
              <p:cNvPr id="108583" name="Text Box 30">
                <a:extLst>
                  <a:ext uri="{FF2B5EF4-FFF2-40B4-BE49-F238E27FC236}">
                    <a16:creationId xmlns:a16="http://schemas.microsoft.com/office/drawing/2014/main" id="{CA75A7AF-1BEB-4AA7-B459-4C29C2280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3366"/>
                <a:ext cx="80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CC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Unstack(C,A)</a:t>
                </a:r>
              </a:p>
            </p:txBody>
          </p:sp>
          <p:sp>
            <p:nvSpPr>
              <p:cNvPr id="108584" name="Text Box 31">
                <a:extLst>
                  <a:ext uri="{FF2B5EF4-FFF2-40B4-BE49-F238E27FC236}">
                    <a16:creationId xmlns:a16="http://schemas.microsoft.com/office/drawing/2014/main" id="{AD493611-9811-417D-87DD-4B94D17FF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7" y="3559"/>
                <a:ext cx="384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Clear(B)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On(B,Table)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Clear(C)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Handempty </a:t>
                </a:r>
                <a:r>
                  <a:rPr lang="en-US" altLang="en-US" sz="1800" b="1">
                    <a:latin typeface="Calibri" panose="020F0502020204030204" pitchFamily="34" charset="0"/>
                    <a:cs typeface="Calibri" panose="020F0502020204030204" pitchFamily="34" charset="0"/>
                    <a:sym typeface="Symbol" panose="05050102010706020507" pitchFamily="18" charset="2"/>
                  </a:rPr>
                  <a:t></a:t>
                </a:r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 On(C,A)</a:t>
                </a:r>
              </a:p>
            </p:txBody>
          </p:sp>
          <p:sp>
            <p:nvSpPr>
              <p:cNvPr id="108585" name="Line 32">
                <a:extLst>
                  <a:ext uri="{FF2B5EF4-FFF2-40B4-BE49-F238E27FC236}">
                    <a16:creationId xmlns:a16="http://schemas.microsoft.com/office/drawing/2014/main" id="{D79BDF9F-6946-424A-A202-59DD60CCB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86" name="Line 33">
                <a:extLst>
                  <a:ext uri="{FF2B5EF4-FFF2-40B4-BE49-F238E27FC236}">
                    <a16:creationId xmlns:a16="http://schemas.microsoft.com/office/drawing/2014/main" id="{065C1725-8B08-4F31-A36C-E005CAD92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87" name="Line 34">
                <a:extLst>
                  <a:ext uri="{FF2B5EF4-FFF2-40B4-BE49-F238E27FC236}">
                    <a16:creationId xmlns:a16="http://schemas.microsoft.com/office/drawing/2014/main" id="{31FD9C48-759A-4A7F-8586-8C2B48C82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9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88" name="Line 35">
                <a:extLst>
                  <a:ext uri="{FF2B5EF4-FFF2-40B4-BE49-F238E27FC236}">
                    <a16:creationId xmlns:a16="http://schemas.microsoft.com/office/drawing/2014/main" id="{A1E1A45E-C26C-4E0F-9750-6742EC59B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3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89" name="Line 36">
                <a:extLst>
                  <a:ext uri="{FF2B5EF4-FFF2-40B4-BE49-F238E27FC236}">
                    <a16:creationId xmlns:a16="http://schemas.microsoft.com/office/drawing/2014/main" id="{3B04D232-D35F-445E-A098-423C165C1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1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90" name="Line 37">
                <a:extLst>
                  <a:ext uri="{FF2B5EF4-FFF2-40B4-BE49-F238E27FC236}">
                    <a16:creationId xmlns:a16="http://schemas.microsoft.com/office/drawing/2014/main" id="{0F58BEA0-02F9-4B37-AF5F-41477CC79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496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91" name="Line 38">
                <a:extLst>
                  <a:ext uri="{FF2B5EF4-FFF2-40B4-BE49-F238E27FC236}">
                    <a16:creationId xmlns:a16="http://schemas.microsoft.com/office/drawing/2014/main" id="{D5C03434-1262-49A4-BDC6-F389BD421E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92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92" name="Line 39">
                <a:extLst>
                  <a:ext uri="{FF2B5EF4-FFF2-40B4-BE49-F238E27FC236}">
                    <a16:creationId xmlns:a16="http://schemas.microsoft.com/office/drawing/2014/main" id="{0BFA6CB4-BC35-414A-96ED-0B7778AD5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6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8555" name="Group 40">
            <a:extLst>
              <a:ext uri="{FF2B5EF4-FFF2-40B4-BE49-F238E27FC236}">
                <a16:creationId xmlns:a16="http://schemas.microsoft.com/office/drawing/2014/main" id="{2F6C262B-A41B-4718-8411-33322557A5B2}"/>
              </a:ext>
            </a:extLst>
          </p:cNvPr>
          <p:cNvGrpSpPr>
            <a:grpSpLocks/>
          </p:cNvGrpSpPr>
          <p:nvPr/>
        </p:nvGrpSpPr>
        <p:grpSpPr bwMode="auto">
          <a:xfrm>
            <a:off x="2652713" y="2667000"/>
            <a:ext cx="6088063" cy="715963"/>
            <a:chOff x="711" y="1680"/>
            <a:chExt cx="3835" cy="451"/>
          </a:xfrm>
        </p:grpSpPr>
        <p:sp>
          <p:nvSpPr>
            <p:cNvPr id="108572" name="Text Box 41">
              <a:extLst>
                <a:ext uri="{FF2B5EF4-FFF2-40B4-BE49-F238E27FC236}">
                  <a16:creationId xmlns:a16="http://schemas.microsoft.com/office/drawing/2014/main" id="{2F5E4BC5-CE7D-40A1-B7B6-F258C2281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86"/>
              <a:ext cx="6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Pickup(C)</a:t>
              </a:r>
            </a:p>
          </p:txBody>
        </p:sp>
        <p:sp>
          <p:nvSpPr>
            <p:cNvPr id="108573" name="Text Box 42">
              <a:extLst>
                <a:ext uri="{FF2B5EF4-FFF2-40B4-BE49-F238E27FC236}">
                  <a16:creationId xmlns:a16="http://schemas.microsoft.com/office/drawing/2014/main" id="{9E6B05B9-1090-4897-94E0-EDE7005A5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" y="1879"/>
              <a:ext cx="38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On(B,A)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Clear(B)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Handempty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Clear(C)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On(C,Table)</a:t>
              </a:r>
            </a:p>
          </p:txBody>
        </p:sp>
        <p:sp>
          <p:nvSpPr>
            <p:cNvPr id="108574" name="Line 43">
              <a:extLst>
                <a:ext uri="{FF2B5EF4-FFF2-40B4-BE49-F238E27FC236}">
                  <a16:creationId xmlns:a16="http://schemas.microsoft.com/office/drawing/2014/main" id="{B22FA929-E03A-4BB2-B8D7-2CCF48519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575" name="Line 44">
              <a:extLst>
                <a:ext uri="{FF2B5EF4-FFF2-40B4-BE49-F238E27FC236}">
                  <a16:creationId xmlns:a16="http://schemas.microsoft.com/office/drawing/2014/main" id="{FA91B660-49B6-4591-ADAA-36527D593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8556" name="Group 48">
            <a:extLst>
              <a:ext uri="{FF2B5EF4-FFF2-40B4-BE49-F238E27FC236}">
                <a16:creationId xmlns:a16="http://schemas.microsoft.com/office/drawing/2014/main" id="{F8941413-D061-4191-86AF-11836261CDB3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1371600"/>
            <a:ext cx="1836738" cy="1520825"/>
            <a:chOff x="3984" y="960"/>
            <a:chExt cx="1157" cy="958"/>
          </a:xfrm>
        </p:grpSpPr>
        <p:grpSp>
          <p:nvGrpSpPr>
            <p:cNvPr id="108557" name="Group 49">
              <a:extLst>
                <a:ext uri="{FF2B5EF4-FFF2-40B4-BE49-F238E27FC236}">
                  <a16:creationId xmlns:a16="http://schemas.microsoft.com/office/drawing/2014/main" id="{69D1E7D2-1AD7-475C-9104-86184B5D5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60"/>
              <a:ext cx="1109" cy="958"/>
              <a:chOff x="480" y="1008"/>
              <a:chExt cx="1109" cy="958"/>
            </a:xfrm>
          </p:grpSpPr>
          <p:sp>
            <p:nvSpPr>
              <p:cNvPr id="108559" name="Rectangle 50">
                <a:extLst>
                  <a:ext uri="{FF2B5EF4-FFF2-40B4-BE49-F238E27FC236}">
                    <a16:creationId xmlns:a16="http://schemas.microsoft.com/office/drawing/2014/main" id="{9D02FAE1-9970-4C4F-8B94-0812A6A37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8560" name="Group 51">
                <a:extLst>
                  <a:ext uri="{FF2B5EF4-FFF2-40B4-BE49-F238E27FC236}">
                    <a16:creationId xmlns:a16="http://schemas.microsoft.com/office/drawing/2014/main" id="{E636D6CE-9884-4EAE-AEE7-ACB2A1598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08"/>
                <a:ext cx="1109" cy="958"/>
                <a:chOff x="1968" y="1008"/>
                <a:chExt cx="2136" cy="1976"/>
              </a:xfrm>
            </p:grpSpPr>
            <p:grpSp>
              <p:nvGrpSpPr>
                <p:cNvPr id="108561" name="Group 52">
                  <a:extLst>
                    <a:ext uri="{FF2B5EF4-FFF2-40B4-BE49-F238E27FC236}">
                      <a16:creationId xmlns:a16="http://schemas.microsoft.com/office/drawing/2014/main" id="{171D085C-D53B-4743-A780-96E609DBD6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108563" name="Rectangle 53">
                    <a:extLst>
                      <a:ext uri="{FF2B5EF4-FFF2-40B4-BE49-F238E27FC236}">
                        <a16:creationId xmlns:a16="http://schemas.microsoft.com/office/drawing/2014/main" id="{EF8707F5-F729-4126-B61C-EF36EA044F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8564" name="Rectangle 54">
                    <a:extLst>
                      <a:ext uri="{FF2B5EF4-FFF2-40B4-BE49-F238E27FC236}">
                        <a16:creationId xmlns:a16="http://schemas.microsoft.com/office/drawing/2014/main" id="{3C6D5B36-0482-4DD7-9C44-C64B6794A5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448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08565" name="Rectangle 55">
                    <a:extLst>
                      <a:ext uri="{FF2B5EF4-FFF2-40B4-BE49-F238E27FC236}">
                        <a16:creationId xmlns:a16="http://schemas.microsoft.com/office/drawing/2014/main" id="{4C21E7A9-F08B-45CC-A998-32A2F955BC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48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08566" name="Rectangle 56">
                    <a:extLst>
                      <a:ext uri="{FF2B5EF4-FFF2-40B4-BE49-F238E27FC236}">
                        <a16:creationId xmlns:a16="http://schemas.microsoft.com/office/drawing/2014/main" id="{BD67FD48-C559-4CB9-98C6-2E6294C93F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064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108567" name="Group 57">
                    <a:extLst>
                      <a:ext uri="{FF2B5EF4-FFF2-40B4-BE49-F238E27FC236}">
                        <a16:creationId xmlns:a16="http://schemas.microsoft.com/office/drawing/2014/main" id="{2918B0F4-B869-428C-81CC-A7C6DEB2DC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24" y="1344"/>
                    <a:ext cx="384" cy="384"/>
                    <a:chOff x="2304" y="1536"/>
                    <a:chExt cx="384" cy="384"/>
                  </a:xfrm>
                </p:grpSpPr>
                <p:sp>
                  <p:nvSpPr>
                    <p:cNvPr id="108568" name="Line 58">
                      <a:extLst>
                        <a:ext uri="{FF2B5EF4-FFF2-40B4-BE49-F238E27FC236}">
                          <a16:creationId xmlns:a16="http://schemas.microsoft.com/office/drawing/2014/main" id="{DDF98C46-A80C-4663-88A9-DEB05C1B23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8569" name="Line 59">
                      <a:extLst>
                        <a:ext uri="{FF2B5EF4-FFF2-40B4-BE49-F238E27FC236}">
                          <a16:creationId xmlns:a16="http://schemas.microsoft.com/office/drawing/2014/main" id="{06D8110E-17B3-48F9-81A3-663A7A5F77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8570" name="Line 60">
                      <a:extLst>
                        <a:ext uri="{FF2B5EF4-FFF2-40B4-BE49-F238E27FC236}">
                          <a16:creationId xmlns:a16="http://schemas.microsoft.com/office/drawing/2014/main" id="{5CAF0CCD-E131-459B-8350-0F9CD8983C1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96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8571" name="Line 61">
                      <a:extLst>
                        <a:ext uri="{FF2B5EF4-FFF2-40B4-BE49-F238E27FC236}">
                          <a16:creationId xmlns:a16="http://schemas.microsoft.com/office/drawing/2014/main" id="{6614A0E4-3A09-42A0-9C79-58AAAB764D8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108562" name="Text Box 62">
                  <a:extLst>
                    <a:ext uri="{FF2B5EF4-FFF2-40B4-BE49-F238E27FC236}">
                      <a16:creationId xmlns:a16="http://schemas.microsoft.com/office/drawing/2014/main" id="{7AEAF5FD-4399-4E16-BF62-B373B3B904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08558" name="Text Box 63">
              <a:extLst>
                <a:ext uri="{FF2B5EF4-FFF2-40B4-BE49-F238E27FC236}">
                  <a16:creationId xmlns:a16="http://schemas.microsoft.com/office/drawing/2014/main" id="{F0671C0B-C803-4EA6-8D25-FDEF6884A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7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Initial state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>
            <a:extLst>
              <a:ext uri="{FF2B5EF4-FFF2-40B4-BE49-F238E27FC236}">
                <a16:creationId xmlns:a16="http://schemas.microsoft.com/office/drawing/2014/main" id="{3EBC52C2-DCB9-4383-8F79-44575590B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accent2"/>
                </a:solidFill>
                <a:cs typeface="Calibri" panose="020F0502020204030204" pitchFamily="34" charset="0"/>
              </a:rPr>
              <a:t>Search Tree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A053C0C-B6CA-44D1-B7EA-33157F202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Calibri" panose="020F0502020204030204" pitchFamily="34" charset="0"/>
              </a:rPr>
              <a:t>Backward planning searches a </a:t>
            </a:r>
            <a:r>
              <a:rPr lang="en-US" altLang="en-US" sz="2800" dirty="0">
                <a:solidFill>
                  <a:srgbClr val="996600"/>
                </a:solidFill>
                <a:cs typeface="Calibri" panose="020F0502020204030204" pitchFamily="34" charset="0"/>
              </a:rPr>
              <a:t>space of goals</a:t>
            </a:r>
            <a:r>
              <a:rPr lang="en-US" altLang="en-US" sz="2800" dirty="0">
                <a:cs typeface="Calibri" panose="020F0502020204030204" pitchFamily="34" charset="0"/>
              </a:rPr>
              <a:t> from the original goal of the problem to a goal that is satisfied in the initial state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Calibri" panose="020F0502020204030204" pitchFamily="34" charset="0"/>
              </a:rPr>
              <a:t>There are often much fewer actions relevant to a goal than there are actions applicable to a state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Smaller branching factor than in forward planning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cs typeface="Calibri" panose="020F0502020204030204" pitchFamily="34" charset="0"/>
                <a:sym typeface="Wingdings" panose="05000000000000000000" pitchFamily="2" charset="2"/>
              </a:rPr>
              <a:t>The lengths of the solution paths are the same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3">
            <a:extLst>
              <a:ext uri="{FF2B5EF4-FFF2-40B4-BE49-F238E27FC236}">
                <a16:creationId xmlns:a16="http://schemas.microsoft.com/office/drawing/2014/main" id="{06D63A8A-1A52-4215-89ED-D6D2F40B6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Consistent Heuristic for Backward Planning</a:t>
            </a: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7903F7B2-FD9D-4700-B0DB-A796F094C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defTabSz="973138" eaLnBrk="1" hangingPunct="1">
              <a:buClr>
                <a:srgbClr val="000099"/>
              </a:buClr>
              <a:buFontTx/>
              <a:buNone/>
              <a:tabLst>
                <a:tab pos="465138" algn="l"/>
              </a:tabLst>
            </a:pPr>
            <a:r>
              <a:rPr lang="en-US" altLang="en-US" sz="2800" dirty="0">
                <a:cs typeface="Calibri" panose="020F0502020204030204" pitchFamily="34" charset="0"/>
              </a:rPr>
              <a:t>A consistent heuristic is obtained as follows :</a:t>
            </a:r>
          </a:p>
          <a:p>
            <a:pPr marL="0" indent="0" defTabSz="973138" eaLnBrk="1" hangingPunct="1">
              <a:buClr>
                <a:srgbClr val="000099"/>
              </a:buClr>
              <a:buFontTx/>
              <a:buNone/>
              <a:tabLst>
                <a:tab pos="465138" algn="l"/>
              </a:tabLst>
            </a:pPr>
            <a:endParaRPr lang="en-US" altLang="en-US" sz="1000" dirty="0">
              <a:cs typeface="Calibri" panose="020F0502020204030204" pitchFamily="34" charset="0"/>
            </a:endParaRPr>
          </a:p>
          <a:p>
            <a:pPr marL="914400" lvl="1" indent="-566738" defTabSz="973138" eaLnBrk="1" hangingPunct="1">
              <a:buClr>
                <a:srgbClr val="000099"/>
              </a:buClr>
              <a:buFont typeface="Wingdings" panose="05000000000000000000" pitchFamily="2" charset="2"/>
              <a:buAutoNum type="arabicPeriod"/>
              <a:tabLst>
                <a:tab pos="465138" algn="l"/>
              </a:tabLst>
            </a:pPr>
            <a:r>
              <a:rPr lang="en-US" altLang="en-US" sz="2400" dirty="0">
                <a:cs typeface="Calibri" panose="020F0502020204030204" pitchFamily="34" charset="0"/>
              </a:rPr>
              <a:t>Pre-compute the planning graph of the initial state until it </a:t>
            </a:r>
            <a:r>
              <a:rPr lang="en-US" altLang="en-US" sz="2400" dirty="0">
                <a:solidFill>
                  <a:srgbClr val="993300"/>
                </a:solidFill>
                <a:cs typeface="Calibri" panose="020F0502020204030204" pitchFamily="34" charset="0"/>
              </a:rPr>
              <a:t>levels off</a:t>
            </a:r>
            <a:r>
              <a:rPr lang="en-US" altLang="en-US" sz="2400" dirty="0">
                <a:cs typeface="Calibri" panose="020F0502020204030204" pitchFamily="34" charset="0"/>
              </a:rPr>
              <a:t> </a:t>
            </a:r>
          </a:p>
          <a:p>
            <a:pPr marL="914400" lvl="1" indent="-566738" defTabSz="973138" eaLnBrk="1" hangingPunct="1">
              <a:buClr>
                <a:srgbClr val="000099"/>
              </a:buClr>
              <a:buFont typeface="Wingdings" panose="05000000000000000000" pitchFamily="2" charset="2"/>
              <a:buAutoNum type="arabicPeriod"/>
              <a:tabLst>
                <a:tab pos="465138" algn="l"/>
              </a:tabLst>
            </a:pPr>
            <a:r>
              <a:rPr lang="en-US" altLang="en-US" sz="2400" dirty="0">
                <a:cs typeface="Calibri" panose="020F0502020204030204" pitchFamily="34" charset="0"/>
              </a:rPr>
              <a:t>For each node N added to the search tree, set h(N) to the level cost of the goal associated with N</a:t>
            </a:r>
          </a:p>
          <a:p>
            <a:pPr marL="0" indent="0" defTabSz="973138" eaLnBrk="1" hangingPunct="1">
              <a:buClr>
                <a:srgbClr val="000099"/>
              </a:buClr>
              <a:buFontTx/>
              <a:buNone/>
              <a:tabLst>
                <a:tab pos="465138" algn="l"/>
              </a:tabLst>
            </a:pPr>
            <a:endParaRPr lang="en-US" altLang="en-US" sz="900" dirty="0">
              <a:cs typeface="Calibri" panose="020F0502020204030204" pitchFamily="34" charset="0"/>
            </a:endParaRPr>
          </a:p>
          <a:p>
            <a:pPr marL="0" indent="0" defTabSz="973138" eaLnBrk="1" hangingPunct="1">
              <a:buClr>
                <a:srgbClr val="000099"/>
              </a:buClr>
              <a:buFontTx/>
              <a:buNone/>
              <a:tabLst>
                <a:tab pos="465138" algn="l"/>
              </a:tabLst>
            </a:pPr>
            <a:r>
              <a:rPr lang="en-US" altLang="en-US" sz="2400" dirty="0">
                <a:cs typeface="Calibri" panose="020F0502020204030204" pitchFamily="34" charset="0"/>
              </a:rPr>
              <a:t>If the goal associated with N can’t be satisfied in any set </a:t>
            </a:r>
            <a:r>
              <a:rPr lang="en-US" altLang="en-US" sz="2400" dirty="0" err="1">
                <a:cs typeface="Calibri" panose="020F0502020204030204" pitchFamily="34" charset="0"/>
              </a:rPr>
              <a:t>S</a:t>
            </a:r>
            <a:r>
              <a:rPr lang="en-US" altLang="en-US" sz="2400" baseline="-25000" dirty="0" err="1">
                <a:cs typeface="Calibri" panose="020F0502020204030204" pitchFamily="34" charset="0"/>
              </a:rPr>
              <a:t>k</a:t>
            </a:r>
            <a:r>
              <a:rPr lang="en-US" altLang="en-US" sz="2400" dirty="0">
                <a:cs typeface="Calibri" panose="020F0502020204030204" pitchFamily="34" charset="0"/>
              </a:rPr>
              <a:t> of the planning graph, it can’t be achieved, so prune it!</a:t>
            </a:r>
          </a:p>
          <a:p>
            <a:pPr marL="0" indent="0" defTabSz="973138" eaLnBrk="1" hangingPunct="1">
              <a:buClr>
                <a:srgbClr val="000099"/>
              </a:buClr>
              <a:buFontTx/>
              <a:buNone/>
              <a:tabLst>
                <a:tab pos="465138" algn="l"/>
              </a:tabLst>
            </a:pPr>
            <a:endParaRPr lang="en-US" altLang="en-US" sz="1600" dirty="0">
              <a:cs typeface="Calibri" panose="020F0502020204030204" pitchFamily="34" charset="0"/>
            </a:endParaRPr>
          </a:p>
          <a:p>
            <a:pPr marL="0" indent="0" defTabSz="973138" eaLnBrk="1" hangingPunct="1">
              <a:buClr>
                <a:srgbClr val="000099"/>
              </a:buClr>
              <a:buFontTx/>
              <a:buNone/>
              <a:tabLst>
                <a:tab pos="465138" algn="l"/>
              </a:tabLst>
            </a:pPr>
            <a:r>
              <a:rPr lang="en-US" altLang="en-US" sz="2800" dirty="0">
                <a:solidFill>
                  <a:srgbClr val="800080"/>
                </a:solidFill>
                <a:cs typeface="Calibri" panose="020F0502020204030204" pitchFamily="34" charset="0"/>
              </a:rPr>
              <a:t>A single planning graph is computed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>
            <a:extLst>
              <a:ext uri="{FF2B5EF4-FFF2-40B4-BE49-F238E27FC236}">
                <a16:creationId xmlns:a16="http://schemas.microsoft.com/office/drawing/2014/main" id="{2E1377B2-C6AA-4CDF-8102-843DBBCBB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How Does Backward Planning Detect Dead-Ends?</a:t>
            </a:r>
          </a:p>
        </p:txBody>
      </p:sp>
      <p:sp>
        <p:nvSpPr>
          <p:cNvPr id="114692" name="Text Box 3">
            <a:extLst>
              <a:ext uri="{FF2B5EF4-FFF2-40B4-BE49-F238E27FC236}">
                <a16:creationId xmlns:a16="http://schemas.microsoft.com/office/drawing/2014/main" id="{2CD2451F-5C3B-428F-927A-1EFBDC9C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20528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On(B,A)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 On(C,B)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D7E018CB-30F4-47FC-9587-D5D90EE2D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09800"/>
            <a:ext cx="10411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Stack(C,B)</a:t>
            </a:r>
          </a:p>
        </p:txBody>
      </p:sp>
      <p:sp>
        <p:nvSpPr>
          <p:cNvPr id="114694" name="Line 7">
            <a:extLst>
              <a:ext uri="{FF2B5EF4-FFF2-40B4-BE49-F238E27FC236}">
                <a16:creationId xmlns:a16="http://schemas.microsoft.com/office/drawing/2014/main" id="{DC763DA2-54B3-47F4-8A84-6CFBB4884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20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695" name="Line 16">
            <a:extLst>
              <a:ext uri="{FF2B5EF4-FFF2-40B4-BE49-F238E27FC236}">
                <a16:creationId xmlns:a16="http://schemas.microsoft.com/office/drawing/2014/main" id="{C1259ED5-8BC4-4207-AF1E-61DF48EC4E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>
            <a:extLst>
              <a:ext uri="{FF2B5EF4-FFF2-40B4-BE49-F238E27FC236}">
                <a16:creationId xmlns:a16="http://schemas.microsoft.com/office/drawing/2014/main" id="{846804E0-3CA2-46BE-9CB1-E10C9591F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How Does Backward Planning Detect Dead-Ends?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A1FF0F95-B858-4A3B-88BF-C96643DB464B}"/>
              </a:ext>
            </a:extLst>
          </p:cNvPr>
          <p:cNvGrpSpPr>
            <a:grpSpLocks/>
          </p:cNvGrpSpPr>
          <p:nvPr/>
        </p:nvGrpSpPr>
        <p:grpSpPr bwMode="auto">
          <a:xfrm>
            <a:off x="4314824" y="2590800"/>
            <a:ext cx="3366134" cy="457200"/>
            <a:chOff x="1584" y="1632"/>
            <a:chExt cx="2448" cy="288"/>
          </a:xfrm>
        </p:grpSpPr>
        <p:sp>
          <p:nvSpPr>
            <p:cNvPr id="116754" name="Rectangle 24">
              <a:extLst>
                <a:ext uri="{FF2B5EF4-FFF2-40B4-BE49-F238E27FC236}">
                  <a16:creationId xmlns:a16="http://schemas.microsoft.com/office/drawing/2014/main" id="{C7208114-069F-4253-B2FC-8E079262E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32"/>
              <a:ext cx="864" cy="288"/>
            </a:xfrm>
            <a:prstGeom prst="rect">
              <a:avLst/>
            </a:prstGeom>
            <a:solidFill>
              <a:srgbClr val="FFE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755" name="Rectangle 25">
              <a:extLst>
                <a:ext uri="{FF2B5EF4-FFF2-40B4-BE49-F238E27FC236}">
                  <a16:creationId xmlns:a16="http://schemas.microsoft.com/office/drawing/2014/main" id="{F248C95D-4EA4-4B88-B45B-D568C00F2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624" cy="288"/>
            </a:xfrm>
            <a:prstGeom prst="rect">
              <a:avLst/>
            </a:prstGeom>
            <a:solidFill>
              <a:srgbClr val="FFE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6741" name="Text Box 3">
            <a:extLst>
              <a:ext uri="{FF2B5EF4-FFF2-40B4-BE49-F238E27FC236}">
                <a16:creationId xmlns:a16="http://schemas.microsoft.com/office/drawing/2014/main" id="{B7BDE7CB-1B2A-4B51-A582-F15A854B8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20528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On(B,A)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 On(C,B)</a:t>
            </a:r>
          </a:p>
        </p:txBody>
      </p:sp>
      <p:grpSp>
        <p:nvGrpSpPr>
          <p:cNvPr id="116742" name="Group 4">
            <a:extLst>
              <a:ext uri="{FF2B5EF4-FFF2-40B4-BE49-F238E27FC236}">
                <a16:creationId xmlns:a16="http://schemas.microsoft.com/office/drawing/2014/main" id="{18510F3A-1C0B-47A7-BF91-7E9804075849}"/>
              </a:ext>
            </a:extLst>
          </p:cNvPr>
          <p:cNvGrpSpPr>
            <a:grpSpLocks/>
          </p:cNvGrpSpPr>
          <p:nvPr/>
        </p:nvGrpSpPr>
        <p:grpSpPr bwMode="auto">
          <a:xfrm>
            <a:off x="4314825" y="2209800"/>
            <a:ext cx="3495675" cy="781050"/>
            <a:chOff x="1758" y="1392"/>
            <a:chExt cx="2202" cy="492"/>
          </a:xfrm>
        </p:grpSpPr>
        <p:sp>
          <p:nvSpPr>
            <p:cNvPr id="116751" name="Text Box 5">
              <a:extLst>
                <a:ext uri="{FF2B5EF4-FFF2-40B4-BE49-F238E27FC236}">
                  <a16:creationId xmlns:a16="http://schemas.microsoft.com/office/drawing/2014/main" id="{82705242-38CB-4A66-A0A4-E046EB354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392"/>
              <a:ext cx="6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Stack(B,A)</a:t>
              </a:r>
            </a:p>
          </p:txBody>
        </p:sp>
        <p:sp>
          <p:nvSpPr>
            <p:cNvPr id="116752" name="Text Box 6">
              <a:extLst>
                <a:ext uri="{FF2B5EF4-FFF2-40B4-BE49-F238E27FC236}">
                  <a16:creationId xmlns:a16="http://schemas.microsoft.com/office/drawing/2014/main" id="{4B8E09FA-2004-427E-A79F-6759CBE93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1632"/>
              <a:ext cx="22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Holding(B)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Clear(A)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On(C,B) </a:t>
              </a:r>
            </a:p>
          </p:txBody>
        </p:sp>
        <p:sp>
          <p:nvSpPr>
            <p:cNvPr id="116753" name="Line 7">
              <a:extLst>
                <a:ext uri="{FF2B5EF4-FFF2-40B4-BE49-F238E27FC236}">
                  <a16:creationId xmlns:a16="http://schemas.microsoft.com/office/drawing/2014/main" id="{3529868D-1C98-4954-9692-6EA1C8A54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3F4C1098-09D7-4360-B578-71972A288D17}"/>
              </a:ext>
            </a:extLst>
          </p:cNvPr>
          <p:cNvGrpSpPr>
            <a:grpSpLocks/>
          </p:cNvGrpSpPr>
          <p:nvPr/>
        </p:nvGrpSpPr>
        <p:grpSpPr bwMode="auto">
          <a:xfrm>
            <a:off x="3538538" y="3048000"/>
            <a:ext cx="4981575" cy="781050"/>
            <a:chOff x="1269" y="1920"/>
            <a:chExt cx="3138" cy="492"/>
          </a:xfrm>
        </p:grpSpPr>
        <p:sp>
          <p:nvSpPr>
            <p:cNvPr id="116748" name="Text Box 9">
              <a:extLst>
                <a:ext uri="{FF2B5EF4-FFF2-40B4-BE49-F238E27FC236}">
                  <a16:creationId xmlns:a16="http://schemas.microsoft.com/office/drawing/2014/main" id="{E0D42B23-E677-433D-A071-6346E6D40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20"/>
              <a:ext cx="6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Stack(C,B)</a:t>
              </a:r>
            </a:p>
          </p:txBody>
        </p:sp>
        <p:sp>
          <p:nvSpPr>
            <p:cNvPr id="116749" name="Text Box 10">
              <a:extLst>
                <a:ext uri="{FF2B5EF4-FFF2-40B4-BE49-F238E27FC236}">
                  <a16:creationId xmlns:a16="http://schemas.microsoft.com/office/drawing/2014/main" id="{69E1161E-223C-4460-A3A1-21AE51511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160"/>
              <a:ext cx="31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Holding(B)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Clear(A)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 Holding(C) </a:t>
              </a:r>
              <a:r>
                <a:rPr lang="en-US" altLang="en-US" sz="1800" b="1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Clear (B)</a:t>
              </a:r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6750" name="Line 11">
              <a:extLst>
                <a:ext uri="{FF2B5EF4-FFF2-40B4-BE49-F238E27FC236}">
                  <a16:creationId xmlns:a16="http://schemas.microsoft.com/office/drawing/2014/main" id="{4B2F3DD2-B6F9-4958-B1FE-4AB696770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61DCD910-7072-4287-961B-B10268B0510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810000"/>
            <a:ext cx="4953000" cy="781050"/>
            <a:chOff x="2448" y="2400"/>
            <a:chExt cx="3120" cy="492"/>
          </a:xfrm>
        </p:grpSpPr>
        <p:sp>
          <p:nvSpPr>
            <p:cNvPr id="116745" name="Text Box 13">
              <a:extLst>
                <a:ext uri="{FF2B5EF4-FFF2-40B4-BE49-F238E27FC236}">
                  <a16:creationId xmlns:a16="http://schemas.microsoft.com/office/drawing/2014/main" id="{E9D87A48-553A-409F-B925-EE8F07060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48"/>
              <a:ext cx="2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Pick(B)   </a:t>
              </a:r>
              <a:r>
                <a:rPr lang="en-US" alt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[delete list contains Clear(B)]</a:t>
              </a:r>
            </a:p>
          </p:txBody>
        </p:sp>
        <p:sp>
          <p:nvSpPr>
            <p:cNvPr id="116746" name="Text Box 14">
              <a:extLst>
                <a:ext uri="{FF2B5EF4-FFF2-40B4-BE49-F238E27FC236}">
                  <a16:creationId xmlns:a16="http://schemas.microsoft.com/office/drawing/2014/main" id="{BB075B4E-8493-4CCE-89AF-B775880F1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40"/>
              <a:ext cx="4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False</a:t>
              </a:r>
            </a:p>
          </p:txBody>
        </p:sp>
        <p:sp>
          <p:nvSpPr>
            <p:cNvPr id="116747" name="Line 15">
              <a:extLst>
                <a:ext uri="{FF2B5EF4-FFF2-40B4-BE49-F238E27FC236}">
                  <a16:creationId xmlns:a16="http://schemas.microsoft.com/office/drawing/2014/main" id="{E0F13FB7-F6A4-4A79-A921-882288277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>
            <a:extLst>
              <a:ext uri="{FF2B5EF4-FFF2-40B4-BE49-F238E27FC236}">
                <a16:creationId xmlns:a16="http://schemas.microsoft.com/office/drawing/2014/main" id="{8FE80344-A600-483E-9BB4-16E98924A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How Does Backward Planning Detect Dead-Ends?</a:t>
            </a:r>
          </a:p>
        </p:txBody>
      </p:sp>
      <p:grpSp>
        <p:nvGrpSpPr>
          <p:cNvPr id="118787" name="Group 60">
            <a:extLst>
              <a:ext uri="{FF2B5EF4-FFF2-40B4-BE49-F238E27FC236}">
                <a16:creationId xmlns:a16="http://schemas.microsoft.com/office/drawing/2014/main" id="{492A6118-0B5D-414E-9AC9-63BED4FBB1D5}"/>
              </a:ext>
            </a:extLst>
          </p:cNvPr>
          <p:cNvGrpSpPr>
            <a:grpSpLocks/>
          </p:cNvGrpSpPr>
          <p:nvPr/>
        </p:nvGrpSpPr>
        <p:grpSpPr bwMode="auto">
          <a:xfrm>
            <a:off x="4314825" y="2590800"/>
            <a:ext cx="3387092" cy="457200"/>
            <a:chOff x="1584" y="1632"/>
            <a:chExt cx="2448" cy="288"/>
          </a:xfrm>
        </p:grpSpPr>
        <p:sp>
          <p:nvSpPr>
            <p:cNvPr id="118795" name="Rectangle 57">
              <a:extLst>
                <a:ext uri="{FF2B5EF4-FFF2-40B4-BE49-F238E27FC236}">
                  <a16:creationId xmlns:a16="http://schemas.microsoft.com/office/drawing/2014/main" id="{B7773E39-6EE1-4CED-BB72-1B590D905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632"/>
              <a:ext cx="864" cy="288"/>
            </a:xfrm>
            <a:prstGeom prst="rect">
              <a:avLst/>
            </a:prstGeom>
            <a:solidFill>
              <a:srgbClr val="FFE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796" name="Rectangle 58">
              <a:extLst>
                <a:ext uri="{FF2B5EF4-FFF2-40B4-BE49-F238E27FC236}">
                  <a16:creationId xmlns:a16="http://schemas.microsoft.com/office/drawing/2014/main" id="{E5F8B21A-33F1-4487-819D-92836CAC6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624" cy="288"/>
            </a:xfrm>
            <a:prstGeom prst="rect">
              <a:avLst/>
            </a:prstGeom>
            <a:solidFill>
              <a:srgbClr val="FFE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8789" name="Text Box 3">
            <a:extLst>
              <a:ext uri="{FF2B5EF4-FFF2-40B4-BE49-F238E27FC236}">
                <a16:creationId xmlns:a16="http://schemas.microsoft.com/office/drawing/2014/main" id="{C7414C62-41FE-4C1D-9E82-4934AF5C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20528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On(B,A)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en-US" altLang="en-US" sz="2000">
                <a:latin typeface="Calibri" panose="020F0502020204030204" pitchFamily="34" charset="0"/>
                <a:cs typeface="Calibri" panose="020F0502020204030204" pitchFamily="34" charset="0"/>
              </a:rPr>
              <a:t> On(C,B)</a:t>
            </a:r>
          </a:p>
        </p:txBody>
      </p:sp>
      <p:grpSp>
        <p:nvGrpSpPr>
          <p:cNvPr id="118790" name="Group 54">
            <a:extLst>
              <a:ext uri="{FF2B5EF4-FFF2-40B4-BE49-F238E27FC236}">
                <a16:creationId xmlns:a16="http://schemas.microsoft.com/office/drawing/2014/main" id="{A1344756-5BB5-4D38-97D2-7829ADA70B8F}"/>
              </a:ext>
            </a:extLst>
          </p:cNvPr>
          <p:cNvGrpSpPr>
            <a:grpSpLocks/>
          </p:cNvGrpSpPr>
          <p:nvPr/>
        </p:nvGrpSpPr>
        <p:grpSpPr bwMode="auto">
          <a:xfrm>
            <a:off x="4314825" y="2209800"/>
            <a:ext cx="3495675" cy="781050"/>
            <a:chOff x="1758" y="1392"/>
            <a:chExt cx="2202" cy="492"/>
          </a:xfrm>
        </p:grpSpPr>
        <p:sp>
          <p:nvSpPr>
            <p:cNvPr id="118792" name="Text Box 4">
              <a:extLst>
                <a:ext uri="{FF2B5EF4-FFF2-40B4-BE49-F238E27FC236}">
                  <a16:creationId xmlns:a16="http://schemas.microsoft.com/office/drawing/2014/main" id="{9E0A6F9D-5020-4FF0-B16C-AB0213D60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392"/>
              <a:ext cx="66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C00CC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Stack(B,A)</a:t>
              </a:r>
            </a:p>
          </p:txBody>
        </p:sp>
        <p:sp>
          <p:nvSpPr>
            <p:cNvPr id="118793" name="Text Box 5">
              <a:extLst>
                <a:ext uri="{FF2B5EF4-FFF2-40B4-BE49-F238E27FC236}">
                  <a16:creationId xmlns:a16="http://schemas.microsoft.com/office/drawing/2014/main" id="{3CA28C62-E856-43DF-BE45-B454ACC49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1632"/>
              <a:ext cx="22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Holding(B) </a:t>
              </a:r>
              <a:r>
                <a:rPr lang="en-US" altLang="en-US" sz="18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Clear(A) </a:t>
              </a:r>
              <a:r>
                <a:rPr lang="en-US" altLang="en-US" sz="1800" b="1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</a:t>
              </a:r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On(C,B) </a:t>
              </a:r>
            </a:p>
          </p:txBody>
        </p:sp>
        <p:sp>
          <p:nvSpPr>
            <p:cNvPr id="118794" name="Line 6">
              <a:extLst>
                <a:ext uri="{FF2B5EF4-FFF2-40B4-BE49-F238E27FC236}">
                  <a16:creationId xmlns:a16="http://schemas.microsoft.com/office/drawing/2014/main" id="{9CFED556-F00B-40D0-A3E0-44DB82349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3691" name="Text Box 59">
            <a:extLst>
              <a:ext uri="{FF2B5EF4-FFF2-40B4-BE49-F238E27FC236}">
                <a16:creationId xmlns:a16="http://schemas.microsoft.com/office/drawing/2014/main" id="{11FAF93D-E916-4A23-B18C-449B4AE85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657600"/>
            <a:ext cx="440537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constraint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such as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Holding(x)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(y)On(</a:t>
            </a:r>
            <a:r>
              <a:rPr lang="en-US" altLang="en-US" sz="2800" dirty="0" err="1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y,x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would have made it possible 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prune the path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D670ABDE-DE29-4A17-8579-4E60C830D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STRIPS Goal Stack Planning</a:t>
            </a:r>
          </a:p>
        </p:txBody>
      </p:sp>
      <p:sp>
        <p:nvSpPr>
          <p:cNvPr id="139267" name="Rectangle 4">
            <a:extLst>
              <a:ext uri="{FF2B5EF4-FFF2-40B4-BE49-F238E27FC236}">
                <a16:creationId xmlns:a16="http://schemas.microsoft.com/office/drawing/2014/main" id="{E98331A1-C2D3-46F0-BA5C-6016829BC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5689600" cy="2985626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cs typeface="Calibri" panose="020F0502020204030204" pitchFamily="34" charset="0"/>
              </a:rPr>
              <a:t>The original STRIPS system used a goal stack to control its search.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>
                <a:cs typeface="Calibri" panose="020F0502020204030204" pitchFamily="34" charset="0"/>
              </a:rPr>
              <a:t>The system has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cs typeface="Calibri" panose="020F0502020204030204" pitchFamily="34" charset="0"/>
              </a:rPr>
              <a:t>Database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cs typeface="Calibri" panose="020F0502020204030204" pitchFamily="34" charset="0"/>
              </a:rPr>
              <a:t>Goal stack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D9A922-2335-4962-ADAC-3AAD2249386F}"/>
              </a:ext>
            </a:extLst>
          </p:cNvPr>
          <p:cNvGrpSpPr/>
          <p:nvPr/>
        </p:nvGrpSpPr>
        <p:grpSpPr>
          <a:xfrm>
            <a:off x="6766560" y="1524000"/>
            <a:ext cx="5019040" cy="3810000"/>
            <a:chOff x="1940560" y="1788160"/>
            <a:chExt cx="5019040" cy="381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417510-2EB7-4203-8D15-103B74B972E5}"/>
                </a:ext>
              </a:extLst>
            </p:cNvPr>
            <p:cNvSpPr/>
            <p:nvPr/>
          </p:nvSpPr>
          <p:spPr>
            <a:xfrm>
              <a:off x="1940560" y="2153920"/>
              <a:ext cx="1930400" cy="3444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Goal</a:t>
              </a: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Operators to satisfy the Goal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97BB4-1F83-4C42-865F-B95C0E6B4271}"/>
                </a:ext>
              </a:extLst>
            </p:cNvPr>
            <p:cNvSpPr/>
            <p:nvPr/>
          </p:nvSpPr>
          <p:spPr>
            <a:xfrm>
              <a:off x="5029200" y="2153920"/>
              <a:ext cx="1930400" cy="3444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Current Situation</a:t>
              </a: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Specification of </a:t>
              </a:r>
            </a:p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Operators / Actions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1926D7-E666-43D3-B5A2-F81C335CBF4B}"/>
                </a:ext>
              </a:extLst>
            </p:cNvPr>
            <p:cNvSpPr txBox="1"/>
            <p:nvPr/>
          </p:nvSpPr>
          <p:spPr>
            <a:xfrm>
              <a:off x="4119880" y="2437016"/>
              <a:ext cx="6604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en-I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C09009-B510-486D-A1C0-26A306D67A6A}"/>
                </a:ext>
              </a:extLst>
            </p:cNvPr>
            <p:cNvSpPr/>
            <p:nvPr/>
          </p:nvSpPr>
          <p:spPr>
            <a:xfrm>
              <a:off x="1940560" y="1788160"/>
              <a:ext cx="19304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Goal Stack</a:t>
              </a:r>
              <a:endParaRPr lang="en-I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112869-0755-4D7A-B5FC-8588AB939442}"/>
                </a:ext>
              </a:extLst>
            </p:cNvPr>
            <p:cNvSpPr/>
            <p:nvPr/>
          </p:nvSpPr>
          <p:spPr>
            <a:xfrm>
              <a:off x="5029200" y="1788160"/>
              <a:ext cx="19304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Database</a:t>
              </a:r>
              <a:endParaRPr lang="en-IN" sz="2400" b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D670ABDE-DE29-4A17-8579-4E60C830D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cs typeface="Calibri" panose="020F0502020204030204" pitchFamily="34" charset="0"/>
              </a:rPr>
              <a:t>STRIPS Goal Stack Planning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D9A922-2335-4962-ADAC-3AAD2249386F}"/>
              </a:ext>
            </a:extLst>
          </p:cNvPr>
          <p:cNvGrpSpPr/>
          <p:nvPr/>
        </p:nvGrpSpPr>
        <p:grpSpPr>
          <a:xfrm>
            <a:off x="6766560" y="1524000"/>
            <a:ext cx="5019040" cy="3810000"/>
            <a:chOff x="1940560" y="1788160"/>
            <a:chExt cx="5019040" cy="381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417510-2EB7-4203-8D15-103B74B972E5}"/>
                </a:ext>
              </a:extLst>
            </p:cNvPr>
            <p:cNvSpPr/>
            <p:nvPr/>
          </p:nvSpPr>
          <p:spPr>
            <a:xfrm>
              <a:off x="1940560" y="2153920"/>
              <a:ext cx="1930400" cy="3444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Goal</a:t>
              </a: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Operators to satisfy the Goal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D97BB4-1F83-4C42-865F-B95C0E6B4271}"/>
                </a:ext>
              </a:extLst>
            </p:cNvPr>
            <p:cNvSpPr/>
            <p:nvPr/>
          </p:nvSpPr>
          <p:spPr>
            <a:xfrm>
              <a:off x="5029200" y="2153920"/>
              <a:ext cx="1930400" cy="3444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Current Situation</a:t>
              </a: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endParaRPr lang="en-US" sz="2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Specification of </a:t>
              </a:r>
            </a:p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Operators / Actions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1926D7-E666-43D3-B5A2-F81C335CBF4B}"/>
                </a:ext>
              </a:extLst>
            </p:cNvPr>
            <p:cNvSpPr txBox="1"/>
            <p:nvPr/>
          </p:nvSpPr>
          <p:spPr>
            <a:xfrm>
              <a:off x="4119880" y="2437016"/>
              <a:ext cx="6604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en-I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C09009-B510-486D-A1C0-26A306D67A6A}"/>
                </a:ext>
              </a:extLst>
            </p:cNvPr>
            <p:cNvSpPr/>
            <p:nvPr/>
          </p:nvSpPr>
          <p:spPr>
            <a:xfrm>
              <a:off x="1940560" y="1788160"/>
              <a:ext cx="19304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Goal Stack</a:t>
              </a:r>
              <a:endParaRPr lang="en-IN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112869-0755-4D7A-B5FC-8588AB939442}"/>
                </a:ext>
              </a:extLst>
            </p:cNvPr>
            <p:cNvSpPr/>
            <p:nvPr/>
          </p:nvSpPr>
          <p:spPr>
            <a:xfrm>
              <a:off x="5029200" y="1788160"/>
              <a:ext cx="193040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2060"/>
                  </a:solidFill>
                </a:rPr>
                <a:t>Database</a:t>
              </a:r>
              <a:endParaRPr lang="en-IN" sz="2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FB0282-B624-426C-BDD6-21F264EF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379200" cy="2799078"/>
          </a:xfrm>
        </p:spPr>
        <p:txBody>
          <a:bodyPr/>
          <a:lstStyle/>
          <a:p>
            <a:r>
              <a:rPr lang="en-US" altLang="en-US" sz="2400" dirty="0"/>
              <a:t>Place goal in goal stack</a:t>
            </a:r>
          </a:p>
          <a:p>
            <a:r>
              <a:rPr lang="en-US" altLang="en-US" sz="2400" dirty="0"/>
              <a:t>Considering top Goal1</a:t>
            </a:r>
          </a:p>
          <a:p>
            <a:r>
              <a:rPr lang="en-US" altLang="en-US" sz="2400" dirty="0"/>
              <a:t>Place onto its sub-goals</a:t>
            </a:r>
          </a:p>
          <a:p>
            <a:r>
              <a:rPr lang="en-US" altLang="en-US" sz="2400" dirty="0"/>
              <a:t>Then try to solve sub-goal</a:t>
            </a:r>
          </a:p>
          <a:p>
            <a:r>
              <a:rPr lang="en-US" altLang="en-US" sz="2400" dirty="0"/>
              <a:t>GoalS1-2</a:t>
            </a:r>
          </a:p>
          <a:p>
            <a:r>
              <a:rPr lang="en-US" altLang="en-US" sz="2400" dirty="0"/>
              <a:t>Continue…</a:t>
            </a:r>
          </a:p>
          <a:p>
            <a:endParaRPr lang="en-IN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C6F08E-8379-4869-BBC2-63BA77ED9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41825"/>
              </p:ext>
            </p:extLst>
          </p:nvPr>
        </p:nvGraphicFramePr>
        <p:xfrm>
          <a:off x="548641" y="4388847"/>
          <a:ext cx="2191248" cy="1703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1774688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864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4864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4864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2891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8104855A-57F4-4A8A-B70B-4EF1FC826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43564"/>
              </p:ext>
            </p:extLst>
          </p:nvPr>
        </p:nvGraphicFramePr>
        <p:xfrm>
          <a:off x="2988697" y="4388847"/>
          <a:ext cx="2191248" cy="1703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1774688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864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Goal1-2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4864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Goal1-1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4864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Goal1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28916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483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04AE-A853-4984-A8D0-64918EFA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for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2B55F2-6545-4F00-8586-9DE0606A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Choose the best rule to apply next </a:t>
            </a:r>
          </a:p>
          <a:p>
            <a:pPr lvl="1"/>
            <a:r>
              <a:rPr lang="en-US" sz="2400" dirty="0"/>
              <a:t>Based on the best available heuristic information.</a:t>
            </a:r>
          </a:p>
          <a:p>
            <a:r>
              <a:rPr lang="en-US" sz="2800" dirty="0"/>
              <a:t>Appy the chosen rule to compute the new problem state:</a:t>
            </a:r>
          </a:p>
          <a:p>
            <a:pPr lvl="1"/>
            <a:r>
              <a:rPr lang="en-US" sz="2400" dirty="0"/>
              <a:t>S </a:t>
            </a:r>
            <a:r>
              <a:rPr lang="az-Cyrl-AZ" sz="2400" dirty="0"/>
              <a:t>х</a:t>
            </a:r>
            <a:r>
              <a:rPr lang="en-US" sz="2400" dirty="0"/>
              <a:t> A </a:t>
            </a:r>
            <a:r>
              <a:rPr lang="en-US" sz="2400" dirty="0">
                <a:sym typeface="Wingdings" panose="05000000000000000000" pitchFamily="2" charset="2"/>
              </a:rPr>
              <a:t> S'</a:t>
            </a:r>
            <a:endParaRPr lang="en-US" sz="2400" dirty="0"/>
          </a:p>
          <a:p>
            <a:r>
              <a:rPr lang="en-US" sz="2800" dirty="0"/>
              <a:t>Detect when a solution has been found:</a:t>
            </a:r>
          </a:p>
          <a:p>
            <a:pPr lvl="1"/>
            <a:r>
              <a:rPr lang="en-US" sz="2400" dirty="0"/>
              <a:t>Employ techniques to make it totally correct.</a:t>
            </a:r>
          </a:p>
          <a:p>
            <a:r>
              <a:rPr lang="en-US" sz="2800" dirty="0"/>
              <a:t>Detect dead end so that they can be terminate:</a:t>
            </a:r>
          </a:p>
          <a:p>
            <a:pPr lvl="1"/>
            <a:r>
              <a:rPr lang="en-US" sz="2400" dirty="0"/>
              <a:t>Systems effort directed in more fruitful directions.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09639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881C-7119-4432-BEE9-857038E9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Manipulation Rules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22B14F-FD59-460D-870E-CF5F16F4D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360832"/>
              </p:ext>
            </p:extLst>
          </p:nvPr>
        </p:nvGraphicFramePr>
        <p:xfrm>
          <a:off x="406400" y="1244600"/>
          <a:ext cx="11379200" cy="54254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31360">
                  <a:extLst>
                    <a:ext uri="{9D8B030D-6E8A-4147-A177-3AD203B41FA5}">
                      <a16:colId xmlns:a16="http://schemas.microsoft.com/office/drawing/2014/main" val="1863611855"/>
                    </a:ext>
                  </a:extLst>
                </a:gridCol>
                <a:gridCol w="6847840">
                  <a:extLst>
                    <a:ext uri="{9D8B030D-6E8A-4147-A177-3AD203B41FA5}">
                      <a16:colId xmlns:a16="http://schemas.microsoft.com/office/drawing/2014/main" val="1706562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on TOP of the Stack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 Do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08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Compound or Single goal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Matching the current state description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Remove it</a:t>
                      </a:r>
                    </a:p>
                    <a:p>
                      <a:pPr algn="l"/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4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>
                          <a:solidFill>
                            <a:srgbClr val="C00000"/>
                          </a:solidFill>
                        </a:rPr>
                        <a:t>Compound goal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dirty="0"/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Not matching the current state description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80000"/>
                        </a:lnSpc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Keep original compound goal on stack</a:t>
                      </a:r>
                    </a:p>
                    <a:p>
                      <a:pPr marL="457200" indent="-457200">
                        <a:lnSpc>
                          <a:spcPct val="80000"/>
                        </a:lnSpc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List the unsatisfied component goals on the stack in some new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0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>
                          <a:solidFill>
                            <a:srgbClr val="C00000"/>
                          </a:solidFill>
                        </a:rPr>
                        <a:t>Single-literal goal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dirty="0"/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Not matching the current state description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Find  new action who's instantiated add-list includes the goal</a:t>
                      </a:r>
                    </a:p>
                    <a:p>
                      <a:pPr marL="457200" indent="-457200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Replace the goal with the action</a:t>
                      </a:r>
                    </a:p>
                    <a:p>
                      <a:pPr marL="457200" indent="-457200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Place the action’s precondition formula on top of stack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4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>
                          <a:solidFill>
                            <a:srgbClr val="C00000"/>
                          </a:solidFill>
                        </a:rPr>
                        <a:t>Action</a:t>
                      </a:r>
                    </a:p>
                    <a:p>
                      <a:pPr algn="l"/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Remove action from stack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Update database using action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Keep track of action (for solution)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54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000" b="1" dirty="0">
                          <a:solidFill>
                            <a:srgbClr val="C00000"/>
                          </a:solidFill>
                          <a:cs typeface="Times New Roman" panose="02020603050405020304" pitchFamily="18" charset="0"/>
                        </a:rPr>
                        <a:t>Nothing</a:t>
                      </a:r>
                      <a:endParaRPr lang="en-IN" sz="20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Stop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066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893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07989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80993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2551"/>
              </p:ext>
            </p:extLst>
          </p:nvPr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43" name="Group 122">
            <a:extLst>
              <a:ext uri="{FF2B5EF4-FFF2-40B4-BE49-F238E27FC236}">
                <a16:creationId xmlns:a16="http://schemas.microsoft.com/office/drawing/2014/main" id="{348960AC-95FC-496B-AC67-4CA821F09A0F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44" name="Rectangle 113">
              <a:extLst>
                <a:ext uri="{FF2B5EF4-FFF2-40B4-BE49-F238E27FC236}">
                  <a16:creationId xmlns:a16="http://schemas.microsoft.com/office/drawing/2014/main" id="{63699AA1-0A25-47FC-B1BC-0610ABFF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C99F7048-B8E7-4C36-B191-9C784DB3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46" name="Group 5">
                <a:extLst>
                  <a:ext uri="{FF2B5EF4-FFF2-40B4-BE49-F238E27FC236}">
                    <a16:creationId xmlns:a16="http://schemas.microsoft.com/office/drawing/2014/main" id="{F5410DD1-5627-4DC7-A6A9-366945478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1F616B5C-2BF5-4DE4-A55C-2D43E507E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797857B-62A0-471A-9BF5-8E412A182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50" name="Rectangle 8">
                  <a:extLst>
                    <a:ext uri="{FF2B5EF4-FFF2-40B4-BE49-F238E27FC236}">
                      <a16:creationId xmlns:a16="http://schemas.microsoft.com/office/drawing/2014/main" id="{227E8FFD-5870-47BA-9D05-EA04992F56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EE58F41F-B400-40A0-B063-D115F636B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9096B7BD-4AE7-4894-9D95-5414DA69B5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3" name="Line 11">
                    <a:extLst>
                      <a:ext uri="{FF2B5EF4-FFF2-40B4-BE49-F238E27FC236}">
                        <a16:creationId xmlns:a16="http://schemas.microsoft.com/office/drawing/2014/main" id="{A51A17D6-F217-4B0C-9292-380D8B2DA2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Line 12">
                    <a:extLst>
                      <a:ext uri="{FF2B5EF4-FFF2-40B4-BE49-F238E27FC236}">
                        <a16:creationId xmlns:a16="http://schemas.microsoft.com/office/drawing/2014/main" id="{FED43292-D8CA-4ED4-9FA6-7F2A5F8C74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Line 13">
                    <a:extLst>
                      <a:ext uri="{FF2B5EF4-FFF2-40B4-BE49-F238E27FC236}">
                        <a16:creationId xmlns:a16="http://schemas.microsoft.com/office/drawing/2014/main" id="{4B7DA38C-D7AA-4CD3-9243-A41344DB23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Line 14">
                    <a:extLst>
                      <a:ext uri="{FF2B5EF4-FFF2-40B4-BE49-F238E27FC236}">
                        <a16:creationId xmlns:a16="http://schemas.microsoft.com/office/drawing/2014/main" id="{19162213-BF3E-487E-90EE-BF289ED01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002AD2CE-3C37-4F8E-BB3F-815239283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7" name="Group 122">
            <a:extLst>
              <a:ext uri="{FF2B5EF4-FFF2-40B4-BE49-F238E27FC236}">
                <a16:creationId xmlns:a16="http://schemas.microsoft.com/office/drawing/2014/main" id="{1ECEC85D-CE36-4FDD-8FAE-C91E4B0B7470}"/>
              </a:ext>
            </a:extLst>
          </p:cNvPr>
          <p:cNvGrpSpPr>
            <a:grpSpLocks/>
          </p:cNvGrpSpPr>
          <p:nvPr/>
        </p:nvGrpSpPr>
        <p:grpSpPr bwMode="auto">
          <a:xfrm>
            <a:off x="7587014" y="1154365"/>
            <a:ext cx="1948779" cy="1707764"/>
            <a:chOff x="480" y="1008"/>
            <a:chExt cx="1109" cy="958"/>
          </a:xfrm>
        </p:grpSpPr>
        <p:sp>
          <p:nvSpPr>
            <p:cNvPr id="58" name="Rectangle 113">
              <a:extLst>
                <a:ext uri="{FF2B5EF4-FFF2-40B4-BE49-F238E27FC236}">
                  <a16:creationId xmlns:a16="http://schemas.microsoft.com/office/drawing/2014/main" id="{1F78BD17-D2AA-44C6-9BC9-7DAA15E5E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809EE5B7-2B00-4CF8-9111-458FA4063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0" name="Group 5">
                <a:extLst>
                  <a:ext uri="{FF2B5EF4-FFF2-40B4-BE49-F238E27FC236}">
                    <a16:creationId xmlns:a16="http://schemas.microsoft.com/office/drawing/2014/main" id="{55479708-FCF4-47C5-85EE-2AAD238D2A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2" name="Rectangle 6">
                  <a:extLst>
                    <a:ext uri="{FF2B5EF4-FFF2-40B4-BE49-F238E27FC236}">
                      <a16:creationId xmlns:a16="http://schemas.microsoft.com/office/drawing/2014/main" id="{CF468B83-53B7-402B-BF38-438F98468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" name="Rectangle 7">
                  <a:extLst>
                    <a:ext uri="{FF2B5EF4-FFF2-40B4-BE49-F238E27FC236}">
                      <a16:creationId xmlns:a16="http://schemas.microsoft.com/office/drawing/2014/main" id="{B02957DD-5CDA-41AB-867C-EEC1455C1B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165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64" name="Rectangle 8">
                  <a:extLst>
                    <a:ext uri="{FF2B5EF4-FFF2-40B4-BE49-F238E27FC236}">
                      <a16:creationId xmlns:a16="http://schemas.microsoft.com/office/drawing/2014/main" id="{B1539BDF-4ED0-48E6-B5CD-496538FA6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05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65" name="Rectangle 9">
                  <a:extLst>
                    <a:ext uri="{FF2B5EF4-FFF2-40B4-BE49-F238E27FC236}">
                      <a16:creationId xmlns:a16="http://schemas.microsoft.com/office/drawing/2014/main" id="{AAE7FDB8-A762-4BBD-B9F3-0E66F6C77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66" name="Group 10">
                  <a:extLst>
                    <a:ext uri="{FF2B5EF4-FFF2-40B4-BE49-F238E27FC236}">
                      <a16:creationId xmlns:a16="http://schemas.microsoft.com/office/drawing/2014/main" id="{F9F514A3-A736-40F1-A3A3-DA85BED723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0" y="1344"/>
                  <a:ext cx="384" cy="384"/>
                  <a:chOff x="2740" y="1536"/>
                  <a:chExt cx="384" cy="384"/>
                </a:xfrm>
              </p:grpSpPr>
              <p:sp>
                <p:nvSpPr>
                  <p:cNvPr id="67" name="Line 11">
                    <a:extLst>
                      <a:ext uri="{FF2B5EF4-FFF2-40B4-BE49-F238E27FC236}">
                        <a16:creationId xmlns:a16="http://schemas.microsoft.com/office/drawing/2014/main" id="{5642147F-F5A7-4526-BF8A-002768CE1E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Line 12">
                    <a:extLst>
                      <a:ext uri="{FF2B5EF4-FFF2-40B4-BE49-F238E27FC236}">
                        <a16:creationId xmlns:a16="http://schemas.microsoft.com/office/drawing/2014/main" id="{FEB333A8-8594-4CAD-96E5-2889FA26CE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Line 13">
                    <a:extLst>
                      <a:ext uri="{FF2B5EF4-FFF2-40B4-BE49-F238E27FC236}">
                        <a16:creationId xmlns:a16="http://schemas.microsoft.com/office/drawing/2014/main" id="{C9A474C6-8CC6-4D6E-974F-7943EF8C1F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2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Line 14">
                    <a:extLst>
                      <a:ext uri="{FF2B5EF4-FFF2-40B4-BE49-F238E27FC236}">
                        <a16:creationId xmlns:a16="http://schemas.microsoft.com/office/drawing/2014/main" id="{F1968CC7-EC09-4A7C-BED0-61777F374A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1" name="Text Box 15">
                <a:extLst>
                  <a:ext uri="{FF2B5EF4-FFF2-40B4-BE49-F238E27FC236}">
                    <a16:creationId xmlns:a16="http://schemas.microsoft.com/office/drawing/2014/main" id="{DF6E74D2-F14C-444F-9DD3-1885CCA67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7626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2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02832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77129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43" name="Group 122">
            <a:extLst>
              <a:ext uri="{FF2B5EF4-FFF2-40B4-BE49-F238E27FC236}">
                <a16:creationId xmlns:a16="http://schemas.microsoft.com/office/drawing/2014/main" id="{348960AC-95FC-496B-AC67-4CA821F09A0F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44" name="Rectangle 113">
              <a:extLst>
                <a:ext uri="{FF2B5EF4-FFF2-40B4-BE49-F238E27FC236}">
                  <a16:creationId xmlns:a16="http://schemas.microsoft.com/office/drawing/2014/main" id="{63699AA1-0A25-47FC-B1BC-0610ABFF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C99F7048-B8E7-4C36-B191-9C784DB3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46" name="Group 5">
                <a:extLst>
                  <a:ext uri="{FF2B5EF4-FFF2-40B4-BE49-F238E27FC236}">
                    <a16:creationId xmlns:a16="http://schemas.microsoft.com/office/drawing/2014/main" id="{F5410DD1-5627-4DC7-A6A9-366945478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1F616B5C-2BF5-4DE4-A55C-2D43E507E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797857B-62A0-471A-9BF5-8E412A182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EE58F41F-B400-40A0-B063-D115F636B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9096B7BD-4AE7-4894-9D95-5414DA69B5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3" name="Line 11">
                    <a:extLst>
                      <a:ext uri="{FF2B5EF4-FFF2-40B4-BE49-F238E27FC236}">
                        <a16:creationId xmlns:a16="http://schemas.microsoft.com/office/drawing/2014/main" id="{A51A17D6-F217-4B0C-9292-380D8B2DA2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Line 12">
                    <a:extLst>
                      <a:ext uri="{FF2B5EF4-FFF2-40B4-BE49-F238E27FC236}">
                        <a16:creationId xmlns:a16="http://schemas.microsoft.com/office/drawing/2014/main" id="{FED43292-D8CA-4ED4-9FA6-7F2A5F8C74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Line 13">
                    <a:extLst>
                      <a:ext uri="{FF2B5EF4-FFF2-40B4-BE49-F238E27FC236}">
                        <a16:creationId xmlns:a16="http://schemas.microsoft.com/office/drawing/2014/main" id="{4B7DA38C-D7AA-4CD3-9243-A41344DB23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Line 14">
                    <a:extLst>
                      <a:ext uri="{FF2B5EF4-FFF2-40B4-BE49-F238E27FC236}">
                        <a16:creationId xmlns:a16="http://schemas.microsoft.com/office/drawing/2014/main" id="{19162213-BF3E-487E-90EE-BF289ED01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002AD2CE-3C37-4F8E-BB3F-815239283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7" name="Group 122">
            <a:extLst>
              <a:ext uri="{FF2B5EF4-FFF2-40B4-BE49-F238E27FC236}">
                <a16:creationId xmlns:a16="http://schemas.microsoft.com/office/drawing/2014/main" id="{1ECEC85D-CE36-4FDD-8FAE-C91E4B0B7470}"/>
              </a:ext>
            </a:extLst>
          </p:cNvPr>
          <p:cNvGrpSpPr>
            <a:grpSpLocks/>
          </p:cNvGrpSpPr>
          <p:nvPr/>
        </p:nvGrpSpPr>
        <p:grpSpPr bwMode="auto">
          <a:xfrm>
            <a:off x="7587014" y="1154365"/>
            <a:ext cx="1948779" cy="1707764"/>
            <a:chOff x="480" y="1008"/>
            <a:chExt cx="1109" cy="958"/>
          </a:xfrm>
        </p:grpSpPr>
        <p:sp>
          <p:nvSpPr>
            <p:cNvPr id="58" name="Rectangle 113">
              <a:extLst>
                <a:ext uri="{FF2B5EF4-FFF2-40B4-BE49-F238E27FC236}">
                  <a16:creationId xmlns:a16="http://schemas.microsoft.com/office/drawing/2014/main" id="{1F78BD17-D2AA-44C6-9BC9-7DAA15E5E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809EE5B7-2B00-4CF8-9111-458FA4063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0" name="Group 5">
                <a:extLst>
                  <a:ext uri="{FF2B5EF4-FFF2-40B4-BE49-F238E27FC236}">
                    <a16:creationId xmlns:a16="http://schemas.microsoft.com/office/drawing/2014/main" id="{55479708-FCF4-47C5-85EE-2AAD238D2A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2" name="Rectangle 6">
                  <a:extLst>
                    <a:ext uri="{FF2B5EF4-FFF2-40B4-BE49-F238E27FC236}">
                      <a16:creationId xmlns:a16="http://schemas.microsoft.com/office/drawing/2014/main" id="{CF468B83-53B7-402B-BF38-438F98468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Rectangle 8">
                  <a:extLst>
                    <a:ext uri="{FF2B5EF4-FFF2-40B4-BE49-F238E27FC236}">
                      <a16:creationId xmlns:a16="http://schemas.microsoft.com/office/drawing/2014/main" id="{B1539BDF-4ED0-48E6-B5CD-496538FA6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05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65" name="Rectangle 9">
                  <a:extLst>
                    <a:ext uri="{FF2B5EF4-FFF2-40B4-BE49-F238E27FC236}">
                      <a16:creationId xmlns:a16="http://schemas.microsoft.com/office/drawing/2014/main" id="{AAE7FDB8-A762-4BBD-B9F3-0E66F6C77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66" name="Group 10">
                  <a:extLst>
                    <a:ext uri="{FF2B5EF4-FFF2-40B4-BE49-F238E27FC236}">
                      <a16:creationId xmlns:a16="http://schemas.microsoft.com/office/drawing/2014/main" id="{F9F514A3-A736-40F1-A3A3-DA85BED723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0" y="1344"/>
                  <a:ext cx="384" cy="384"/>
                  <a:chOff x="2740" y="1536"/>
                  <a:chExt cx="384" cy="384"/>
                </a:xfrm>
              </p:grpSpPr>
              <p:sp>
                <p:nvSpPr>
                  <p:cNvPr id="67" name="Line 11">
                    <a:extLst>
                      <a:ext uri="{FF2B5EF4-FFF2-40B4-BE49-F238E27FC236}">
                        <a16:creationId xmlns:a16="http://schemas.microsoft.com/office/drawing/2014/main" id="{5642147F-F5A7-4526-BF8A-002768CE1E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Line 12">
                    <a:extLst>
                      <a:ext uri="{FF2B5EF4-FFF2-40B4-BE49-F238E27FC236}">
                        <a16:creationId xmlns:a16="http://schemas.microsoft.com/office/drawing/2014/main" id="{FEB333A8-8594-4CAD-96E5-2889FA26CE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Line 13">
                    <a:extLst>
                      <a:ext uri="{FF2B5EF4-FFF2-40B4-BE49-F238E27FC236}">
                        <a16:creationId xmlns:a16="http://schemas.microsoft.com/office/drawing/2014/main" id="{C9A474C6-8CC6-4D6E-974F-7943EF8C1F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2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Line 14">
                    <a:extLst>
                      <a:ext uri="{FF2B5EF4-FFF2-40B4-BE49-F238E27FC236}">
                        <a16:creationId xmlns:a16="http://schemas.microsoft.com/office/drawing/2014/main" id="{F1968CC7-EC09-4A7C-BED0-61777F374A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1" name="Text Box 15">
                <a:extLst>
                  <a:ext uri="{FF2B5EF4-FFF2-40B4-BE49-F238E27FC236}">
                    <a16:creationId xmlns:a16="http://schemas.microsoft.com/office/drawing/2014/main" id="{DF6E74D2-F14C-444F-9DD3-1885CCA67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95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2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48410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/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43" name="Group 122">
            <a:extLst>
              <a:ext uri="{FF2B5EF4-FFF2-40B4-BE49-F238E27FC236}">
                <a16:creationId xmlns:a16="http://schemas.microsoft.com/office/drawing/2014/main" id="{348960AC-95FC-496B-AC67-4CA821F09A0F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44" name="Rectangle 113">
              <a:extLst>
                <a:ext uri="{FF2B5EF4-FFF2-40B4-BE49-F238E27FC236}">
                  <a16:creationId xmlns:a16="http://schemas.microsoft.com/office/drawing/2014/main" id="{63699AA1-0A25-47FC-B1BC-0610ABFF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C99F7048-B8E7-4C36-B191-9C784DB3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46" name="Group 5">
                <a:extLst>
                  <a:ext uri="{FF2B5EF4-FFF2-40B4-BE49-F238E27FC236}">
                    <a16:creationId xmlns:a16="http://schemas.microsoft.com/office/drawing/2014/main" id="{F5410DD1-5627-4DC7-A6A9-366945478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1F616B5C-2BF5-4DE4-A55C-2D43E507E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797857B-62A0-471A-9BF5-8E412A182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EE58F41F-B400-40A0-B063-D115F636B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69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9096B7BD-4AE7-4894-9D95-5414DA69B5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3" name="Line 11">
                    <a:extLst>
                      <a:ext uri="{FF2B5EF4-FFF2-40B4-BE49-F238E27FC236}">
                        <a16:creationId xmlns:a16="http://schemas.microsoft.com/office/drawing/2014/main" id="{A51A17D6-F217-4B0C-9292-380D8B2DA2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Line 12">
                    <a:extLst>
                      <a:ext uri="{FF2B5EF4-FFF2-40B4-BE49-F238E27FC236}">
                        <a16:creationId xmlns:a16="http://schemas.microsoft.com/office/drawing/2014/main" id="{FED43292-D8CA-4ED4-9FA6-7F2A5F8C74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Line 13">
                    <a:extLst>
                      <a:ext uri="{FF2B5EF4-FFF2-40B4-BE49-F238E27FC236}">
                        <a16:creationId xmlns:a16="http://schemas.microsoft.com/office/drawing/2014/main" id="{4B7DA38C-D7AA-4CD3-9243-A41344DB23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Line 14">
                    <a:extLst>
                      <a:ext uri="{FF2B5EF4-FFF2-40B4-BE49-F238E27FC236}">
                        <a16:creationId xmlns:a16="http://schemas.microsoft.com/office/drawing/2014/main" id="{19162213-BF3E-487E-90EE-BF289ED01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002AD2CE-3C37-4F8E-BB3F-815239283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2" name="Group 122">
            <a:extLst>
              <a:ext uri="{FF2B5EF4-FFF2-40B4-BE49-F238E27FC236}">
                <a16:creationId xmlns:a16="http://schemas.microsoft.com/office/drawing/2014/main" id="{A53982C4-0A2D-43A0-BF5C-6209A5F153A4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33077"/>
            <a:ext cx="1948779" cy="1707764"/>
            <a:chOff x="480" y="1008"/>
            <a:chExt cx="1109" cy="958"/>
          </a:xfrm>
        </p:grpSpPr>
        <p:sp>
          <p:nvSpPr>
            <p:cNvPr id="33" name="Rectangle 113">
              <a:extLst>
                <a:ext uri="{FF2B5EF4-FFF2-40B4-BE49-F238E27FC236}">
                  <a16:creationId xmlns:a16="http://schemas.microsoft.com/office/drawing/2014/main" id="{46A4992C-1D00-4931-854B-BC02F3E9C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Group 4">
              <a:extLst>
                <a:ext uri="{FF2B5EF4-FFF2-40B4-BE49-F238E27FC236}">
                  <a16:creationId xmlns:a16="http://schemas.microsoft.com/office/drawing/2014/main" id="{BC8F0DFF-9FF7-4A98-95EB-E804388F8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5" name="Group 5">
                <a:extLst>
                  <a:ext uri="{FF2B5EF4-FFF2-40B4-BE49-F238E27FC236}">
                    <a16:creationId xmlns:a16="http://schemas.microsoft.com/office/drawing/2014/main" id="{0C1704DA-CFBB-48CD-9B76-3831469E9D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7" name="Rectangle 6">
                  <a:extLst>
                    <a:ext uri="{FF2B5EF4-FFF2-40B4-BE49-F238E27FC236}">
                      <a16:creationId xmlns:a16="http://schemas.microsoft.com/office/drawing/2014/main" id="{FE4BFC64-DE54-4D31-AA7B-2AEA15434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65145524-284F-4E91-9AF7-9FBFC69990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39" name="Rectangle 9">
                  <a:extLst>
                    <a:ext uri="{FF2B5EF4-FFF2-40B4-BE49-F238E27FC236}">
                      <a16:creationId xmlns:a16="http://schemas.microsoft.com/office/drawing/2014/main" id="{4EB2FB1E-FD55-4943-A577-CF3F9B90E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0" name="Group 10">
                  <a:extLst>
                    <a:ext uri="{FF2B5EF4-FFF2-40B4-BE49-F238E27FC236}">
                      <a16:creationId xmlns:a16="http://schemas.microsoft.com/office/drawing/2014/main" id="{BC4BA3F5-AC63-480E-A70F-D34F34101F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1" name="Line 11">
                    <a:extLst>
                      <a:ext uri="{FF2B5EF4-FFF2-40B4-BE49-F238E27FC236}">
                        <a16:creationId xmlns:a16="http://schemas.microsoft.com/office/drawing/2014/main" id="{7A57C4B0-1360-42F7-A59A-C84C2937E0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Line 12">
                    <a:extLst>
                      <a:ext uri="{FF2B5EF4-FFF2-40B4-BE49-F238E27FC236}">
                        <a16:creationId xmlns:a16="http://schemas.microsoft.com/office/drawing/2014/main" id="{1AFE70C4-1687-4794-84C5-B19AF5B887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Line 13">
                    <a:extLst>
                      <a:ext uri="{FF2B5EF4-FFF2-40B4-BE49-F238E27FC236}">
                        <a16:creationId xmlns:a16="http://schemas.microsoft.com/office/drawing/2014/main" id="{07EF698F-3B33-45BF-9C9A-24B376B37E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4">
                    <a:extLst>
                      <a:ext uri="{FF2B5EF4-FFF2-40B4-BE49-F238E27FC236}">
                        <a16:creationId xmlns:a16="http://schemas.microsoft.com/office/drawing/2014/main" id="{364849B1-AF57-453B-B4BA-49897A6A76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Text Box 15">
                <a:extLst>
                  <a:ext uri="{FF2B5EF4-FFF2-40B4-BE49-F238E27FC236}">
                    <a16:creationId xmlns:a16="http://schemas.microsoft.com/office/drawing/2014/main" id="{01715865-16FD-4855-B903-0AB474522B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306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3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80771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65725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43" name="Group 122">
            <a:extLst>
              <a:ext uri="{FF2B5EF4-FFF2-40B4-BE49-F238E27FC236}">
                <a16:creationId xmlns:a16="http://schemas.microsoft.com/office/drawing/2014/main" id="{348960AC-95FC-496B-AC67-4CA821F09A0F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44" name="Rectangle 113">
              <a:extLst>
                <a:ext uri="{FF2B5EF4-FFF2-40B4-BE49-F238E27FC236}">
                  <a16:creationId xmlns:a16="http://schemas.microsoft.com/office/drawing/2014/main" id="{63699AA1-0A25-47FC-B1BC-0610ABFF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C99F7048-B8E7-4C36-B191-9C784DB3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46" name="Group 5">
                <a:extLst>
                  <a:ext uri="{FF2B5EF4-FFF2-40B4-BE49-F238E27FC236}">
                    <a16:creationId xmlns:a16="http://schemas.microsoft.com/office/drawing/2014/main" id="{F5410DD1-5627-4DC7-A6A9-366945478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1F616B5C-2BF5-4DE4-A55C-2D43E507E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797857B-62A0-471A-9BF5-8E412A182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EE58F41F-B400-40A0-B063-D115F636B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6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9096B7BD-4AE7-4894-9D95-5414DA69B5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3" name="Line 11">
                    <a:extLst>
                      <a:ext uri="{FF2B5EF4-FFF2-40B4-BE49-F238E27FC236}">
                        <a16:creationId xmlns:a16="http://schemas.microsoft.com/office/drawing/2014/main" id="{A51A17D6-F217-4B0C-9292-380D8B2DA2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Line 12">
                    <a:extLst>
                      <a:ext uri="{FF2B5EF4-FFF2-40B4-BE49-F238E27FC236}">
                        <a16:creationId xmlns:a16="http://schemas.microsoft.com/office/drawing/2014/main" id="{FED43292-D8CA-4ED4-9FA6-7F2A5F8C74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Line 13">
                    <a:extLst>
                      <a:ext uri="{FF2B5EF4-FFF2-40B4-BE49-F238E27FC236}">
                        <a16:creationId xmlns:a16="http://schemas.microsoft.com/office/drawing/2014/main" id="{4B7DA38C-D7AA-4CD3-9243-A41344DB23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Line 14">
                    <a:extLst>
                      <a:ext uri="{FF2B5EF4-FFF2-40B4-BE49-F238E27FC236}">
                        <a16:creationId xmlns:a16="http://schemas.microsoft.com/office/drawing/2014/main" id="{19162213-BF3E-487E-90EE-BF289ED01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002AD2CE-3C37-4F8E-BB3F-815239283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2" name="Group 122">
            <a:extLst>
              <a:ext uri="{FF2B5EF4-FFF2-40B4-BE49-F238E27FC236}">
                <a16:creationId xmlns:a16="http://schemas.microsoft.com/office/drawing/2014/main" id="{2AC9C64F-4FD6-4F10-8E48-C1D3DC49FA57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33077"/>
            <a:ext cx="1948779" cy="1707764"/>
            <a:chOff x="480" y="1008"/>
            <a:chExt cx="1109" cy="958"/>
          </a:xfrm>
        </p:grpSpPr>
        <p:sp>
          <p:nvSpPr>
            <p:cNvPr id="33" name="Rectangle 113">
              <a:extLst>
                <a:ext uri="{FF2B5EF4-FFF2-40B4-BE49-F238E27FC236}">
                  <a16:creationId xmlns:a16="http://schemas.microsoft.com/office/drawing/2014/main" id="{3C313067-69F0-4CE8-8BAA-D83084A1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Group 4">
              <a:extLst>
                <a:ext uri="{FF2B5EF4-FFF2-40B4-BE49-F238E27FC236}">
                  <a16:creationId xmlns:a16="http://schemas.microsoft.com/office/drawing/2014/main" id="{24A90D51-B99F-4A99-9A4E-AADAEB3D7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5" name="Group 5">
                <a:extLst>
                  <a:ext uri="{FF2B5EF4-FFF2-40B4-BE49-F238E27FC236}">
                    <a16:creationId xmlns:a16="http://schemas.microsoft.com/office/drawing/2014/main" id="{68C5F52B-FDB3-4FD0-B9D3-D04DD9B24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7" name="Rectangle 6">
                  <a:extLst>
                    <a:ext uri="{FF2B5EF4-FFF2-40B4-BE49-F238E27FC236}">
                      <a16:creationId xmlns:a16="http://schemas.microsoft.com/office/drawing/2014/main" id="{6964DE5C-61E9-46D3-A715-609443916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9910D9F8-87BF-4317-B05F-67671F11D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39" name="Rectangle 9">
                  <a:extLst>
                    <a:ext uri="{FF2B5EF4-FFF2-40B4-BE49-F238E27FC236}">
                      <a16:creationId xmlns:a16="http://schemas.microsoft.com/office/drawing/2014/main" id="{76414A90-486C-47D0-A6C6-C208B8EF4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0" name="Group 10">
                  <a:extLst>
                    <a:ext uri="{FF2B5EF4-FFF2-40B4-BE49-F238E27FC236}">
                      <a16:creationId xmlns:a16="http://schemas.microsoft.com/office/drawing/2014/main" id="{F3F68598-3B52-42DB-A9A1-926BC21BB1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1" name="Line 11">
                    <a:extLst>
                      <a:ext uri="{FF2B5EF4-FFF2-40B4-BE49-F238E27FC236}">
                        <a16:creationId xmlns:a16="http://schemas.microsoft.com/office/drawing/2014/main" id="{A6CB03E9-412F-41F2-B4A1-4418561456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Line 12">
                    <a:extLst>
                      <a:ext uri="{FF2B5EF4-FFF2-40B4-BE49-F238E27FC236}">
                        <a16:creationId xmlns:a16="http://schemas.microsoft.com/office/drawing/2014/main" id="{B87A529F-7D6F-45F9-B6E1-F881FCFD5B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Line 13">
                    <a:extLst>
                      <a:ext uri="{FF2B5EF4-FFF2-40B4-BE49-F238E27FC236}">
                        <a16:creationId xmlns:a16="http://schemas.microsoft.com/office/drawing/2014/main" id="{14FEE4D5-BD27-4A35-95CC-E900C8C83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4">
                    <a:extLst>
                      <a:ext uri="{FF2B5EF4-FFF2-40B4-BE49-F238E27FC236}">
                        <a16:creationId xmlns:a16="http://schemas.microsoft.com/office/drawing/2014/main" id="{89C3E0A3-C225-44C3-9F35-094E0333BE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Text Box 15">
                <a:extLst>
                  <a:ext uri="{FF2B5EF4-FFF2-40B4-BE49-F238E27FC236}">
                    <a16:creationId xmlns:a16="http://schemas.microsoft.com/office/drawing/2014/main" id="{D8CAE250-E740-42F2-A15B-D115E3A0A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114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4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43550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19961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43" name="Group 122">
            <a:extLst>
              <a:ext uri="{FF2B5EF4-FFF2-40B4-BE49-F238E27FC236}">
                <a16:creationId xmlns:a16="http://schemas.microsoft.com/office/drawing/2014/main" id="{348960AC-95FC-496B-AC67-4CA821F09A0F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44" name="Rectangle 113">
              <a:extLst>
                <a:ext uri="{FF2B5EF4-FFF2-40B4-BE49-F238E27FC236}">
                  <a16:creationId xmlns:a16="http://schemas.microsoft.com/office/drawing/2014/main" id="{63699AA1-0A25-47FC-B1BC-0610ABFF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C99F7048-B8E7-4C36-B191-9C784DB3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46" name="Group 5">
                <a:extLst>
                  <a:ext uri="{FF2B5EF4-FFF2-40B4-BE49-F238E27FC236}">
                    <a16:creationId xmlns:a16="http://schemas.microsoft.com/office/drawing/2014/main" id="{F5410DD1-5627-4DC7-A6A9-366945478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1F616B5C-2BF5-4DE4-A55C-2D43E507E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797857B-62A0-471A-9BF5-8E412A182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EE58F41F-B400-40A0-B063-D115F636B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6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9096B7BD-4AE7-4894-9D95-5414DA69B5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3" name="Line 11">
                    <a:extLst>
                      <a:ext uri="{FF2B5EF4-FFF2-40B4-BE49-F238E27FC236}">
                        <a16:creationId xmlns:a16="http://schemas.microsoft.com/office/drawing/2014/main" id="{A51A17D6-F217-4B0C-9292-380D8B2DA2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Line 12">
                    <a:extLst>
                      <a:ext uri="{FF2B5EF4-FFF2-40B4-BE49-F238E27FC236}">
                        <a16:creationId xmlns:a16="http://schemas.microsoft.com/office/drawing/2014/main" id="{FED43292-D8CA-4ED4-9FA6-7F2A5F8C74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Line 13">
                    <a:extLst>
                      <a:ext uri="{FF2B5EF4-FFF2-40B4-BE49-F238E27FC236}">
                        <a16:creationId xmlns:a16="http://schemas.microsoft.com/office/drawing/2014/main" id="{4B7DA38C-D7AA-4CD3-9243-A41344DB23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Line 14">
                    <a:extLst>
                      <a:ext uri="{FF2B5EF4-FFF2-40B4-BE49-F238E27FC236}">
                        <a16:creationId xmlns:a16="http://schemas.microsoft.com/office/drawing/2014/main" id="{19162213-BF3E-487E-90EE-BF289ED01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002AD2CE-3C37-4F8E-BB3F-815239283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2" name="Group 122">
            <a:extLst>
              <a:ext uri="{FF2B5EF4-FFF2-40B4-BE49-F238E27FC236}">
                <a16:creationId xmlns:a16="http://schemas.microsoft.com/office/drawing/2014/main" id="{484368A8-96E1-46F1-818B-EA6E266199E0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33077"/>
            <a:ext cx="1948779" cy="1707764"/>
            <a:chOff x="480" y="1008"/>
            <a:chExt cx="1109" cy="958"/>
          </a:xfrm>
        </p:grpSpPr>
        <p:sp>
          <p:nvSpPr>
            <p:cNvPr id="33" name="Rectangle 113">
              <a:extLst>
                <a:ext uri="{FF2B5EF4-FFF2-40B4-BE49-F238E27FC236}">
                  <a16:creationId xmlns:a16="http://schemas.microsoft.com/office/drawing/2014/main" id="{B735A31A-051A-472E-88ED-89BB53DD0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Group 4">
              <a:extLst>
                <a:ext uri="{FF2B5EF4-FFF2-40B4-BE49-F238E27FC236}">
                  <a16:creationId xmlns:a16="http://schemas.microsoft.com/office/drawing/2014/main" id="{C8D9BD3E-9069-47EF-9450-C59C778F7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5" name="Group 5">
                <a:extLst>
                  <a:ext uri="{FF2B5EF4-FFF2-40B4-BE49-F238E27FC236}">
                    <a16:creationId xmlns:a16="http://schemas.microsoft.com/office/drawing/2014/main" id="{B90AACB7-7B6A-491E-B70A-B50FDF1180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7" name="Rectangle 6">
                  <a:extLst>
                    <a:ext uri="{FF2B5EF4-FFF2-40B4-BE49-F238E27FC236}">
                      <a16:creationId xmlns:a16="http://schemas.microsoft.com/office/drawing/2014/main" id="{9D76D1D3-D585-478F-93F8-B64B44B70F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0C1B0E83-7AA6-404F-A1A0-B1E3CE6DD4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39" name="Rectangle 9">
                  <a:extLst>
                    <a:ext uri="{FF2B5EF4-FFF2-40B4-BE49-F238E27FC236}">
                      <a16:creationId xmlns:a16="http://schemas.microsoft.com/office/drawing/2014/main" id="{E7740CEA-CCB9-4B3D-BC6D-D34A6F6D0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0" name="Group 10">
                  <a:extLst>
                    <a:ext uri="{FF2B5EF4-FFF2-40B4-BE49-F238E27FC236}">
                      <a16:creationId xmlns:a16="http://schemas.microsoft.com/office/drawing/2014/main" id="{9E36D176-E054-422F-A312-62E5A043CF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1" name="Line 11">
                    <a:extLst>
                      <a:ext uri="{FF2B5EF4-FFF2-40B4-BE49-F238E27FC236}">
                        <a16:creationId xmlns:a16="http://schemas.microsoft.com/office/drawing/2014/main" id="{9F221D59-D25C-4CDB-B7A7-CFB503D8DA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Line 12">
                    <a:extLst>
                      <a:ext uri="{FF2B5EF4-FFF2-40B4-BE49-F238E27FC236}">
                        <a16:creationId xmlns:a16="http://schemas.microsoft.com/office/drawing/2014/main" id="{8A9F7AF2-78DE-4C14-8ECD-CEFD644257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Line 13">
                    <a:extLst>
                      <a:ext uri="{FF2B5EF4-FFF2-40B4-BE49-F238E27FC236}">
                        <a16:creationId xmlns:a16="http://schemas.microsoft.com/office/drawing/2014/main" id="{A4659886-CCBF-4E2D-A96E-1B48B90CD4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4">
                    <a:extLst>
                      <a:ext uri="{FF2B5EF4-FFF2-40B4-BE49-F238E27FC236}">
                        <a16:creationId xmlns:a16="http://schemas.microsoft.com/office/drawing/2014/main" id="{D373DE6D-12BE-43BC-8B2E-3C8EB6C643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Text Box 15">
                <a:extLst>
                  <a:ext uri="{FF2B5EF4-FFF2-40B4-BE49-F238E27FC236}">
                    <a16:creationId xmlns:a16="http://schemas.microsoft.com/office/drawing/2014/main" id="{38B2138A-8168-42C8-B806-6AA595ACD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35843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5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97083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73899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43" name="Group 122">
            <a:extLst>
              <a:ext uri="{FF2B5EF4-FFF2-40B4-BE49-F238E27FC236}">
                <a16:creationId xmlns:a16="http://schemas.microsoft.com/office/drawing/2014/main" id="{348960AC-95FC-496B-AC67-4CA821F09A0F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44" name="Rectangle 113">
              <a:extLst>
                <a:ext uri="{FF2B5EF4-FFF2-40B4-BE49-F238E27FC236}">
                  <a16:creationId xmlns:a16="http://schemas.microsoft.com/office/drawing/2014/main" id="{63699AA1-0A25-47FC-B1BC-0610ABFF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C99F7048-B8E7-4C36-B191-9C784DB3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46" name="Group 5">
                <a:extLst>
                  <a:ext uri="{FF2B5EF4-FFF2-40B4-BE49-F238E27FC236}">
                    <a16:creationId xmlns:a16="http://schemas.microsoft.com/office/drawing/2014/main" id="{F5410DD1-5627-4DC7-A6A9-366945478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1F616B5C-2BF5-4DE4-A55C-2D43E507E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797857B-62A0-471A-9BF5-8E412A182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EE58F41F-B400-40A0-B063-D115F636B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6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9096B7BD-4AE7-4894-9D95-5414DA69B5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3" name="Line 11">
                    <a:extLst>
                      <a:ext uri="{FF2B5EF4-FFF2-40B4-BE49-F238E27FC236}">
                        <a16:creationId xmlns:a16="http://schemas.microsoft.com/office/drawing/2014/main" id="{A51A17D6-F217-4B0C-9292-380D8B2DA2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Line 12">
                    <a:extLst>
                      <a:ext uri="{FF2B5EF4-FFF2-40B4-BE49-F238E27FC236}">
                        <a16:creationId xmlns:a16="http://schemas.microsoft.com/office/drawing/2014/main" id="{FED43292-D8CA-4ED4-9FA6-7F2A5F8C74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Line 13">
                    <a:extLst>
                      <a:ext uri="{FF2B5EF4-FFF2-40B4-BE49-F238E27FC236}">
                        <a16:creationId xmlns:a16="http://schemas.microsoft.com/office/drawing/2014/main" id="{4B7DA38C-D7AA-4CD3-9243-A41344DB23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Line 14">
                    <a:extLst>
                      <a:ext uri="{FF2B5EF4-FFF2-40B4-BE49-F238E27FC236}">
                        <a16:creationId xmlns:a16="http://schemas.microsoft.com/office/drawing/2014/main" id="{19162213-BF3E-487E-90EE-BF289ED01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002AD2CE-3C37-4F8E-BB3F-815239283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2" name="Group 122">
            <a:extLst>
              <a:ext uri="{FF2B5EF4-FFF2-40B4-BE49-F238E27FC236}">
                <a16:creationId xmlns:a16="http://schemas.microsoft.com/office/drawing/2014/main" id="{45500D3B-5B1E-45E6-A117-0ED566358A9F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33077"/>
            <a:ext cx="1948779" cy="1707764"/>
            <a:chOff x="480" y="1008"/>
            <a:chExt cx="1109" cy="958"/>
          </a:xfrm>
        </p:grpSpPr>
        <p:sp>
          <p:nvSpPr>
            <p:cNvPr id="33" name="Rectangle 113">
              <a:extLst>
                <a:ext uri="{FF2B5EF4-FFF2-40B4-BE49-F238E27FC236}">
                  <a16:creationId xmlns:a16="http://schemas.microsoft.com/office/drawing/2014/main" id="{97043C09-6C44-4E46-B1C2-EDA14C0B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Group 4">
              <a:extLst>
                <a:ext uri="{FF2B5EF4-FFF2-40B4-BE49-F238E27FC236}">
                  <a16:creationId xmlns:a16="http://schemas.microsoft.com/office/drawing/2014/main" id="{2EA01177-D25C-482C-BE37-AFDB7DDEB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5" name="Group 5">
                <a:extLst>
                  <a:ext uri="{FF2B5EF4-FFF2-40B4-BE49-F238E27FC236}">
                    <a16:creationId xmlns:a16="http://schemas.microsoft.com/office/drawing/2014/main" id="{7265022A-41A4-4866-88A0-3F4A160C7D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7" name="Rectangle 6">
                  <a:extLst>
                    <a:ext uri="{FF2B5EF4-FFF2-40B4-BE49-F238E27FC236}">
                      <a16:creationId xmlns:a16="http://schemas.microsoft.com/office/drawing/2014/main" id="{05076B87-E718-4714-9D71-221396EDF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B8D890E8-6773-45A0-9B8E-4E9934DD57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39" name="Rectangle 9">
                  <a:extLst>
                    <a:ext uri="{FF2B5EF4-FFF2-40B4-BE49-F238E27FC236}">
                      <a16:creationId xmlns:a16="http://schemas.microsoft.com/office/drawing/2014/main" id="{8BF5D065-87E8-4BA7-8669-D81329C77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0" name="Group 10">
                  <a:extLst>
                    <a:ext uri="{FF2B5EF4-FFF2-40B4-BE49-F238E27FC236}">
                      <a16:creationId xmlns:a16="http://schemas.microsoft.com/office/drawing/2014/main" id="{0207BED0-8A3C-4457-A8A7-5CBEF53F30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1" name="Line 11">
                    <a:extLst>
                      <a:ext uri="{FF2B5EF4-FFF2-40B4-BE49-F238E27FC236}">
                        <a16:creationId xmlns:a16="http://schemas.microsoft.com/office/drawing/2014/main" id="{AC87FE2B-D04B-48C1-869F-B961192B03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Line 12">
                    <a:extLst>
                      <a:ext uri="{FF2B5EF4-FFF2-40B4-BE49-F238E27FC236}">
                        <a16:creationId xmlns:a16="http://schemas.microsoft.com/office/drawing/2014/main" id="{B99D6120-D11A-4F11-9E7A-53DC6AFA66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Line 13">
                    <a:extLst>
                      <a:ext uri="{FF2B5EF4-FFF2-40B4-BE49-F238E27FC236}">
                        <a16:creationId xmlns:a16="http://schemas.microsoft.com/office/drawing/2014/main" id="{06867B9A-AED5-42CD-82E6-D2E9302E41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4">
                    <a:extLst>
                      <a:ext uri="{FF2B5EF4-FFF2-40B4-BE49-F238E27FC236}">
                        <a16:creationId xmlns:a16="http://schemas.microsoft.com/office/drawing/2014/main" id="{9216D544-AECB-43D9-B756-D5247AB569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Text Box 15">
                <a:extLst>
                  <a:ext uri="{FF2B5EF4-FFF2-40B4-BE49-F238E27FC236}">
                    <a16:creationId xmlns:a16="http://schemas.microsoft.com/office/drawing/2014/main" id="{735EE940-1CBD-4136-A542-6626EF628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7289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5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70977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14599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43" name="Group 122">
            <a:extLst>
              <a:ext uri="{FF2B5EF4-FFF2-40B4-BE49-F238E27FC236}">
                <a16:creationId xmlns:a16="http://schemas.microsoft.com/office/drawing/2014/main" id="{348960AC-95FC-496B-AC67-4CA821F09A0F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44" name="Rectangle 113">
              <a:extLst>
                <a:ext uri="{FF2B5EF4-FFF2-40B4-BE49-F238E27FC236}">
                  <a16:creationId xmlns:a16="http://schemas.microsoft.com/office/drawing/2014/main" id="{63699AA1-0A25-47FC-B1BC-0610ABFF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C99F7048-B8E7-4C36-B191-9C784DB3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46" name="Group 5">
                <a:extLst>
                  <a:ext uri="{FF2B5EF4-FFF2-40B4-BE49-F238E27FC236}">
                    <a16:creationId xmlns:a16="http://schemas.microsoft.com/office/drawing/2014/main" id="{F5410DD1-5627-4DC7-A6A9-366945478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1F616B5C-2BF5-4DE4-A55C-2D43E507E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797857B-62A0-471A-9BF5-8E412A182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EE58F41F-B400-40A0-B063-D115F636B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3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9096B7BD-4AE7-4894-9D95-5414DA69B5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3" name="Line 11">
                    <a:extLst>
                      <a:ext uri="{FF2B5EF4-FFF2-40B4-BE49-F238E27FC236}">
                        <a16:creationId xmlns:a16="http://schemas.microsoft.com/office/drawing/2014/main" id="{A51A17D6-F217-4B0C-9292-380D8B2DA2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Line 12">
                    <a:extLst>
                      <a:ext uri="{FF2B5EF4-FFF2-40B4-BE49-F238E27FC236}">
                        <a16:creationId xmlns:a16="http://schemas.microsoft.com/office/drawing/2014/main" id="{FED43292-D8CA-4ED4-9FA6-7F2A5F8C74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Line 13">
                    <a:extLst>
                      <a:ext uri="{FF2B5EF4-FFF2-40B4-BE49-F238E27FC236}">
                        <a16:creationId xmlns:a16="http://schemas.microsoft.com/office/drawing/2014/main" id="{4B7DA38C-D7AA-4CD3-9243-A41344DB23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Line 14">
                    <a:extLst>
                      <a:ext uri="{FF2B5EF4-FFF2-40B4-BE49-F238E27FC236}">
                        <a16:creationId xmlns:a16="http://schemas.microsoft.com/office/drawing/2014/main" id="{19162213-BF3E-487E-90EE-BF289ED01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002AD2CE-3C37-4F8E-BB3F-815239283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1" name="Group 122">
            <a:extLst>
              <a:ext uri="{FF2B5EF4-FFF2-40B4-BE49-F238E27FC236}">
                <a16:creationId xmlns:a16="http://schemas.microsoft.com/office/drawing/2014/main" id="{AEAAC7CA-2FE0-4711-8515-7C8BE72AFFA8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27760"/>
            <a:ext cx="1948779" cy="1707764"/>
            <a:chOff x="480" y="1008"/>
            <a:chExt cx="1109" cy="958"/>
          </a:xfrm>
        </p:grpSpPr>
        <p:sp>
          <p:nvSpPr>
            <p:cNvPr id="72" name="Rectangle 113">
              <a:extLst>
                <a:ext uri="{FF2B5EF4-FFF2-40B4-BE49-F238E27FC236}">
                  <a16:creationId xmlns:a16="http://schemas.microsoft.com/office/drawing/2014/main" id="{5B7FC5F7-3210-4772-A966-53543D59B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3" name="Group 4">
              <a:extLst>
                <a:ext uri="{FF2B5EF4-FFF2-40B4-BE49-F238E27FC236}">
                  <a16:creationId xmlns:a16="http://schemas.microsoft.com/office/drawing/2014/main" id="{3D792AD4-42F1-4395-827F-462D988EB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4" name="Group 5">
                <a:extLst>
                  <a:ext uri="{FF2B5EF4-FFF2-40B4-BE49-F238E27FC236}">
                    <a16:creationId xmlns:a16="http://schemas.microsoft.com/office/drawing/2014/main" id="{7FDE53B5-7F85-4D4A-8F0C-2DB40B019E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6" name="Rectangle 6">
                  <a:extLst>
                    <a:ext uri="{FF2B5EF4-FFF2-40B4-BE49-F238E27FC236}">
                      <a16:creationId xmlns:a16="http://schemas.microsoft.com/office/drawing/2014/main" id="{AAD7EB30-5206-4152-81EA-8DA6541C5B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tangle 7">
                  <a:extLst>
                    <a:ext uri="{FF2B5EF4-FFF2-40B4-BE49-F238E27FC236}">
                      <a16:creationId xmlns:a16="http://schemas.microsoft.com/office/drawing/2014/main" id="{458F693F-4899-4965-9359-B4D70628A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8" name="Rectangle 9">
                  <a:extLst>
                    <a:ext uri="{FF2B5EF4-FFF2-40B4-BE49-F238E27FC236}">
                      <a16:creationId xmlns:a16="http://schemas.microsoft.com/office/drawing/2014/main" id="{B0524D55-4CA3-4347-B02C-55ABA4D526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8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79" name="Group 10">
                  <a:extLst>
                    <a:ext uri="{FF2B5EF4-FFF2-40B4-BE49-F238E27FC236}">
                      <a16:creationId xmlns:a16="http://schemas.microsoft.com/office/drawing/2014/main" id="{7758ED68-BAD1-4BCA-B962-4C9B70FFD5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0" name="Line 11">
                    <a:extLst>
                      <a:ext uri="{FF2B5EF4-FFF2-40B4-BE49-F238E27FC236}">
                        <a16:creationId xmlns:a16="http://schemas.microsoft.com/office/drawing/2014/main" id="{C07B13B5-ACB5-4655-A6CF-F726ADAE98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Line 12">
                    <a:extLst>
                      <a:ext uri="{FF2B5EF4-FFF2-40B4-BE49-F238E27FC236}">
                        <a16:creationId xmlns:a16="http://schemas.microsoft.com/office/drawing/2014/main" id="{5C7C4453-3219-4C81-9FA0-BF9B32F0A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Line 13">
                    <a:extLst>
                      <a:ext uri="{FF2B5EF4-FFF2-40B4-BE49-F238E27FC236}">
                        <a16:creationId xmlns:a16="http://schemas.microsoft.com/office/drawing/2014/main" id="{F85BE4D3-EFF2-44C1-834E-3008248D9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4">
                    <a:extLst>
                      <a:ext uri="{FF2B5EF4-FFF2-40B4-BE49-F238E27FC236}">
                        <a16:creationId xmlns:a16="http://schemas.microsoft.com/office/drawing/2014/main" id="{5B480F2E-D1DF-4CEF-A198-E28A5478A3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5" name="Text Box 15">
                <a:extLst>
                  <a:ext uri="{FF2B5EF4-FFF2-40B4-BE49-F238E27FC236}">
                    <a16:creationId xmlns:a16="http://schemas.microsoft.com/office/drawing/2014/main" id="{B31FC19F-1225-4911-BB51-9989C86F0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0090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6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6296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On(C, A)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Clear(C)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8310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71" name="Group 122">
            <a:extLst>
              <a:ext uri="{FF2B5EF4-FFF2-40B4-BE49-F238E27FC236}">
                <a16:creationId xmlns:a16="http://schemas.microsoft.com/office/drawing/2014/main" id="{B369E6A5-626B-4B3F-A401-490A18001887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72" name="Rectangle 113">
              <a:extLst>
                <a:ext uri="{FF2B5EF4-FFF2-40B4-BE49-F238E27FC236}">
                  <a16:creationId xmlns:a16="http://schemas.microsoft.com/office/drawing/2014/main" id="{9A50967E-1F85-41BA-839E-8DD5207AE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3" name="Group 4">
              <a:extLst>
                <a:ext uri="{FF2B5EF4-FFF2-40B4-BE49-F238E27FC236}">
                  <a16:creationId xmlns:a16="http://schemas.microsoft.com/office/drawing/2014/main" id="{F9329C84-AC56-45DA-A101-F4E04C15B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4" name="Group 5">
                <a:extLst>
                  <a:ext uri="{FF2B5EF4-FFF2-40B4-BE49-F238E27FC236}">
                    <a16:creationId xmlns:a16="http://schemas.microsoft.com/office/drawing/2014/main" id="{79230858-5706-4934-8C0A-32DFD8E7A7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6" name="Rectangle 6">
                  <a:extLst>
                    <a:ext uri="{FF2B5EF4-FFF2-40B4-BE49-F238E27FC236}">
                      <a16:creationId xmlns:a16="http://schemas.microsoft.com/office/drawing/2014/main" id="{BB42C6A5-7186-432F-944D-CFAAAE6E0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tangle 7">
                  <a:extLst>
                    <a:ext uri="{FF2B5EF4-FFF2-40B4-BE49-F238E27FC236}">
                      <a16:creationId xmlns:a16="http://schemas.microsoft.com/office/drawing/2014/main" id="{555C7A1B-2A9F-4953-A6B9-E03286204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8" name="Rectangle 9">
                  <a:extLst>
                    <a:ext uri="{FF2B5EF4-FFF2-40B4-BE49-F238E27FC236}">
                      <a16:creationId xmlns:a16="http://schemas.microsoft.com/office/drawing/2014/main" id="{509F342E-4087-4CED-830E-5D7C2C0CC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3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79" name="Group 10">
                  <a:extLst>
                    <a:ext uri="{FF2B5EF4-FFF2-40B4-BE49-F238E27FC236}">
                      <a16:creationId xmlns:a16="http://schemas.microsoft.com/office/drawing/2014/main" id="{13258280-FE26-4956-9682-35C7D87D24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0" name="Line 11">
                    <a:extLst>
                      <a:ext uri="{FF2B5EF4-FFF2-40B4-BE49-F238E27FC236}">
                        <a16:creationId xmlns:a16="http://schemas.microsoft.com/office/drawing/2014/main" id="{FA733F7C-68EE-4A86-AA0C-D4E75F3879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Line 12">
                    <a:extLst>
                      <a:ext uri="{FF2B5EF4-FFF2-40B4-BE49-F238E27FC236}">
                        <a16:creationId xmlns:a16="http://schemas.microsoft.com/office/drawing/2014/main" id="{D4747896-A03B-40BB-A963-7397675105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Line 13">
                    <a:extLst>
                      <a:ext uri="{FF2B5EF4-FFF2-40B4-BE49-F238E27FC236}">
                        <a16:creationId xmlns:a16="http://schemas.microsoft.com/office/drawing/2014/main" id="{89B4BDA8-6F81-4814-9F3D-19814DD045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4">
                    <a:extLst>
                      <a:ext uri="{FF2B5EF4-FFF2-40B4-BE49-F238E27FC236}">
                        <a16:creationId xmlns:a16="http://schemas.microsoft.com/office/drawing/2014/main" id="{F175E152-E7AC-43E9-9E2D-93E24FD987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5" name="Text Box 15">
                <a:extLst>
                  <a:ext uri="{FF2B5EF4-FFF2-40B4-BE49-F238E27FC236}">
                    <a16:creationId xmlns:a16="http://schemas.microsoft.com/office/drawing/2014/main" id="{ABAD53F5-E549-4638-8F8F-8A2784EF4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4" name="Group 122">
            <a:extLst>
              <a:ext uri="{FF2B5EF4-FFF2-40B4-BE49-F238E27FC236}">
                <a16:creationId xmlns:a16="http://schemas.microsoft.com/office/drawing/2014/main" id="{EA23CB15-5405-4B95-97BE-8085FE24BBD3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27760"/>
            <a:ext cx="1948779" cy="1707764"/>
            <a:chOff x="480" y="1008"/>
            <a:chExt cx="1109" cy="958"/>
          </a:xfrm>
        </p:grpSpPr>
        <p:sp>
          <p:nvSpPr>
            <p:cNvPr id="85" name="Rectangle 113">
              <a:extLst>
                <a:ext uri="{FF2B5EF4-FFF2-40B4-BE49-F238E27FC236}">
                  <a16:creationId xmlns:a16="http://schemas.microsoft.com/office/drawing/2014/main" id="{A16EA98D-E5A7-4904-B55A-369AAED05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6" name="Group 4">
              <a:extLst>
                <a:ext uri="{FF2B5EF4-FFF2-40B4-BE49-F238E27FC236}">
                  <a16:creationId xmlns:a16="http://schemas.microsoft.com/office/drawing/2014/main" id="{D1864BF6-13D6-4ED0-8FB3-2AAE3B7FA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7" name="Group 5">
                <a:extLst>
                  <a:ext uri="{FF2B5EF4-FFF2-40B4-BE49-F238E27FC236}">
                    <a16:creationId xmlns:a16="http://schemas.microsoft.com/office/drawing/2014/main" id="{746B344B-D9EE-42C9-9C4A-0DB1E653D9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9" name="Rectangle 6">
                  <a:extLst>
                    <a:ext uri="{FF2B5EF4-FFF2-40B4-BE49-F238E27FC236}">
                      <a16:creationId xmlns:a16="http://schemas.microsoft.com/office/drawing/2014/main" id="{0154F4BA-806E-4221-8E48-8014C9F0A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Rectangle 7">
                  <a:extLst>
                    <a:ext uri="{FF2B5EF4-FFF2-40B4-BE49-F238E27FC236}">
                      <a16:creationId xmlns:a16="http://schemas.microsoft.com/office/drawing/2014/main" id="{071AE367-EAC3-4164-9B81-94495E853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1" name="Rectangle 9">
                  <a:extLst>
                    <a:ext uri="{FF2B5EF4-FFF2-40B4-BE49-F238E27FC236}">
                      <a16:creationId xmlns:a16="http://schemas.microsoft.com/office/drawing/2014/main" id="{A7EDA2F6-A9FC-476E-B3C1-D33B72A4A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8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92" name="Group 10">
                  <a:extLst>
                    <a:ext uri="{FF2B5EF4-FFF2-40B4-BE49-F238E27FC236}">
                      <a16:creationId xmlns:a16="http://schemas.microsoft.com/office/drawing/2014/main" id="{6F46C784-C718-42A2-9241-A295B3BE9A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93" name="Line 11">
                    <a:extLst>
                      <a:ext uri="{FF2B5EF4-FFF2-40B4-BE49-F238E27FC236}">
                        <a16:creationId xmlns:a16="http://schemas.microsoft.com/office/drawing/2014/main" id="{CEFC90B5-E2FB-44BF-9119-893E4E0C9E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4" name="Line 12">
                    <a:extLst>
                      <a:ext uri="{FF2B5EF4-FFF2-40B4-BE49-F238E27FC236}">
                        <a16:creationId xmlns:a16="http://schemas.microsoft.com/office/drawing/2014/main" id="{B9513F23-9010-435E-9B47-F474434B9B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5" name="Line 13">
                    <a:extLst>
                      <a:ext uri="{FF2B5EF4-FFF2-40B4-BE49-F238E27FC236}">
                        <a16:creationId xmlns:a16="http://schemas.microsoft.com/office/drawing/2014/main" id="{1346A5A2-A6C1-4DA2-994B-84CD1CCDE7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6" name="Line 14">
                    <a:extLst>
                      <a:ext uri="{FF2B5EF4-FFF2-40B4-BE49-F238E27FC236}">
                        <a16:creationId xmlns:a16="http://schemas.microsoft.com/office/drawing/2014/main" id="{040C4BE2-FDBE-42DB-B801-3C69A1B9EB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8" name="Text Box 15">
                <a:extLst>
                  <a:ext uri="{FF2B5EF4-FFF2-40B4-BE49-F238E27FC236}">
                    <a16:creationId xmlns:a16="http://schemas.microsoft.com/office/drawing/2014/main" id="{0B2C096D-1038-49DF-9C96-6B6B203842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6924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7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89147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On(C, A) 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Clear(C) 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31278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32" name="Group 122">
            <a:extLst>
              <a:ext uri="{FF2B5EF4-FFF2-40B4-BE49-F238E27FC236}">
                <a16:creationId xmlns:a16="http://schemas.microsoft.com/office/drawing/2014/main" id="{BFD32387-D0E7-46B2-B501-9FB8FE4BD575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33" name="Rectangle 113">
              <a:extLst>
                <a:ext uri="{FF2B5EF4-FFF2-40B4-BE49-F238E27FC236}">
                  <a16:creationId xmlns:a16="http://schemas.microsoft.com/office/drawing/2014/main" id="{433533AF-7D84-401F-B2F4-7D9EADDFA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Group 4">
              <a:extLst>
                <a:ext uri="{FF2B5EF4-FFF2-40B4-BE49-F238E27FC236}">
                  <a16:creationId xmlns:a16="http://schemas.microsoft.com/office/drawing/2014/main" id="{6184A9C7-6666-4CBE-94DF-3DB4AC3D5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5" name="Group 5">
                <a:extLst>
                  <a:ext uri="{FF2B5EF4-FFF2-40B4-BE49-F238E27FC236}">
                    <a16:creationId xmlns:a16="http://schemas.microsoft.com/office/drawing/2014/main" id="{A31FD485-DBDC-42AD-AD0F-7A2AB30665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7" name="Rectangle 6">
                  <a:extLst>
                    <a:ext uri="{FF2B5EF4-FFF2-40B4-BE49-F238E27FC236}">
                      <a16:creationId xmlns:a16="http://schemas.microsoft.com/office/drawing/2014/main" id="{F61FE4C8-4C1A-48E5-9E40-8850BFC070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6F9085F4-7E48-4FAA-B935-7A55EED902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39" name="Rectangle 9">
                  <a:extLst>
                    <a:ext uri="{FF2B5EF4-FFF2-40B4-BE49-F238E27FC236}">
                      <a16:creationId xmlns:a16="http://schemas.microsoft.com/office/drawing/2014/main" id="{D629C4BF-6BA4-4549-9F47-A69515F2D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3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0" name="Group 10">
                  <a:extLst>
                    <a:ext uri="{FF2B5EF4-FFF2-40B4-BE49-F238E27FC236}">
                      <a16:creationId xmlns:a16="http://schemas.microsoft.com/office/drawing/2014/main" id="{3B5D2044-8B9F-4915-93FD-DF7FDFB163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1" name="Line 11">
                    <a:extLst>
                      <a:ext uri="{FF2B5EF4-FFF2-40B4-BE49-F238E27FC236}">
                        <a16:creationId xmlns:a16="http://schemas.microsoft.com/office/drawing/2014/main" id="{ABE3CA26-CAE5-4F10-AB05-7ED2E1D12A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Line 12">
                    <a:extLst>
                      <a:ext uri="{FF2B5EF4-FFF2-40B4-BE49-F238E27FC236}">
                        <a16:creationId xmlns:a16="http://schemas.microsoft.com/office/drawing/2014/main" id="{AAA54798-853C-4EA0-A50D-31B182A16A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Line 13">
                    <a:extLst>
                      <a:ext uri="{FF2B5EF4-FFF2-40B4-BE49-F238E27FC236}">
                        <a16:creationId xmlns:a16="http://schemas.microsoft.com/office/drawing/2014/main" id="{76ABC994-4C9D-4DD0-AC18-4B7B1E2576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4">
                    <a:extLst>
                      <a:ext uri="{FF2B5EF4-FFF2-40B4-BE49-F238E27FC236}">
                        <a16:creationId xmlns:a16="http://schemas.microsoft.com/office/drawing/2014/main" id="{072CD8E7-6F24-45F1-85C7-5C2A35451B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Text Box 15">
                <a:extLst>
                  <a:ext uri="{FF2B5EF4-FFF2-40B4-BE49-F238E27FC236}">
                    <a16:creationId xmlns:a16="http://schemas.microsoft.com/office/drawing/2014/main" id="{12D70D1F-F6C6-4578-9F1D-D75B44420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1" name="Group 122">
            <a:extLst>
              <a:ext uri="{FF2B5EF4-FFF2-40B4-BE49-F238E27FC236}">
                <a16:creationId xmlns:a16="http://schemas.microsoft.com/office/drawing/2014/main" id="{B6CBB46E-1F89-4C66-8094-8D32EE793A42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27760"/>
            <a:ext cx="1948779" cy="1707764"/>
            <a:chOff x="480" y="1008"/>
            <a:chExt cx="1109" cy="958"/>
          </a:xfrm>
        </p:grpSpPr>
        <p:sp>
          <p:nvSpPr>
            <p:cNvPr id="72" name="Rectangle 113">
              <a:extLst>
                <a:ext uri="{FF2B5EF4-FFF2-40B4-BE49-F238E27FC236}">
                  <a16:creationId xmlns:a16="http://schemas.microsoft.com/office/drawing/2014/main" id="{928BB7B5-9C1E-4480-AA16-F823929BC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3" name="Group 4">
              <a:extLst>
                <a:ext uri="{FF2B5EF4-FFF2-40B4-BE49-F238E27FC236}">
                  <a16:creationId xmlns:a16="http://schemas.microsoft.com/office/drawing/2014/main" id="{2C990A3D-1F9E-4DE2-B2F0-5E52FAE29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4" name="Group 5">
                <a:extLst>
                  <a:ext uri="{FF2B5EF4-FFF2-40B4-BE49-F238E27FC236}">
                    <a16:creationId xmlns:a16="http://schemas.microsoft.com/office/drawing/2014/main" id="{76F5982E-287B-4072-BF04-1FFD909D67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6" name="Rectangle 6">
                  <a:extLst>
                    <a:ext uri="{FF2B5EF4-FFF2-40B4-BE49-F238E27FC236}">
                      <a16:creationId xmlns:a16="http://schemas.microsoft.com/office/drawing/2014/main" id="{9FF0B5E7-F586-4757-98C3-DF10CEEA95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tangle 7">
                  <a:extLst>
                    <a:ext uri="{FF2B5EF4-FFF2-40B4-BE49-F238E27FC236}">
                      <a16:creationId xmlns:a16="http://schemas.microsoft.com/office/drawing/2014/main" id="{57339581-26BB-42DF-AE34-719FC5119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8" name="Rectangle 9">
                  <a:extLst>
                    <a:ext uri="{FF2B5EF4-FFF2-40B4-BE49-F238E27FC236}">
                      <a16:creationId xmlns:a16="http://schemas.microsoft.com/office/drawing/2014/main" id="{4AD63153-31F3-46A5-8880-FDA26A5A0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8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79" name="Group 10">
                  <a:extLst>
                    <a:ext uri="{FF2B5EF4-FFF2-40B4-BE49-F238E27FC236}">
                      <a16:creationId xmlns:a16="http://schemas.microsoft.com/office/drawing/2014/main" id="{3ED23047-B181-4E21-B143-954102F0D5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0" name="Line 11">
                    <a:extLst>
                      <a:ext uri="{FF2B5EF4-FFF2-40B4-BE49-F238E27FC236}">
                        <a16:creationId xmlns:a16="http://schemas.microsoft.com/office/drawing/2014/main" id="{940981C5-2935-40F1-ADE7-2EA6C1ACC3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Line 12">
                    <a:extLst>
                      <a:ext uri="{FF2B5EF4-FFF2-40B4-BE49-F238E27FC236}">
                        <a16:creationId xmlns:a16="http://schemas.microsoft.com/office/drawing/2014/main" id="{AB0659D0-8C7C-4892-9F55-646AB1B581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Line 13">
                    <a:extLst>
                      <a:ext uri="{FF2B5EF4-FFF2-40B4-BE49-F238E27FC236}">
                        <a16:creationId xmlns:a16="http://schemas.microsoft.com/office/drawing/2014/main" id="{E8313A7D-25A6-4328-A04E-FF8BDA0F80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4">
                    <a:extLst>
                      <a:ext uri="{FF2B5EF4-FFF2-40B4-BE49-F238E27FC236}">
                        <a16:creationId xmlns:a16="http://schemas.microsoft.com/office/drawing/2014/main" id="{B0610F8A-8BC1-43DD-A30B-CA89F133AB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5" name="Text Box 15">
                <a:extLst>
                  <a:ext uri="{FF2B5EF4-FFF2-40B4-BE49-F238E27FC236}">
                    <a16:creationId xmlns:a16="http://schemas.microsoft.com/office/drawing/2014/main" id="{CB0ED8EA-AD73-4858-BFD9-8F0D538DA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965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66DB-3103-4D83-B9D5-1F430C79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Domain: The Block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A2DD-E926-441D-9448-32EE0821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6530657" cy="2582677"/>
          </a:xfrm>
        </p:spPr>
        <p:txBody>
          <a:bodyPr/>
          <a:lstStyle/>
          <a:p>
            <a:r>
              <a:rPr lang="en-US" sz="2400" dirty="0"/>
              <a:t>There is flat surface and square blocks (all are same size)</a:t>
            </a:r>
          </a:p>
          <a:p>
            <a:r>
              <a:rPr lang="en-US" sz="2400" dirty="0"/>
              <a:t>Blocks can be placed over the flat surface.</a:t>
            </a:r>
          </a:p>
          <a:p>
            <a:r>
              <a:rPr lang="en-US" sz="2400" dirty="0"/>
              <a:t>Blocks can be stacked one upon another.</a:t>
            </a:r>
          </a:p>
          <a:p>
            <a:r>
              <a:rPr lang="en-US" sz="2400" dirty="0"/>
              <a:t>There is a robot arm that can manipulate the blocks.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7363E3B-533B-43AD-B8F5-43E8A3F99B12}"/>
              </a:ext>
            </a:extLst>
          </p:cNvPr>
          <p:cNvGrpSpPr>
            <a:grpSpLocks/>
          </p:cNvGrpSpPr>
          <p:nvPr/>
        </p:nvGrpSpPr>
        <p:grpSpPr bwMode="auto">
          <a:xfrm>
            <a:off x="7434897" y="1397002"/>
            <a:ext cx="3048000" cy="2438400"/>
            <a:chOff x="3264" y="1344"/>
            <a:chExt cx="1920" cy="15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D531B8-E698-4CE0-89FA-6C83D8A46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7F7199-7CC6-4AD4-9977-7104CAC37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7E3145-3B1E-4CA6-98EC-BF2FEEB1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08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1F23F9-40DD-46EE-9C1E-A570F49CE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064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CCDAE4-C922-48FD-9FB2-0EF11086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0641D9D4-52D5-47BB-81A5-0CB9ADF67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340FAE76-0123-4047-9B46-856642922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Line 13">
                <a:extLst>
                  <a:ext uri="{FF2B5EF4-FFF2-40B4-BE49-F238E27FC236}">
                    <a16:creationId xmlns:a16="http://schemas.microsoft.com/office/drawing/2014/main" id="{0564D691-4BB6-4C09-A906-2E5E6D7DD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515B03DE-829D-4AE7-BF88-3E005C53C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16B4D2C-F717-4AB8-82D6-1EF6AA2BF755}"/>
              </a:ext>
            </a:extLst>
          </p:cNvPr>
          <p:cNvSpPr txBox="1"/>
          <p:nvPr/>
        </p:nvSpPr>
        <p:spPr>
          <a:xfrm>
            <a:off x="406400" y="4259081"/>
            <a:ext cx="63601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Represent the environment by predicates:</a:t>
            </a:r>
          </a:p>
          <a:p>
            <a:pPr marL="800078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+mn-cs"/>
              </a:rPr>
              <a:t>ON(C, A): Block C is on Block A</a:t>
            </a:r>
          </a:p>
          <a:p>
            <a:pPr marL="800078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+mn-cs"/>
              </a:rPr>
              <a:t>ONTABLE(A): Block A is on the table</a:t>
            </a:r>
          </a:p>
          <a:p>
            <a:pPr marL="800078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+mn-cs"/>
              </a:rPr>
              <a:t>CLEAR(C): There is nothing on top of Block C</a:t>
            </a:r>
          </a:p>
          <a:p>
            <a:pPr marL="800078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+mn-cs"/>
              </a:rPr>
              <a:t>HOLDING(B): The arm is holding Block B</a:t>
            </a:r>
          </a:p>
          <a:p>
            <a:pPr marL="800078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itchFamily="34" charset="0"/>
                <a:cs typeface="+mn-cs"/>
              </a:rPr>
              <a:t>HANDEMPTY: The arm is holding nothing</a:t>
            </a:r>
            <a:endParaRPr lang="en-IN" sz="2000" dirty="0"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46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8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20610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44615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78913"/>
              </p:ext>
            </p:extLst>
          </p:nvPr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68FE592-DA8B-4CA0-9FFF-977E318BC326}"/>
              </a:ext>
            </a:extLst>
          </p:cNvPr>
          <p:cNvSpPr txBox="1"/>
          <p:nvPr/>
        </p:nvSpPr>
        <p:spPr>
          <a:xfrm>
            <a:off x="156903" y="2056509"/>
            <a:ext cx="4855968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Unstack(C,</a:t>
            </a:r>
            <a:r>
              <a:rPr lang="en-US" altLang="en-US" dirty="0"/>
              <a:t>A</a:t>
            </a:r>
            <a:r>
              <a:rPr lang="en-US" altLang="en-US" sz="1800" dirty="0"/>
              <a:t>):</a:t>
            </a:r>
            <a:endParaRPr lang="he-IL" altLang="en-US" sz="1800" b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Add - [Holding(C), </a:t>
            </a:r>
            <a:r>
              <a:rPr lang="en-US" altLang="en-US" dirty="0"/>
              <a:t>C</a:t>
            </a:r>
            <a:r>
              <a:rPr lang="en-US" altLang="en-US" sz="1800" dirty="0"/>
              <a:t>lear(A)]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Delete -[</a:t>
            </a:r>
            <a:r>
              <a:rPr lang="en-US" altLang="en-US" dirty="0" err="1"/>
              <a:t>H</a:t>
            </a:r>
            <a:r>
              <a:rPr lang="en-US" altLang="en-US" sz="1800" dirty="0" err="1"/>
              <a:t>andempty</a:t>
            </a:r>
            <a:r>
              <a:rPr lang="en-US" altLang="en-US" sz="1800" dirty="0"/>
              <a:t>, Clear(C), On(C,</a:t>
            </a:r>
            <a:r>
              <a:rPr lang="en-US" altLang="en-US" dirty="0"/>
              <a:t>A</a:t>
            </a:r>
            <a:r>
              <a:rPr lang="en-US" altLang="en-US" sz="1800" dirty="0"/>
              <a:t>)]</a:t>
            </a:r>
          </a:p>
        </p:txBody>
      </p:sp>
      <p:grpSp>
        <p:nvGrpSpPr>
          <p:cNvPr id="34" name="Group 122">
            <a:extLst>
              <a:ext uri="{FF2B5EF4-FFF2-40B4-BE49-F238E27FC236}">
                <a16:creationId xmlns:a16="http://schemas.microsoft.com/office/drawing/2014/main" id="{8D6D4D8D-2630-4F34-ADB7-9793FF08F56B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D810FA0B-3FDD-4267-89BF-54170A6EF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7F43478F-70EB-497F-9392-55B2A01F8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4D04B858-D19B-4DB4-8B6E-00F7AD6C9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C9D80BFB-C9AB-4DF7-A5E8-EDF238E76B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B68578E1-0A1E-44A7-A74F-FAD8B6654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9">
                  <a:extLst>
                    <a:ext uri="{FF2B5EF4-FFF2-40B4-BE49-F238E27FC236}">
                      <a16:creationId xmlns:a16="http://schemas.microsoft.com/office/drawing/2014/main" id="{9DBDD4F3-12FE-489C-97E7-DD4696471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3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2" name="Group 10">
                  <a:extLst>
                    <a:ext uri="{FF2B5EF4-FFF2-40B4-BE49-F238E27FC236}">
                      <a16:creationId xmlns:a16="http://schemas.microsoft.com/office/drawing/2014/main" id="{68309104-E443-461E-90EC-1BAC91CB49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0" name="Line 11">
                    <a:extLst>
                      <a:ext uri="{FF2B5EF4-FFF2-40B4-BE49-F238E27FC236}">
                        <a16:creationId xmlns:a16="http://schemas.microsoft.com/office/drawing/2014/main" id="{E57A806A-8D7B-4D6E-9C12-EBDFF63242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2">
                    <a:extLst>
                      <a:ext uri="{FF2B5EF4-FFF2-40B4-BE49-F238E27FC236}">
                        <a16:creationId xmlns:a16="http://schemas.microsoft.com/office/drawing/2014/main" id="{B73CACB7-2B7A-4926-AD40-40BE616463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Line 13">
                    <a:extLst>
                      <a:ext uri="{FF2B5EF4-FFF2-40B4-BE49-F238E27FC236}">
                        <a16:creationId xmlns:a16="http://schemas.microsoft.com/office/drawing/2014/main" id="{AA2D6EF0-7AB7-4670-8EB8-4EBEFB34DF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Line 14">
                    <a:extLst>
                      <a:ext uri="{FF2B5EF4-FFF2-40B4-BE49-F238E27FC236}">
                        <a16:creationId xmlns:a16="http://schemas.microsoft.com/office/drawing/2014/main" id="{82F33E95-BBDC-4AAF-B66E-6E392E7B3B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6CDD235E-134F-49ED-82B8-AB4288DFC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3" name="Group 122">
            <a:extLst>
              <a:ext uri="{FF2B5EF4-FFF2-40B4-BE49-F238E27FC236}">
                <a16:creationId xmlns:a16="http://schemas.microsoft.com/office/drawing/2014/main" id="{1DE414E2-BE2C-4BAF-AB05-AF3EDB526F62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27760"/>
            <a:ext cx="1948779" cy="1707764"/>
            <a:chOff x="480" y="1008"/>
            <a:chExt cx="1109" cy="958"/>
          </a:xfrm>
        </p:grpSpPr>
        <p:sp>
          <p:nvSpPr>
            <p:cNvPr id="74" name="Rectangle 113">
              <a:extLst>
                <a:ext uri="{FF2B5EF4-FFF2-40B4-BE49-F238E27FC236}">
                  <a16:creationId xmlns:a16="http://schemas.microsoft.com/office/drawing/2014/main" id="{806B581C-24C7-477C-A1C2-EE4D10248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5" name="Group 4">
              <a:extLst>
                <a:ext uri="{FF2B5EF4-FFF2-40B4-BE49-F238E27FC236}">
                  <a16:creationId xmlns:a16="http://schemas.microsoft.com/office/drawing/2014/main" id="{BA8DF107-B139-47C9-B69C-627838A5B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6" name="Group 5">
                <a:extLst>
                  <a:ext uri="{FF2B5EF4-FFF2-40B4-BE49-F238E27FC236}">
                    <a16:creationId xmlns:a16="http://schemas.microsoft.com/office/drawing/2014/main" id="{ED7096B9-9384-4679-8753-75DE09B969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8" name="Rectangle 6">
                  <a:extLst>
                    <a:ext uri="{FF2B5EF4-FFF2-40B4-BE49-F238E27FC236}">
                      <a16:creationId xmlns:a16="http://schemas.microsoft.com/office/drawing/2014/main" id="{8713D6A5-A51F-4D65-AB9B-57961F51A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Rectangle 7">
                  <a:extLst>
                    <a:ext uri="{FF2B5EF4-FFF2-40B4-BE49-F238E27FC236}">
                      <a16:creationId xmlns:a16="http://schemas.microsoft.com/office/drawing/2014/main" id="{C64DEADB-E50F-449A-8425-9F4FAC666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80" name="Rectangle 9">
                  <a:extLst>
                    <a:ext uri="{FF2B5EF4-FFF2-40B4-BE49-F238E27FC236}">
                      <a16:creationId xmlns:a16="http://schemas.microsoft.com/office/drawing/2014/main" id="{C34CB0AF-A33D-45F2-AB3D-3BF79AE53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8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1" name="Group 10">
                  <a:extLst>
                    <a:ext uri="{FF2B5EF4-FFF2-40B4-BE49-F238E27FC236}">
                      <a16:creationId xmlns:a16="http://schemas.microsoft.com/office/drawing/2014/main" id="{394AF0EE-9A82-4E4D-90CA-E8F4A4666E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2" name="Line 11">
                    <a:extLst>
                      <a:ext uri="{FF2B5EF4-FFF2-40B4-BE49-F238E27FC236}">
                        <a16:creationId xmlns:a16="http://schemas.microsoft.com/office/drawing/2014/main" id="{FC8B4716-9E61-4E64-B983-333AE46E0C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2">
                    <a:extLst>
                      <a:ext uri="{FF2B5EF4-FFF2-40B4-BE49-F238E27FC236}">
                        <a16:creationId xmlns:a16="http://schemas.microsoft.com/office/drawing/2014/main" id="{277BA446-5C30-4994-B178-C9B0CFA80D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Line 13">
                    <a:extLst>
                      <a:ext uri="{FF2B5EF4-FFF2-40B4-BE49-F238E27FC236}">
                        <a16:creationId xmlns:a16="http://schemas.microsoft.com/office/drawing/2014/main" id="{6F5047A9-7BB6-4814-BBB8-2873680531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5" name="Line 14">
                    <a:extLst>
                      <a:ext uri="{FF2B5EF4-FFF2-40B4-BE49-F238E27FC236}">
                        <a16:creationId xmlns:a16="http://schemas.microsoft.com/office/drawing/2014/main" id="{649F03A2-2D34-4E98-AAF9-CED989A8D5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7" name="Text Box 15">
                <a:extLst>
                  <a:ext uri="{FF2B5EF4-FFF2-40B4-BE49-F238E27FC236}">
                    <a16:creationId xmlns:a16="http://schemas.microsoft.com/office/drawing/2014/main" id="{DEB42CF3-E353-4391-8301-EBF19AD6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92869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8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549565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55295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333299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</a:t>
                      </a:r>
                      <a:endParaRPr lang="en-US" altLang="en-US" sz="2000" b="0" dirty="0">
                        <a:solidFill>
                          <a:srgbClr val="333299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68FE592-DA8B-4CA0-9FFF-977E318BC326}"/>
              </a:ext>
            </a:extLst>
          </p:cNvPr>
          <p:cNvSpPr txBox="1"/>
          <p:nvPr/>
        </p:nvSpPr>
        <p:spPr>
          <a:xfrm>
            <a:off x="156903" y="2056509"/>
            <a:ext cx="4855968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lnSpc>
                <a:spcPct val="88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Unstack(C,</a:t>
            </a:r>
            <a:r>
              <a:rPr lang="en-US" altLang="en-US" dirty="0"/>
              <a:t>A</a:t>
            </a:r>
            <a:r>
              <a:rPr lang="en-US" altLang="en-US" sz="1800" dirty="0"/>
              <a:t>):</a:t>
            </a:r>
            <a:endParaRPr lang="he-IL" altLang="en-US" sz="1800" b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Add - [Holding(C), </a:t>
            </a:r>
            <a:r>
              <a:rPr lang="en-US" altLang="en-US" dirty="0"/>
              <a:t>C</a:t>
            </a:r>
            <a:r>
              <a:rPr lang="en-US" altLang="en-US" sz="1800" dirty="0"/>
              <a:t>lear(A)]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Delete -[</a:t>
            </a:r>
            <a:r>
              <a:rPr lang="en-US" altLang="en-US" dirty="0" err="1"/>
              <a:t>H</a:t>
            </a:r>
            <a:r>
              <a:rPr lang="en-US" altLang="en-US" sz="1800" dirty="0" err="1"/>
              <a:t>andempty</a:t>
            </a:r>
            <a:r>
              <a:rPr lang="en-US" altLang="en-US" sz="1800" dirty="0"/>
              <a:t>, Clear(C), On(C,</a:t>
            </a:r>
            <a:r>
              <a:rPr lang="en-US" altLang="en-US" dirty="0"/>
              <a:t>A</a:t>
            </a:r>
            <a:r>
              <a:rPr lang="en-US" altLang="en-US" sz="1800" dirty="0"/>
              <a:t>)]</a:t>
            </a:r>
          </a:p>
        </p:txBody>
      </p:sp>
      <p:grpSp>
        <p:nvGrpSpPr>
          <p:cNvPr id="86" name="Group 122">
            <a:extLst>
              <a:ext uri="{FF2B5EF4-FFF2-40B4-BE49-F238E27FC236}">
                <a16:creationId xmlns:a16="http://schemas.microsoft.com/office/drawing/2014/main" id="{4644C64B-038F-4D3E-B12C-343D572B20A4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87" name="Rectangle 113">
              <a:extLst>
                <a:ext uri="{FF2B5EF4-FFF2-40B4-BE49-F238E27FC236}">
                  <a16:creationId xmlns:a16="http://schemas.microsoft.com/office/drawing/2014/main" id="{848D7C62-5FFF-46DB-8905-9B8AA54D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8" name="Group 4">
              <a:extLst>
                <a:ext uri="{FF2B5EF4-FFF2-40B4-BE49-F238E27FC236}">
                  <a16:creationId xmlns:a16="http://schemas.microsoft.com/office/drawing/2014/main" id="{CD29FFBF-A2B9-4382-9173-40875E165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9" name="Group 5">
                <a:extLst>
                  <a:ext uri="{FF2B5EF4-FFF2-40B4-BE49-F238E27FC236}">
                    <a16:creationId xmlns:a16="http://schemas.microsoft.com/office/drawing/2014/main" id="{D398D11C-9A1B-4192-9BF8-02EE62857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1" name="Rectangle 6">
                  <a:extLst>
                    <a:ext uri="{FF2B5EF4-FFF2-40B4-BE49-F238E27FC236}">
                      <a16:creationId xmlns:a16="http://schemas.microsoft.com/office/drawing/2014/main" id="{5E52B152-3809-43C7-BDF6-BF1703B92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" name="Rectangle 7">
                  <a:extLst>
                    <a:ext uri="{FF2B5EF4-FFF2-40B4-BE49-F238E27FC236}">
                      <a16:creationId xmlns:a16="http://schemas.microsoft.com/office/drawing/2014/main" id="{999269A2-7B42-4E2F-A24A-FCA5A0943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3" name="Rectangle 9">
                  <a:extLst>
                    <a:ext uri="{FF2B5EF4-FFF2-40B4-BE49-F238E27FC236}">
                      <a16:creationId xmlns:a16="http://schemas.microsoft.com/office/drawing/2014/main" id="{F77C09F0-C49E-4088-A204-5D4803382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3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94" name="Group 10">
                  <a:extLst>
                    <a:ext uri="{FF2B5EF4-FFF2-40B4-BE49-F238E27FC236}">
                      <a16:creationId xmlns:a16="http://schemas.microsoft.com/office/drawing/2014/main" id="{7A58C01F-54EC-4257-A7FB-4311E0433F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95" name="Line 11">
                    <a:extLst>
                      <a:ext uri="{FF2B5EF4-FFF2-40B4-BE49-F238E27FC236}">
                        <a16:creationId xmlns:a16="http://schemas.microsoft.com/office/drawing/2014/main" id="{646DA2E4-9DE5-4F5B-9226-30293359AA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6" name="Line 12">
                    <a:extLst>
                      <a:ext uri="{FF2B5EF4-FFF2-40B4-BE49-F238E27FC236}">
                        <a16:creationId xmlns:a16="http://schemas.microsoft.com/office/drawing/2014/main" id="{1F768711-1451-4F1B-9EA2-DA9051151C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7" name="Line 13">
                    <a:extLst>
                      <a:ext uri="{FF2B5EF4-FFF2-40B4-BE49-F238E27FC236}">
                        <a16:creationId xmlns:a16="http://schemas.microsoft.com/office/drawing/2014/main" id="{BE4C0677-F6C1-46B6-B5C6-8479354BC4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8" name="Line 14">
                    <a:extLst>
                      <a:ext uri="{FF2B5EF4-FFF2-40B4-BE49-F238E27FC236}">
                        <a16:creationId xmlns:a16="http://schemas.microsoft.com/office/drawing/2014/main" id="{FFCE99F8-504E-4B9A-895C-5E437FB57B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0" name="Text Box 15">
                <a:extLst>
                  <a:ext uri="{FF2B5EF4-FFF2-40B4-BE49-F238E27FC236}">
                    <a16:creationId xmlns:a16="http://schemas.microsoft.com/office/drawing/2014/main" id="{A7314024-255C-4328-A74F-4B2669F06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99" name="Group 122">
            <a:extLst>
              <a:ext uri="{FF2B5EF4-FFF2-40B4-BE49-F238E27FC236}">
                <a16:creationId xmlns:a16="http://schemas.microsoft.com/office/drawing/2014/main" id="{3C6B1D17-E084-435D-9A09-160A2D222BE1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27760"/>
            <a:ext cx="1948779" cy="1707764"/>
            <a:chOff x="480" y="1008"/>
            <a:chExt cx="1109" cy="958"/>
          </a:xfrm>
        </p:grpSpPr>
        <p:sp>
          <p:nvSpPr>
            <p:cNvPr id="100" name="Rectangle 113">
              <a:extLst>
                <a:ext uri="{FF2B5EF4-FFF2-40B4-BE49-F238E27FC236}">
                  <a16:creationId xmlns:a16="http://schemas.microsoft.com/office/drawing/2014/main" id="{6A31FAB7-98E3-429F-B58C-23D77705D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up 4">
              <a:extLst>
                <a:ext uri="{FF2B5EF4-FFF2-40B4-BE49-F238E27FC236}">
                  <a16:creationId xmlns:a16="http://schemas.microsoft.com/office/drawing/2014/main" id="{CE99AA92-C050-4891-8AD0-9899916E0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2" name="Group 5">
                <a:extLst>
                  <a:ext uri="{FF2B5EF4-FFF2-40B4-BE49-F238E27FC236}">
                    <a16:creationId xmlns:a16="http://schemas.microsoft.com/office/drawing/2014/main" id="{63ADE96F-F7F2-4B4B-93E9-941583D962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04" name="Rectangle 6">
                  <a:extLst>
                    <a:ext uri="{FF2B5EF4-FFF2-40B4-BE49-F238E27FC236}">
                      <a16:creationId xmlns:a16="http://schemas.microsoft.com/office/drawing/2014/main" id="{223461AA-51C6-4055-AC23-18BB79C63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Rectangle 7">
                  <a:extLst>
                    <a:ext uri="{FF2B5EF4-FFF2-40B4-BE49-F238E27FC236}">
                      <a16:creationId xmlns:a16="http://schemas.microsoft.com/office/drawing/2014/main" id="{46AD13F2-FD80-413B-871A-428C11E79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06" name="Rectangle 9">
                  <a:extLst>
                    <a:ext uri="{FF2B5EF4-FFF2-40B4-BE49-F238E27FC236}">
                      <a16:creationId xmlns:a16="http://schemas.microsoft.com/office/drawing/2014/main" id="{905DBED7-E969-4420-808C-928B1BB2A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8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07" name="Group 10">
                  <a:extLst>
                    <a:ext uri="{FF2B5EF4-FFF2-40B4-BE49-F238E27FC236}">
                      <a16:creationId xmlns:a16="http://schemas.microsoft.com/office/drawing/2014/main" id="{B28FDAF4-593E-4B2E-9B9A-B0BCA686B3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8" name="Line 11">
                    <a:extLst>
                      <a:ext uri="{FF2B5EF4-FFF2-40B4-BE49-F238E27FC236}">
                        <a16:creationId xmlns:a16="http://schemas.microsoft.com/office/drawing/2014/main" id="{3699C109-E302-4209-B72B-239A99AFC8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Line 12">
                    <a:extLst>
                      <a:ext uri="{FF2B5EF4-FFF2-40B4-BE49-F238E27FC236}">
                        <a16:creationId xmlns:a16="http://schemas.microsoft.com/office/drawing/2014/main" id="{2BEF6E36-058F-4D8A-8FC2-AA597A4619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0" name="Line 13">
                    <a:extLst>
                      <a:ext uri="{FF2B5EF4-FFF2-40B4-BE49-F238E27FC236}">
                        <a16:creationId xmlns:a16="http://schemas.microsoft.com/office/drawing/2014/main" id="{9B64D2AC-573B-443F-942F-E1F76C23BC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Line 14">
                    <a:extLst>
                      <a:ext uri="{FF2B5EF4-FFF2-40B4-BE49-F238E27FC236}">
                        <a16:creationId xmlns:a16="http://schemas.microsoft.com/office/drawing/2014/main" id="{FA3031CF-0B47-422E-80DE-D2FD445037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3" name="Text Box 15">
                <a:extLst>
                  <a:ext uri="{FF2B5EF4-FFF2-40B4-BE49-F238E27FC236}">
                    <a16:creationId xmlns:a16="http://schemas.microsoft.com/office/drawing/2014/main" id="{DBC5D35D-9974-462D-A489-CACA0E707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9816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9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63735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 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3929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</a:t>
                      </a: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34" name="Group 122">
            <a:extLst>
              <a:ext uri="{FF2B5EF4-FFF2-40B4-BE49-F238E27FC236}">
                <a16:creationId xmlns:a16="http://schemas.microsoft.com/office/drawing/2014/main" id="{36C78E52-7F7F-4AD5-A1E3-AE1F8FD48FF6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969AE36B-B289-4557-BE90-CFEA2826E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149F2897-9357-40AC-BC92-AEA79F75B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56842C3C-E7C2-4242-8CEB-41B849F4D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0489AC23-DCF6-4D19-9A7C-CBB551D1B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2FC8C8AC-E078-4380-9DC9-A940B9F4C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9">
                  <a:extLst>
                    <a:ext uri="{FF2B5EF4-FFF2-40B4-BE49-F238E27FC236}">
                      <a16:creationId xmlns:a16="http://schemas.microsoft.com/office/drawing/2014/main" id="{97605984-612C-4034-B8BA-7FFD2CA25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3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2" name="Group 10">
                  <a:extLst>
                    <a:ext uri="{FF2B5EF4-FFF2-40B4-BE49-F238E27FC236}">
                      <a16:creationId xmlns:a16="http://schemas.microsoft.com/office/drawing/2014/main" id="{529C7BCF-BDF1-4027-AD6D-A9639F9C78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0" name="Line 11">
                    <a:extLst>
                      <a:ext uri="{FF2B5EF4-FFF2-40B4-BE49-F238E27FC236}">
                        <a16:creationId xmlns:a16="http://schemas.microsoft.com/office/drawing/2014/main" id="{2040FDBA-5842-4F9D-9882-96FEB74CA4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2">
                    <a:extLst>
                      <a:ext uri="{FF2B5EF4-FFF2-40B4-BE49-F238E27FC236}">
                        <a16:creationId xmlns:a16="http://schemas.microsoft.com/office/drawing/2014/main" id="{EAA36C2D-C2E4-4048-B6F5-5B7CC3C9DB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Line 13">
                    <a:extLst>
                      <a:ext uri="{FF2B5EF4-FFF2-40B4-BE49-F238E27FC236}">
                        <a16:creationId xmlns:a16="http://schemas.microsoft.com/office/drawing/2014/main" id="{CEF7FD90-7D0E-45AE-AB23-120A3407AA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Line 14">
                    <a:extLst>
                      <a:ext uri="{FF2B5EF4-FFF2-40B4-BE49-F238E27FC236}">
                        <a16:creationId xmlns:a16="http://schemas.microsoft.com/office/drawing/2014/main" id="{BABB2B76-C118-4AAB-9290-4C5068BC69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9D617404-B8C2-4B63-B611-D9C7A8887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3" name="Group 122">
            <a:extLst>
              <a:ext uri="{FF2B5EF4-FFF2-40B4-BE49-F238E27FC236}">
                <a16:creationId xmlns:a16="http://schemas.microsoft.com/office/drawing/2014/main" id="{106F81B8-D760-47C2-88F6-7075A43D7257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27760"/>
            <a:ext cx="1948779" cy="1707764"/>
            <a:chOff x="480" y="1008"/>
            <a:chExt cx="1109" cy="958"/>
          </a:xfrm>
        </p:grpSpPr>
        <p:sp>
          <p:nvSpPr>
            <p:cNvPr id="74" name="Rectangle 113">
              <a:extLst>
                <a:ext uri="{FF2B5EF4-FFF2-40B4-BE49-F238E27FC236}">
                  <a16:creationId xmlns:a16="http://schemas.microsoft.com/office/drawing/2014/main" id="{C6B391BB-CBDF-4E44-81F4-773D0C8A3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5" name="Group 4">
              <a:extLst>
                <a:ext uri="{FF2B5EF4-FFF2-40B4-BE49-F238E27FC236}">
                  <a16:creationId xmlns:a16="http://schemas.microsoft.com/office/drawing/2014/main" id="{C4834A03-0841-4B97-A399-6CDE9EAF2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6" name="Group 5">
                <a:extLst>
                  <a:ext uri="{FF2B5EF4-FFF2-40B4-BE49-F238E27FC236}">
                    <a16:creationId xmlns:a16="http://schemas.microsoft.com/office/drawing/2014/main" id="{0810CAD2-E160-4A54-9CA5-E00A8BA431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8" name="Rectangle 6">
                  <a:extLst>
                    <a:ext uri="{FF2B5EF4-FFF2-40B4-BE49-F238E27FC236}">
                      <a16:creationId xmlns:a16="http://schemas.microsoft.com/office/drawing/2014/main" id="{DD52F839-A947-4A97-8B6D-387B67A8D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Rectangle 7">
                  <a:extLst>
                    <a:ext uri="{FF2B5EF4-FFF2-40B4-BE49-F238E27FC236}">
                      <a16:creationId xmlns:a16="http://schemas.microsoft.com/office/drawing/2014/main" id="{17C5428B-B8E4-4E04-BCF6-AA708AE9E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80" name="Rectangle 9">
                  <a:extLst>
                    <a:ext uri="{FF2B5EF4-FFF2-40B4-BE49-F238E27FC236}">
                      <a16:creationId xmlns:a16="http://schemas.microsoft.com/office/drawing/2014/main" id="{D192B00C-E1C7-4893-A026-8F36503ED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8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1" name="Group 10">
                  <a:extLst>
                    <a:ext uri="{FF2B5EF4-FFF2-40B4-BE49-F238E27FC236}">
                      <a16:creationId xmlns:a16="http://schemas.microsoft.com/office/drawing/2014/main" id="{8CA59EA3-0C2F-4285-8364-FCBD5A894A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2" name="Line 11">
                    <a:extLst>
                      <a:ext uri="{FF2B5EF4-FFF2-40B4-BE49-F238E27FC236}">
                        <a16:creationId xmlns:a16="http://schemas.microsoft.com/office/drawing/2014/main" id="{DEDEDBC8-2853-43E1-AB4C-752D1758B9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2">
                    <a:extLst>
                      <a:ext uri="{FF2B5EF4-FFF2-40B4-BE49-F238E27FC236}">
                        <a16:creationId xmlns:a16="http://schemas.microsoft.com/office/drawing/2014/main" id="{0C63B75D-B6F1-4BE7-8211-ED9B61944C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Line 13">
                    <a:extLst>
                      <a:ext uri="{FF2B5EF4-FFF2-40B4-BE49-F238E27FC236}">
                        <a16:creationId xmlns:a16="http://schemas.microsoft.com/office/drawing/2014/main" id="{762A2140-7645-42B4-8016-4664A588F1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5" name="Line 14">
                    <a:extLst>
                      <a:ext uri="{FF2B5EF4-FFF2-40B4-BE49-F238E27FC236}">
                        <a16:creationId xmlns:a16="http://schemas.microsoft.com/office/drawing/2014/main" id="{7B49421D-9234-4725-8AFE-AF3C92B634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7" name="Text Box 15">
                <a:extLst>
                  <a:ext uri="{FF2B5EF4-FFF2-40B4-BE49-F238E27FC236}">
                    <a16:creationId xmlns:a16="http://schemas.microsoft.com/office/drawing/2014/main" id="{C8FCEC63-10C8-420D-946C-E7EF13B47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523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10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4004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61583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34" name="Group 122">
            <a:extLst>
              <a:ext uri="{FF2B5EF4-FFF2-40B4-BE49-F238E27FC236}">
                <a16:creationId xmlns:a16="http://schemas.microsoft.com/office/drawing/2014/main" id="{C877FCF3-A7AC-45BB-A71D-6A5B9FC59B16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0C6FA883-5A94-4BC9-BAE0-27348427D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E2BEFA74-89ED-4C82-99E1-04F80F384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25E0EB44-2950-4580-94E6-38EAF4448F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41A20B2E-F35E-4501-9CB8-4B6647F8D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ED8F80FC-A66B-4507-8FA2-F6481E80B5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41" name="Rectangle 9">
                  <a:extLst>
                    <a:ext uri="{FF2B5EF4-FFF2-40B4-BE49-F238E27FC236}">
                      <a16:creationId xmlns:a16="http://schemas.microsoft.com/office/drawing/2014/main" id="{199B74CE-7D78-40AA-A978-651221083E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6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2" name="Group 10">
                  <a:extLst>
                    <a:ext uri="{FF2B5EF4-FFF2-40B4-BE49-F238E27FC236}">
                      <a16:creationId xmlns:a16="http://schemas.microsoft.com/office/drawing/2014/main" id="{3C482147-2396-4567-BBA6-880DAE4398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0" name="Line 11">
                    <a:extLst>
                      <a:ext uri="{FF2B5EF4-FFF2-40B4-BE49-F238E27FC236}">
                        <a16:creationId xmlns:a16="http://schemas.microsoft.com/office/drawing/2014/main" id="{73EACC1F-DAF0-4A98-8DCC-C72C8196A5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2">
                    <a:extLst>
                      <a:ext uri="{FF2B5EF4-FFF2-40B4-BE49-F238E27FC236}">
                        <a16:creationId xmlns:a16="http://schemas.microsoft.com/office/drawing/2014/main" id="{01FEDFE5-749E-46E5-8269-A86AC43135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Line 13">
                    <a:extLst>
                      <a:ext uri="{FF2B5EF4-FFF2-40B4-BE49-F238E27FC236}">
                        <a16:creationId xmlns:a16="http://schemas.microsoft.com/office/drawing/2014/main" id="{F6DB33CB-07C3-448F-ACFC-9EB1F94CAF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Line 14">
                    <a:extLst>
                      <a:ext uri="{FF2B5EF4-FFF2-40B4-BE49-F238E27FC236}">
                        <a16:creationId xmlns:a16="http://schemas.microsoft.com/office/drawing/2014/main" id="{4D8307FB-D7D1-47C2-B3AE-858D04C532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4D2FE736-55B0-4BE2-B638-6722B26C44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3" name="Group 122">
            <a:extLst>
              <a:ext uri="{FF2B5EF4-FFF2-40B4-BE49-F238E27FC236}">
                <a16:creationId xmlns:a16="http://schemas.microsoft.com/office/drawing/2014/main" id="{F02D4F0F-58E8-4963-A97C-E735035C4F09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27760"/>
            <a:ext cx="1948779" cy="1707764"/>
            <a:chOff x="480" y="1008"/>
            <a:chExt cx="1109" cy="958"/>
          </a:xfrm>
        </p:grpSpPr>
        <p:sp>
          <p:nvSpPr>
            <p:cNvPr id="74" name="Rectangle 113">
              <a:extLst>
                <a:ext uri="{FF2B5EF4-FFF2-40B4-BE49-F238E27FC236}">
                  <a16:creationId xmlns:a16="http://schemas.microsoft.com/office/drawing/2014/main" id="{1149BDE5-39A4-4B85-9F6D-4BA3F3293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5" name="Group 4">
              <a:extLst>
                <a:ext uri="{FF2B5EF4-FFF2-40B4-BE49-F238E27FC236}">
                  <a16:creationId xmlns:a16="http://schemas.microsoft.com/office/drawing/2014/main" id="{7231272E-6EB5-4E7A-BC98-2F9EEE56AF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6" name="Group 5">
                <a:extLst>
                  <a:ext uri="{FF2B5EF4-FFF2-40B4-BE49-F238E27FC236}">
                    <a16:creationId xmlns:a16="http://schemas.microsoft.com/office/drawing/2014/main" id="{6A70F8D7-0DAF-40E5-98BC-CEB8087F5B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8" name="Rectangle 6">
                  <a:extLst>
                    <a:ext uri="{FF2B5EF4-FFF2-40B4-BE49-F238E27FC236}">
                      <a16:creationId xmlns:a16="http://schemas.microsoft.com/office/drawing/2014/main" id="{3F00FCE8-1456-46B7-8717-12A72FBA4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Rectangle 7">
                  <a:extLst>
                    <a:ext uri="{FF2B5EF4-FFF2-40B4-BE49-F238E27FC236}">
                      <a16:creationId xmlns:a16="http://schemas.microsoft.com/office/drawing/2014/main" id="{3E229FF0-3F7C-4D74-B1C9-D5EBA10F0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0" name="Rectangle 9">
                  <a:extLst>
                    <a:ext uri="{FF2B5EF4-FFF2-40B4-BE49-F238E27FC236}">
                      <a16:creationId xmlns:a16="http://schemas.microsoft.com/office/drawing/2014/main" id="{6A2455B0-CA44-4C6F-9D0E-70E529D54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3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1" name="Group 10">
                  <a:extLst>
                    <a:ext uri="{FF2B5EF4-FFF2-40B4-BE49-F238E27FC236}">
                      <a16:creationId xmlns:a16="http://schemas.microsoft.com/office/drawing/2014/main" id="{1DB23A2B-627F-45E9-ABDE-7953B5694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2" name="Line 11">
                    <a:extLst>
                      <a:ext uri="{FF2B5EF4-FFF2-40B4-BE49-F238E27FC236}">
                        <a16:creationId xmlns:a16="http://schemas.microsoft.com/office/drawing/2014/main" id="{E3D024BE-24AD-4433-98C0-5771CD011A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2">
                    <a:extLst>
                      <a:ext uri="{FF2B5EF4-FFF2-40B4-BE49-F238E27FC236}">
                        <a16:creationId xmlns:a16="http://schemas.microsoft.com/office/drawing/2014/main" id="{86230DB8-E7AF-4D98-8D2B-23DE620188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Line 13">
                    <a:extLst>
                      <a:ext uri="{FF2B5EF4-FFF2-40B4-BE49-F238E27FC236}">
                        <a16:creationId xmlns:a16="http://schemas.microsoft.com/office/drawing/2014/main" id="{BA6FC2FB-77A1-423D-9032-53A10ED5D5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5" name="Line 14">
                    <a:extLst>
                      <a:ext uri="{FF2B5EF4-FFF2-40B4-BE49-F238E27FC236}">
                        <a16:creationId xmlns:a16="http://schemas.microsoft.com/office/drawing/2014/main" id="{E14C54AD-E663-48E3-8DA3-CAD636EC03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7" name="Text Box 15">
                <a:extLst>
                  <a:ext uri="{FF2B5EF4-FFF2-40B4-BE49-F238E27FC236}">
                    <a16:creationId xmlns:a16="http://schemas.microsoft.com/office/drawing/2014/main" id="{42377E64-DE43-4683-A630-9BAF4F1D5A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878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10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28890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77658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</a:t>
                      </a: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99282"/>
              </p:ext>
            </p:extLst>
          </p:nvPr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6D62F19-DE96-4D55-9A31-A882DA1B189C}"/>
              </a:ext>
            </a:extLst>
          </p:cNvPr>
          <p:cNvSpPr txBox="1"/>
          <p:nvPr/>
        </p:nvSpPr>
        <p:spPr>
          <a:xfrm>
            <a:off x="0" y="2068268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S</a:t>
            </a:r>
            <a:r>
              <a:rPr lang="en-US" altLang="en-US" sz="1800" dirty="0"/>
              <a:t>tack(C,</a:t>
            </a:r>
            <a:r>
              <a:rPr lang="en-US" altLang="en-US" dirty="0"/>
              <a:t>B</a:t>
            </a:r>
            <a:r>
              <a:rPr lang="en-US" altLang="en-US" sz="1800" dirty="0"/>
              <a:t>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Add - [</a:t>
            </a:r>
            <a:r>
              <a:rPr lang="en-US" altLang="en-US" dirty="0" err="1"/>
              <a:t>H</a:t>
            </a:r>
            <a:r>
              <a:rPr lang="en-US" altLang="en-US" sz="1800" dirty="0" err="1"/>
              <a:t>andempty</a:t>
            </a:r>
            <a:r>
              <a:rPr lang="en-US" altLang="en-US" sz="1800" dirty="0"/>
              <a:t>, On(C,</a:t>
            </a:r>
            <a:r>
              <a:rPr lang="en-US" altLang="en-US" dirty="0"/>
              <a:t>B</a:t>
            </a:r>
            <a:r>
              <a:rPr lang="en-US" altLang="en-US" sz="1800" dirty="0"/>
              <a:t>), Clear(C)]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Delete - [Holding(C), Clear(B)]</a:t>
            </a:r>
            <a:endParaRPr lang="en-US" altLang="en-US" sz="1800" b="1" dirty="0"/>
          </a:p>
        </p:txBody>
      </p:sp>
      <p:grpSp>
        <p:nvGrpSpPr>
          <p:cNvPr id="34" name="Group 122">
            <a:extLst>
              <a:ext uri="{FF2B5EF4-FFF2-40B4-BE49-F238E27FC236}">
                <a16:creationId xmlns:a16="http://schemas.microsoft.com/office/drawing/2014/main" id="{55D44087-5388-4958-B316-BEE4DA0FFED3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0C0192D1-19E7-42A9-A6B9-97404470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D30384E2-F120-4FC7-B6F7-7BD7F66A28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9CC2114A-73A0-430B-A359-7F0449ABE2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8BBD8820-957D-494F-A10A-FCE8ED31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4663849D-C6B1-406B-A78E-586F8E50D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41" name="Rectangle 9">
                  <a:extLst>
                    <a:ext uri="{FF2B5EF4-FFF2-40B4-BE49-F238E27FC236}">
                      <a16:creationId xmlns:a16="http://schemas.microsoft.com/office/drawing/2014/main" id="{70855CC3-3729-469D-84A8-C3F2DADD7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6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2" name="Group 10">
                  <a:extLst>
                    <a:ext uri="{FF2B5EF4-FFF2-40B4-BE49-F238E27FC236}">
                      <a16:creationId xmlns:a16="http://schemas.microsoft.com/office/drawing/2014/main" id="{7EA90CB4-1C82-4FA7-9784-AA66CEFCE5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0" name="Line 11">
                    <a:extLst>
                      <a:ext uri="{FF2B5EF4-FFF2-40B4-BE49-F238E27FC236}">
                        <a16:creationId xmlns:a16="http://schemas.microsoft.com/office/drawing/2014/main" id="{99C751B5-664D-45BF-8C29-5921558410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2">
                    <a:extLst>
                      <a:ext uri="{FF2B5EF4-FFF2-40B4-BE49-F238E27FC236}">
                        <a16:creationId xmlns:a16="http://schemas.microsoft.com/office/drawing/2014/main" id="{BC8DE904-FB86-4594-83CE-9320F0BE95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Line 13">
                    <a:extLst>
                      <a:ext uri="{FF2B5EF4-FFF2-40B4-BE49-F238E27FC236}">
                        <a16:creationId xmlns:a16="http://schemas.microsoft.com/office/drawing/2014/main" id="{C03F6BAE-01F1-463F-BFFF-4AEDCB6C83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Line 14">
                    <a:extLst>
                      <a:ext uri="{FF2B5EF4-FFF2-40B4-BE49-F238E27FC236}">
                        <a16:creationId xmlns:a16="http://schemas.microsoft.com/office/drawing/2014/main" id="{6C191DF0-B1A9-487B-8516-5943EA9E5A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213C6AEB-146D-4030-9DBE-16E89B759E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3" name="Group 122">
            <a:extLst>
              <a:ext uri="{FF2B5EF4-FFF2-40B4-BE49-F238E27FC236}">
                <a16:creationId xmlns:a16="http://schemas.microsoft.com/office/drawing/2014/main" id="{66DE82FD-1035-4F4B-B696-EA665955C0D1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27760"/>
            <a:ext cx="1948779" cy="1707764"/>
            <a:chOff x="480" y="1008"/>
            <a:chExt cx="1109" cy="958"/>
          </a:xfrm>
        </p:grpSpPr>
        <p:sp>
          <p:nvSpPr>
            <p:cNvPr id="74" name="Rectangle 113">
              <a:extLst>
                <a:ext uri="{FF2B5EF4-FFF2-40B4-BE49-F238E27FC236}">
                  <a16:creationId xmlns:a16="http://schemas.microsoft.com/office/drawing/2014/main" id="{682433EC-6AEE-48F4-ACCD-BC03CB6A1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5" name="Group 4">
              <a:extLst>
                <a:ext uri="{FF2B5EF4-FFF2-40B4-BE49-F238E27FC236}">
                  <a16:creationId xmlns:a16="http://schemas.microsoft.com/office/drawing/2014/main" id="{E8130C0F-2AC7-4793-894C-FDF47F090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6" name="Group 5">
                <a:extLst>
                  <a:ext uri="{FF2B5EF4-FFF2-40B4-BE49-F238E27FC236}">
                    <a16:creationId xmlns:a16="http://schemas.microsoft.com/office/drawing/2014/main" id="{B93D5355-CC8E-4BE4-899D-FBA4BDEB8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8" name="Rectangle 6">
                  <a:extLst>
                    <a:ext uri="{FF2B5EF4-FFF2-40B4-BE49-F238E27FC236}">
                      <a16:creationId xmlns:a16="http://schemas.microsoft.com/office/drawing/2014/main" id="{C507880E-E527-4FEF-8BBA-AE9344EE9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Rectangle 7">
                  <a:extLst>
                    <a:ext uri="{FF2B5EF4-FFF2-40B4-BE49-F238E27FC236}">
                      <a16:creationId xmlns:a16="http://schemas.microsoft.com/office/drawing/2014/main" id="{5A791123-432D-4762-A96B-2DD5CE194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0" name="Rectangle 9">
                  <a:extLst>
                    <a:ext uri="{FF2B5EF4-FFF2-40B4-BE49-F238E27FC236}">
                      <a16:creationId xmlns:a16="http://schemas.microsoft.com/office/drawing/2014/main" id="{22C2E105-E3B8-4C3F-9F58-646F6C50A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3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1" name="Group 10">
                  <a:extLst>
                    <a:ext uri="{FF2B5EF4-FFF2-40B4-BE49-F238E27FC236}">
                      <a16:creationId xmlns:a16="http://schemas.microsoft.com/office/drawing/2014/main" id="{641A8D07-95BA-4D86-8D36-053F42E0E3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2" name="Line 11">
                    <a:extLst>
                      <a:ext uri="{FF2B5EF4-FFF2-40B4-BE49-F238E27FC236}">
                        <a16:creationId xmlns:a16="http://schemas.microsoft.com/office/drawing/2014/main" id="{FF9A14B9-78F4-46DD-BEBF-C28947F20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2">
                    <a:extLst>
                      <a:ext uri="{FF2B5EF4-FFF2-40B4-BE49-F238E27FC236}">
                        <a16:creationId xmlns:a16="http://schemas.microsoft.com/office/drawing/2014/main" id="{D7FFFA93-B0C6-414B-8A49-51E7986E59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Line 13">
                    <a:extLst>
                      <a:ext uri="{FF2B5EF4-FFF2-40B4-BE49-F238E27FC236}">
                        <a16:creationId xmlns:a16="http://schemas.microsoft.com/office/drawing/2014/main" id="{B0792D9E-EA65-45CF-9C1C-95C4DC61C9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5" name="Line 14">
                    <a:extLst>
                      <a:ext uri="{FF2B5EF4-FFF2-40B4-BE49-F238E27FC236}">
                        <a16:creationId xmlns:a16="http://schemas.microsoft.com/office/drawing/2014/main" id="{EB169EF0-9953-473E-921B-4FEDFD15A1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7" name="Text Box 15">
                <a:extLst>
                  <a:ext uri="{FF2B5EF4-FFF2-40B4-BE49-F238E27FC236}">
                    <a16:creationId xmlns:a16="http://schemas.microsoft.com/office/drawing/2014/main" id="{64EB3160-EA77-442F-9BD4-43F85A37D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204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11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785444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47610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333299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333299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 err="1">
                          <a:solidFill>
                            <a:srgbClr val="333299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solidFill>
                          <a:srgbClr val="333299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6D62F19-DE96-4D55-9A31-A882DA1B189C}"/>
              </a:ext>
            </a:extLst>
          </p:cNvPr>
          <p:cNvSpPr txBox="1"/>
          <p:nvPr/>
        </p:nvSpPr>
        <p:spPr>
          <a:xfrm>
            <a:off x="0" y="2068268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S</a:t>
            </a:r>
            <a:r>
              <a:rPr lang="en-US" altLang="en-US" sz="1800" dirty="0"/>
              <a:t>tack(C,</a:t>
            </a:r>
            <a:r>
              <a:rPr lang="en-US" altLang="en-US" dirty="0"/>
              <a:t>B</a:t>
            </a:r>
            <a:r>
              <a:rPr lang="en-US" altLang="en-US" sz="1800" dirty="0"/>
              <a:t>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Add - [</a:t>
            </a:r>
            <a:r>
              <a:rPr lang="en-US" altLang="en-US" dirty="0" err="1"/>
              <a:t>H</a:t>
            </a:r>
            <a:r>
              <a:rPr lang="en-US" altLang="en-US" sz="1800" dirty="0" err="1"/>
              <a:t>andempty</a:t>
            </a:r>
            <a:r>
              <a:rPr lang="en-US" altLang="en-US" sz="1800" dirty="0"/>
              <a:t>, On(C,</a:t>
            </a:r>
            <a:r>
              <a:rPr lang="en-US" altLang="en-US" dirty="0"/>
              <a:t>B</a:t>
            </a:r>
            <a:r>
              <a:rPr lang="en-US" altLang="en-US" sz="1800" dirty="0"/>
              <a:t>), Clear(C)]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Delete - [Holding(C), Clear(B)]</a:t>
            </a:r>
            <a:endParaRPr lang="en-US" altLang="en-US" sz="1800" b="1" dirty="0"/>
          </a:p>
        </p:txBody>
      </p:sp>
      <p:grpSp>
        <p:nvGrpSpPr>
          <p:cNvPr id="86" name="Group 122">
            <a:extLst>
              <a:ext uri="{FF2B5EF4-FFF2-40B4-BE49-F238E27FC236}">
                <a16:creationId xmlns:a16="http://schemas.microsoft.com/office/drawing/2014/main" id="{3C0BD312-611B-4217-B3AF-3F29F813A215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87" name="Rectangle 113">
              <a:extLst>
                <a:ext uri="{FF2B5EF4-FFF2-40B4-BE49-F238E27FC236}">
                  <a16:creationId xmlns:a16="http://schemas.microsoft.com/office/drawing/2014/main" id="{07B1E164-2A47-44F6-9D87-EDF6CB872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8" name="Group 4">
              <a:extLst>
                <a:ext uri="{FF2B5EF4-FFF2-40B4-BE49-F238E27FC236}">
                  <a16:creationId xmlns:a16="http://schemas.microsoft.com/office/drawing/2014/main" id="{A0884949-E25E-4624-86AD-668AD7998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9" name="Group 5">
                <a:extLst>
                  <a:ext uri="{FF2B5EF4-FFF2-40B4-BE49-F238E27FC236}">
                    <a16:creationId xmlns:a16="http://schemas.microsoft.com/office/drawing/2014/main" id="{046B146F-8895-477F-8110-8C0559623C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1" name="Rectangle 6">
                  <a:extLst>
                    <a:ext uri="{FF2B5EF4-FFF2-40B4-BE49-F238E27FC236}">
                      <a16:creationId xmlns:a16="http://schemas.microsoft.com/office/drawing/2014/main" id="{2FE739B2-3273-4BBF-9CD2-077976C21D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" name="Rectangle 7">
                  <a:extLst>
                    <a:ext uri="{FF2B5EF4-FFF2-40B4-BE49-F238E27FC236}">
                      <a16:creationId xmlns:a16="http://schemas.microsoft.com/office/drawing/2014/main" id="{01156BFC-C062-4A93-9B26-ABD07C3A3A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93" name="Rectangle 9">
                  <a:extLst>
                    <a:ext uri="{FF2B5EF4-FFF2-40B4-BE49-F238E27FC236}">
                      <a16:creationId xmlns:a16="http://schemas.microsoft.com/office/drawing/2014/main" id="{C4A64CD1-92D3-4A6C-9B5B-4941C385FB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6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94" name="Group 10">
                  <a:extLst>
                    <a:ext uri="{FF2B5EF4-FFF2-40B4-BE49-F238E27FC236}">
                      <a16:creationId xmlns:a16="http://schemas.microsoft.com/office/drawing/2014/main" id="{56731209-C668-463D-ACB6-042C147697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95" name="Line 11">
                    <a:extLst>
                      <a:ext uri="{FF2B5EF4-FFF2-40B4-BE49-F238E27FC236}">
                        <a16:creationId xmlns:a16="http://schemas.microsoft.com/office/drawing/2014/main" id="{5DD2654E-E71F-4E87-A95A-FF3A1C67CA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6" name="Line 12">
                    <a:extLst>
                      <a:ext uri="{FF2B5EF4-FFF2-40B4-BE49-F238E27FC236}">
                        <a16:creationId xmlns:a16="http://schemas.microsoft.com/office/drawing/2014/main" id="{D99922ED-1B0F-4B3D-9913-B40EE522C8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7" name="Line 13">
                    <a:extLst>
                      <a:ext uri="{FF2B5EF4-FFF2-40B4-BE49-F238E27FC236}">
                        <a16:creationId xmlns:a16="http://schemas.microsoft.com/office/drawing/2014/main" id="{AD7C12FA-0BC4-42DE-8972-2DDB029BA1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8" name="Line 14">
                    <a:extLst>
                      <a:ext uri="{FF2B5EF4-FFF2-40B4-BE49-F238E27FC236}">
                        <a16:creationId xmlns:a16="http://schemas.microsoft.com/office/drawing/2014/main" id="{B8DB0730-13E9-4DC7-A0CE-CCF161160E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0" name="Text Box 15">
                <a:extLst>
                  <a:ext uri="{FF2B5EF4-FFF2-40B4-BE49-F238E27FC236}">
                    <a16:creationId xmlns:a16="http://schemas.microsoft.com/office/drawing/2014/main" id="{BF841D38-57E8-4697-9096-1F2514819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99" name="Group 122">
            <a:extLst>
              <a:ext uri="{FF2B5EF4-FFF2-40B4-BE49-F238E27FC236}">
                <a16:creationId xmlns:a16="http://schemas.microsoft.com/office/drawing/2014/main" id="{0749D55F-C341-4238-A503-48D8D2F82A03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27760"/>
            <a:ext cx="1948779" cy="1707764"/>
            <a:chOff x="480" y="1008"/>
            <a:chExt cx="1109" cy="958"/>
          </a:xfrm>
        </p:grpSpPr>
        <p:sp>
          <p:nvSpPr>
            <p:cNvPr id="100" name="Rectangle 113">
              <a:extLst>
                <a:ext uri="{FF2B5EF4-FFF2-40B4-BE49-F238E27FC236}">
                  <a16:creationId xmlns:a16="http://schemas.microsoft.com/office/drawing/2014/main" id="{3F731F5F-F5EE-4179-A2D0-4B34B64A6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up 4">
              <a:extLst>
                <a:ext uri="{FF2B5EF4-FFF2-40B4-BE49-F238E27FC236}">
                  <a16:creationId xmlns:a16="http://schemas.microsoft.com/office/drawing/2014/main" id="{90C7E988-667F-4FB4-877D-E4DF4C2E9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2" name="Group 5">
                <a:extLst>
                  <a:ext uri="{FF2B5EF4-FFF2-40B4-BE49-F238E27FC236}">
                    <a16:creationId xmlns:a16="http://schemas.microsoft.com/office/drawing/2014/main" id="{E455EBC9-C76E-4744-A09F-A37014FD27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04" name="Rectangle 6">
                  <a:extLst>
                    <a:ext uri="{FF2B5EF4-FFF2-40B4-BE49-F238E27FC236}">
                      <a16:creationId xmlns:a16="http://schemas.microsoft.com/office/drawing/2014/main" id="{F3010A52-94B2-44C1-A233-A85C47BEE1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Rectangle 7">
                  <a:extLst>
                    <a:ext uri="{FF2B5EF4-FFF2-40B4-BE49-F238E27FC236}">
                      <a16:creationId xmlns:a16="http://schemas.microsoft.com/office/drawing/2014/main" id="{40F0B8CE-CFA6-4D47-B747-E3578F476A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106" name="Rectangle 9">
                  <a:extLst>
                    <a:ext uri="{FF2B5EF4-FFF2-40B4-BE49-F238E27FC236}">
                      <a16:creationId xmlns:a16="http://schemas.microsoft.com/office/drawing/2014/main" id="{C8DA77C5-F752-449A-9706-914E174EC5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3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107" name="Group 10">
                  <a:extLst>
                    <a:ext uri="{FF2B5EF4-FFF2-40B4-BE49-F238E27FC236}">
                      <a16:creationId xmlns:a16="http://schemas.microsoft.com/office/drawing/2014/main" id="{8570BDD0-120E-401D-AE8C-3F8ED8B1DC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8" name="Line 11">
                    <a:extLst>
                      <a:ext uri="{FF2B5EF4-FFF2-40B4-BE49-F238E27FC236}">
                        <a16:creationId xmlns:a16="http://schemas.microsoft.com/office/drawing/2014/main" id="{E614332C-6944-41CA-9C66-80C77B8873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Line 12">
                    <a:extLst>
                      <a:ext uri="{FF2B5EF4-FFF2-40B4-BE49-F238E27FC236}">
                        <a16:creationId xmlns:a16="http://schemas.microsoft.com/office/drawing/2014/main" id="{D4CDF861-420C-4424-8039-0D9E53FBFE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0" name="Line 13">
                    <a:extLst>
                      <a:ext uri="{FF2B5EF4-FFF2-40B4-BE49-F238E27FC236}">
                        <a16:creationId xmlns:a16="http://schemas.microsoft.com/office/drawing/2014/main" id="{7E6984FF-BD9E-4AF2-A74B-38C8D01EAA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Line 14">
                    <a:extLst>
                      <a:ext uri="{FF2B5EF4-FFF2-40B4-BE49-F238E27FC236}">
                        <a16:creationId xmlns:a16="http://schemas.microsoft.com/office/drawing/2014/main" id="{E54757BE-FD3C-4B7C-977A-92D2036CB3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3" name="Text Box 15">
                <a:extLst>
                  <a:ext uri="{FF2B5EF4-FFF2-40B4-BE49-F238E27FC236}">
                    <a16:creationId xmlns:a16="http://schemas.microsoft.com/office/drawing/2014/main" id="{B0809E54-312D-4830-92C2-FB870232CD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087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12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96615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Holding(A)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/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86" name="Group 122">
            <a:extLst>
              <a:ext uri="{FF2B5EF4-FFF2-40B4-BE49-F238E27FC236}">
                <a16:creationId xmlns:a16="http://schemas.microsoft.com/office/drawing/2014/main" id="{43E71A5E-B3C8-4816-9D41-4B704203B838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87" name="Rectangle 113">
              <a:extLst>
                <a:ext uri="{FF2B5EF4-FFF2-40B4-BE49-F238E27FC236}">
                  <a16:creationId xmlns:a16="http://schemas.microsoft.com/office/drawing/2014/main" id="{236D259C-CC3C-48CF-B1BD-32D461EC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8" name="Group 4">
              <a:extLst>
                <a:ext uri="{FF2B5EF4-FFF2-40B4-BE49-F238E27FC236}">
                  <a16:creationId xmlns:a16="http://schemas.microsoft.com/office/drawing/2014/main" id="{4283B679-98A6-469D-ACBD-9A151A34B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9" name="Group 5">
                <a:extLst>
                  <a:ext uri="{FF2B5EF4-FFF2-40B4-BE49-F238E27FC236}">
                    <a16:creationId xmlns:a16="http://schemas.microsoft.com/office/drawing/2014/main" id="{B6FCEDFA-0546-4A89-ADD3-9FE7E7941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1" name="Rectangle 6">
                  <a:extLst>
                    <a:ext uri="{FF2B5EF4-FFF2-40B4-BE49-F238E27FC236}">
                      <a16:creationId xmlns:a16="http://schemas.microsoft.com/office/drawing/2014/main" id="{4901B92C-8019-4F0F-9F31-8069DD9DA4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" name="Rectangle 7">
                  <a:extLst>
                    <a:ext uri="{FF2B5EF4-FFF2-40B4-BE49-F238E27FC236}">
                      <a16:creationId xmlns:a16="http://schemas.microsoft.com/office/drawing/2014/main" id="{034C3544-11FC-4022-8F8D-91FD67CB9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93" name="Rectangle 9">
                  <a:extLst>
                    <a:ext uri="{FF2B5EF4-FFF2-40B4-BE49-F238E27FC236}">
                      <a16:creationId xmlns:a16="http://schemas.microsoft.com/office/drawing/2014/main" id="{187ADCDB-5C84-4F2F-802A-249F4A335A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6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94" name="Group 10">
                  <a:extLst>
                    <a:ext uri="{FF2B5EF4-FFF2-40B4-BE49-F238E27FC236}">
                      <a16:creationId xmlns:a16="http://schemas.microsoft.com/office/drawing/2014/main" id="{4328DFE9-275B-46B6-A0C3-DEF30D66D3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95" name="Line 11">
                    <a:extLst>
                      <a:ext uri="{FF2B5EF4-FFF2-40B4-BE49-F238E27FC236}">
                        <a16:creationId xmlns:a16="http://schemas.microsoft.com/office/drawing/2014/main" id="{70A7CE48-51CE-4CC5-90FE-F975B831C0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6" name="Line 12">
                    <a:extLst>
                      <a:ext uri="{FF2B5EF4-FFF2-40B4-BE49-F238E27FC236}">
                        <a16:creationId xmlns:a16="http://schemas.microsoft.com/office/drawing/2014/main" id="{0D531004-36F8-404B-9A2A-7BC461DDCD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7" name="Line 13">
                    <a:extLst>
                      <a:ext uri="{FF2B5EF4-FFF2-40B4-BE49-F238E27FC236}">
                        <a16:creationId xmlns:a16="http://schemas.microsoft.com/office/drawing/2014/main" id="{3C8115F1-241A-46B2-81C1-96AE42E447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8" name="Line 14">
                    <a:extLst>
                      <a:ext uri="{FF2B5EF4-FFF2-40B4-BE49-F238E27FC236}">
                        <a16:creationId xmlns:a16="http://schemas.microsoft.com/office/drawing/2014/main" id="{26408C0B-D475-427C-A627-41B659F7E5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0" name="Text Box 15">
                <a:extLst>
                  <a:ext uri="{FF2B5EF4-FFF2-40B4-BE49-F238E27FC236}">
                    <a16:creationId xmlns:a16="http://schemas.microsoft.com/office/drawing/2014/main" id="{644D6C5F-3321-40BB-B885-77651D8DF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99" name="Group 122">
            <a:extLst>
              <a:ext uri="{FF2B5EF4-FFF2-40B4-BE49-F238E27FC236}">
                <a16:creationId xmlns:a16="http://schemas.microsoft.com/office/drawing/2014/main" id="{9A8AF4D5-5C73-4E5E-8D7A-354F64F4122D}"/>
              </a:ext>
            </a:extLst>
          </p:cNvPr>
          <p:cNvGrpSpPr>
            <a:grpSpLocks/>
          </p:cNvGrpSpPr>
          <p:nvPr/>
        </p:nvGrpSpPr>
        <p:grpSpPr bwMode="auto">
          <a:xfrm>
            <a:off x="7585772" y="1127760"/>
            <a:ext cx="1948779" cy="1707764"/>
            <a:chOff x="480" y="1008"/>
            <a:chExt cx="1109" cy="958"/>
          </a:xfrm>
        </p:grpSpPr>
        <p:sp>
          <p:nvSpPr>
            <p:cNvPr id="100" name="Rectangle 113">
              <a:extLst>
                <a:ext uri="{FF2B5EF4-FFF2-40B4-BE49-F238E27FC236}">
                  <a16:creationId xmlns:a16="http://schemas.microsoft.com/office/drawing/2014/main" id="{C9AC9BB8-7F86-4C98-AAD2-38F5310AE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1" name="Group 4">
              <a:extLst>
                <a:ext uri="{FF2B5EF4-FFF2-40B4-BE49-F238E27FC236}">
                  <a16:creationId xmlns:a16="http://schemas.microsoft.com/office/drawing/2014/main" id="{795A0BA8-2203-4F21-93BC-40ABE9C89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2" name="Group 5">
                <a:extLst>
                  <a:ext uri="{FF2B5EF4-FFF2-40B4-BE49-F238E27FC236}">
                    <a16:creationId xmlns:a16="http://schemas.microsoft.com/office/drawing/2014/main" id="{665A0BCC-8BDD-4E5C-A382-91DC4C71C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04" name="Rectangle 6">
                  <a:extLst>
                    <a:ext uri="{FF2B5EF4-FFF2-40B4-BE49-F238E27FC236}">
                      <a16:creationId xmlns:a16="http://schemas.microsoft.com/office/drawing/2014/main" id="{8F46EBF2-3319-40A0-AAC8-EA2341F53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Rectangle 7">
                  <a:extLst>
                    <a:ext uri="{FF2B5EF4-FFF2-40B4-BE49-F238E27FC236}">
                      <a16:creationId xmlns:a16="http://schemas.microsoft.com/office/drawing/2014/main" id="{8791499B-490C-4D20-89D3-665F95F47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106" name="Rectangle 9">
                  <a:extLst>
                    <a:ext uri="{FF2B5EF4-FFF2-40B4-BE49-F238E27FC236}">
                      <a16:creationId xmlns:a16="http://schemas.microsoft.com/office/drawing/2014/main" id="{2D305442-3401-487E-8861-E7E4F7F13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3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107" name="Group 10">
                  <a:extLst>
                    <a:ext uri="{FF2B5EF4-FFF2-40B4-BE49-F238E27FC236}">
                      <a16:creationId xmlns:a16="http://schemas.microsoft.com/office/drawing/2014/main" id="{3964A69B-D176-469B-B0BD-2D62BE1EFB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8" name="Line 11">
                    <a:extLst>
                      <a:ext uri="{FF2B5EF4-FFF2-40B4-BE49-F238E27FC236}">
                        <a16:creationId xmlns:a16="http://schemas.microsoft.com/office/drawing/2014/main" id="{9D78D341-D1BC-408E-85A0-CC07B27D59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Line 12">
                    <a:extLst>
                      <a:ext uri="{FF2B5EF4-FFF2-40B4-BE49-F238E27FC236}">
                        <a16:creationId xmlns:a16="http://schemas.microsoft.com/office/drawing/2014/main" id="{B673D43C-3191-4904-B8D7-D2DC56A39A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0" name="Line 13">
                    <a:extLst>
                      <a:ext uri="{FF2B5EF4-FFF2-40B4-BE49-F238E27FC236}">
                        <a16:creationId xmlns:a16="http://schemas.microsoft.com/office/drawing/2014/main" id="{243484DE-E6BC-4F12-A816-A1FAE67E5D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Line 14">
                    <a:extLst>
                      <a:ext uri="{FF2B5EF4-FFF2-40B4-BE49-F238E27FC236}">
                        <a16:creationId xmlns:a16="http://schemas.microsoft.com/office/drawing/2014/main" id="{8CE26787-5664-48F1-ACE0-B981A2A7D7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3" name="Text Box 15">
                <a:extLst>
                  <a:ext uri="{FF2B5EF4-FFF2-40B4-BE49-F238E27FC236}">
                    <a16:creationId xmlns:a16="http://schemas.microsoft.com/office/drawing/2014/main" id="{75CE90F2-B59D-42B7-A966-A86AC6909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25208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3158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Holding(A) 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Holding(A)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/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112" name="Group 122">
            <a:extLst>
              <a:ext uri="{FF2B5EF4-FFF2-40B4-BE49-F238E27FC236}">
                <a16:creationId xmlns:a16="http://schemas.microsoft.com/office/drawing/2014/main" id="{92F7380D-822A-4DBC-BE1C-4DB012290D6A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113" name="Rectangle 113">
              <a:extLst>
                <a:ext uri="{FF2B5EF4-FFF2-40B4-BE49-F238E27FC236}">
                  <a16:creationId xmlns:a16="http://schemas.microsoft.com/office/drawing/2014/main" id="{99AFEB92-A58D-4572-BD39-4258D335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37B85F05-D453-4FB8-B179-9C6BE268B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15" name="Group 5">
                <a:extLst>
                  <a:ext uri="{FF2B5EF4-FFF2-40B4-BE49-F238E27FC236}">
                    <a16:creationId xmlns:a16="http://schemas.microsoft.com/office/drawing/2014/main" id="{DF113856-9FD1-4C31-BE27-5C8BF536C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7" name="Rectangle 6">
                  <a:extLst>
                    <a:ext uri="{FF2B5EF4-FFF2-40B4-BE49-F238E27FC236}">
                      <a16:creationId xmlns:a16="http://schemas.microsoft.com/office/drawing/2014/main" id="{3365D114-1F6A-4594-9C02-5FD1CEE3A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tangle 9">
                  <a:extLst>
                    <a:ext uri="{FF2B5EF4-FFF2-40B4-BE49-F238E27FC236}">
                      <a16:creationId xmlns:a16="http://schemas.microsoft.com/office/drawing/2014/main" id="{B23DFBA3-5364-4CEB-B798-B1DE9FAA1D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120" name="Group 10">
                  <a:extLst>
                    <a:ext uri="{FF2B5EF4-FFF2-40B4-BE49-F238E27FC236}">
                      <a16:creationId xmlns:a16="http://schemas.microsoft.com/office/drawing/2014/main" id="{A8DDBCDD-1466-4C4A-B6DF-CC95565DF0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21" name="Line 11">
                    <a:extLst>
                      <a:ext uri="{FF2B5EF4-FFF2-40B4-BE49-F238E27FC236}">
                        <a16:creationId xmlns:a16="http://schemas.microsoft.com/office/drawing/2014/main" id="{1487F40F-D42D-42B6-A030-A5BB3DC4C1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2" name="Line 12">
                    <a:extLst>
                      <a:ext uri="{FF2B5EF4-FFF2-40B4-BE49-F238E27FC236}">
                        <a16:creationId xmlns:a16="http://schemas.microsoft.com/office/drawing/2014/main" id="{BEE4B663-1702-42C8-B82E-A4C1CD5FB7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3" name="Line 13">
                    <a:extLst>
                      <a:ext uri="{FF2B5EF4-FFF2-40B4-BE49-F238E27FC236}">
                        <a16:creationId xmlns:a16="http://schemas.microsoft.com/office/drawing/2014/main" id="{5E6C3370-2C5B-462C-8723-AC559BA8A6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4" name="Line 14">
                    <a:extLst>
                      <a:ext uri="{FF2B5EF4-FFF2-40B4-BE49-F238E27FC236}">
                        <a16:creationId xmlns:a16="http://schemas.microsoft.com/office/drawing/2014/main" id="{3EA81F42-C772-46AB-979D-7A9DBC5039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6" name="Text Box 15">
                <a:extLst>
                  <a:ext uri="{FF2B5EF4-FFF2-40B4-BE49-F238E27FC236}">
                    <a16:creationId xmlns:a16="http://schemas.microsoft.com/office/drawing/2014/main" id="{E6FA42F2-1273-4280-B5B7-C00C3A7324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8" name="Group 122">
            <a:extLst>
              <a:ext uri="{FF2B5EF4-FFF2-40B4-BE49-F238E27FC236}">
                <a16:creationId xmlns:a16="http://schemas.microsoft.com/office/drawing/2014/main" id="{FC6D4E7A-04A1-465A-95DD-D8B831B3D438}"/>
              </a:ext>
            </a:extLst>
          </p:cNvPr>
          <p:cNvGrpSpPr>
            <a:grpSpLocks/>
          </p:cNvGrpSpPr>
          <p:nvPr/>
        </p:nvGrpSpPr>
        <p:grpSpPr bwMode="auto">
          <a:xfrm>
            <a:off x="7587014" y="1128101"/>
            <a:ext cx="1948779" cy="1707764"/>
            <a:chOff x="480" y="1008"/>
            <a:chExt cx="1109" cy="958"/>
          </a:xfrm>
        </p:grpSpPr>
        <p:sp>
          <p:nvSpPr>
            <p:cNvPr id="139" name="Rectangle 113">
              <a:extLst>
                <a:ext uri="{FF2B5EF4-FFF2-40B4-BE49-F238E27FC236}">
                  <a16:creationId xmlns:a16="http://schemas.microsoft.com/office/drawing/2014/main" id="{39D87FF3-D3E3-4A13-8FB5-0A0B746DB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0" name="Group 4">
              <a:extLst>
                <a:ext uri="{FF2B5EF4-FFF2-40B4-BE49-F238E27FC236}">
                  <a16:creationId xmlns:a16="http://schemas.microsoft.com/office/drawing/2014/main" id="{04633273-3FB0-44B1-BC77-B1BEC65B3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41" name="Group 5">
                <a:extLst>
                  <a:ext uri="{FF2B5EF4-FFF2-40B4-BE49-F238E27FC236}">
                    <a16:creationId xmlns:a16="http://schemas.microsoft.com/office/drawing/2014/main" id="{F6D5F623-C228-4C01-B70C-5A630B0FAA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43" name="Rectangle 6">
                  <a:extLst>
                    <a:ext uri="{FF2B5EF4-FFF2-40B4-BE49-F238E27FC236}">
                      <a16:creationId xmlns:a16="http://schemas.microsoft.com/office/drawing/2014/main" id="{60C73DAB-E9A1-466D-A336-05C57E46FF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5" name="Rectangle 9">
                  <a:extLst>
                    <a:ext uri="{FF2B5EF4-FFF2-40B4-BE49-F238E27FC236}">
                      <a16:creationId xmlns:a16="http://schemas.microsoft.com/office/drawing/2014/main" id="{D6555D40-7B33-4FE2-A989-53B22ECFDC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155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146" name="Group 10">
                  <a:extLst>
                    <a:ext uri="{FF2B5EF4-FFF2-40B4-BE49-F238E27FC236}">
                      <a16:creationId xmlns:a16="http://schemas.microsoft.com/office/drawing/2014/main" id="{14CC36BC-35E2-4F39-A6A5-9AED18B03D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7" name="Line 11">
                    <a:extLst>
                      <a:ext uri="{FF2B5EF4-FFF2-40B4-BE49-F238E27FC236}">
                        <a16:creationId xmlns:a16="http://schemas.microsoft.com/office/drawing/2014/main" id="{8BEF4D47-3E80-43C8-8568-C5162D4D11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8" name="Line 12">
                    <a:extLst>
                      <a:ext uri="{FF2B5EF4-FFF2-40B4-BE49-F238E27FC236}">
                        <a16:creationId xmlns:a16="http://schemas.microsoft.com/office/drawing/2014/main" id="{47645884-4CE1-43A5-A6AF-E9055FA9F9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9" name="Line 13">
                    <a:extLst>
                      <a:ext uri="{FF2B5EF4-FFF2-40B4-BE49-F238E27FC236}">
                        <a16:creationId xmlns:a16="http://schemas.microsoft.com/office/drawing/2014/main" id="{2ABB524F-8495-4912-8A66-081638FCB9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Line 14">
                    <a:extLst>
                      <a:ext uri="{FF2B5EF4-FFF2-40B4-BE49-F238E27FC236}">
                        <a16:creationId xmlns:a16="http://schemas.microsoft.com/office/drawing/2014/main" id="{6F0D6687-3780-4016-97FF-757E12583B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42" name="Text Box 15">
                <a:extLst>
                  <a:ext uri="{FF2B5EF4-FFF2-40B4-BE49-F238E27FC236}">
                    <a16:creationId xmlns:a16="http://schemas.microsoft.com/office/drawing/2014/main" id="{9FB75006-08E0-46CD-9CF7-C2FBDD7B49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7582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13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09185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TABLE)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Clear(A)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Handempy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Pickup(A) 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Holding(A)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/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34" name="Group 122">
            <a:extLst>
              <a:ext uri="{FF2B5EF4-FFF2-40B4-BE49-F238E27FC236}">
                <a16:creationId xmlns:a16="http://schemas.microsoft.com/office/drawing/2014/main" id="{C8F8C15C-29F7-42CD-80B8-942996EB7E40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48D84F85-D899-475E-AC02-8E380E210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43AD3A66-B98E-402F-952E-04344C809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A62552BE-C432-4CD3-88ED-60BCA494B8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19478757-F991-4721-B676-90DC98FDE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12E58199-58BB-459E-8CA8-16E6A67CF6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41" name="Group 10">
                  <a:extLst>
                    <a:ext uri="{FF2B5EF4-FFF2-40B4-BE49-F238E27FC236}">
                      <a16:creationId xmlns:a16="http://schemas.microsoft.com/office/drawing/2014/main" id="{98E38C90-9ED5-4B08-A515-6F4604FFD4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2" name="Line 11">
                    <a:extLst>
                      <a:ext uri="{FF2B5EF4-FFF2-40B4-BE49-F238E27FC236}">
                        <a16:creationId xmlns:a16="http://schemas.microsoft.com/office/drawing/2014/main" id="{4F3EA7F4-3785-495A-827A-BC843BBC8F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Line 12">
                    <a:extLst>
                      <a:ext uri="{FF2B5EF4-FFF2-40B4-BE49-F238E27FC236}">
                        <a16:creationId xmlns:a16="http://schemas.microsoft.com/office/drawing/2014/main" id="{0B03B9A7-F74F-42AC-BF3A-DFFCFEFEE5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3">
                    <a:extLst>
                      <a:ext uri="{FF2B5EF4-FFF2-40B4-BE49-F238E27FC236}">
                        <a16:creationId xmlns:a16="http://schemas.microsoft.com/office/drawing/2014/main" id="{E8047108-EC65-42F5-BBDF-1B98E311D3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Line 14">
                    <a:extLst>
                      <a:ext uri="{FF2B5EF4-FFF2-40B4-BE49-F238E27FC236}">
                        <a16:creationId xmlns:a16="http://schemas.microsoft.com/office/drawing/2014/main" id="{03D9E41C-6DA2-4A02-BD98-54BA433532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D9BB0DC0-E912-4612-ACD7-5DE7CAF51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2" name="Group 122">
            <a:extLst>
              <a:ext uri="{FF2B5EF4-FFF2-40B4-BE49-F238E27FC236}">
                <a16:creationId xmlns:a16="http://schemas.microsoft.com/office/drawing/2014/main" id="{F3D9B22D-5312-44EA-A5E2-47A754B3628B}"/>
              </a:ext>
            </a:extLst>
          </p:cNvPr>
          <p:cNvGrpSpPr>
            <a:grpSpLocks/>
          </p:cNvGrpSpPr>
          <p:nvPr/>
        </p:nvGrpSpPr>
        <p:grpSpPr bwMode="auto">
          <a:xfrm>
            <a:off x="7587014" y="1128101"/>
            <a:ext cx="1948779" cy="1707764"/>
            <a:chOff x="480" y="1008"/>
            <a:chExt cx="1109" cy="958"/>
          </a:xfrm>
        </p:grpSpPr>
        <p:sp>
          <p:nvSpPr>
            <p:cNvPr id="73" name="Rectangle 113">
              <a:extLst>
                <a:ext uri="{FF2B5EF4-FFF2-40B4-BE49-F238E27FC236}">
                  <a16:creationId xmlns:a16="http://schemas.microsoft.com/office/drawing/2014/main" id="{09E5BA24-A82D-475E-A637-7D284ADB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4" name="Group 4">
              <a:extLst>
                <a:ext uri="{FF2B5EF4-FFF2-40B4-BE49-F238E27FC236}">
                  <a16:creationId xmlns:a16="http://schemas.microsoft.com/office/drawing/2014/main" id="{58AB9FE1-1068-4B84-8C3A-DA9962477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5" name="Group 5">
                <a:extLst>
                  <a:ext uri="{FF2B5EF4-FFF2-40B4-BE49-F238E27FC236}">
                    <a16:creationId xmlns:a16="http://schemas.microsoft.com/office/drawing/2014/main" id="{67F4E577-762B-43B8-ACD3-07AFE0CC2A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7" name="Rectangle 6">
                  <a:extLst>
                    <a:ext uri="{FF2B5EF4-FFF2-40B4-BE49-F238E27FC236}">
                      <a16:creationId xmlns:a16="http://schemas.microsoft.com/office/drawing/2014/main" id="{489AFA38-2E46-4199-BD55-6F97B2C96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tangle 9">
                  <a:extLst>
                    <a:ext uri="{FF2B5EF4-FFF2-40B4-BE49-F238E27FC236}">
                      <a16:creationId xmlns:a16="http://schemas.microsoft.com/office/drawing/2014/main" id="{78B236F4-87CF-4E4A-9BD0-C0FDFD17F1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155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79" name="Group 10">
                  <a:extLst>
                    <a:ext uri="{FF2B5EF4-FFF2-40B4-BE49-F238E27FC236}">
                      <a16:creationId xmlns:a16="http://schemas.microsoft.com/office/drawing/2014/main" id="{210CAA57-3E23-4FD7-8831-1C62428839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0" name="Line 11">
                    <a:extLst>
                      <a:ext uri="{FF2B5EF4-FFF2-40B4-BE49-F238E27FC236}">
                        <a16:creationId xmlns:a16="http://schemas.microsoft.com/office/drawing/2014/main" id="{A7F47FA0-363A-419D-86D4-0D27E83226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Line 12">
                    <a:extLst>
                      <a:ext uri="{FF2B5EF4-FFF2-40B4-BE49-F238E27FC236}">
                        <a16:creationId xmlns:a16="http://schemas.microsoft.com/office/drawing/2014/main" id="{408F22E0-D83A-43A8-A966-A5CE0022F4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Line 13">
                    <a:extLst>
                      <a:ext uri="{FF2B5EF4-FFF2-40B4-BE49-F238E27FC236}">
                        <a16:creationId xmlns:a16="http://schemas.microsoft.com/office/drawing/2014/main" id="{3D10F3AE-7E1B-4D61-B03E-74CE010515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4">
                    <a:extLst>
                      <a:ext uri="{FF2B5EF4-FFF2-40B4-BE49-F238E27FC236}">
                        <a16:creationId xmlns:a16="http://schemas.microsoft.com/office/drawing/2014/main" id="{168E2C18-E622-4D6A-B1D1-5591DF154E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6" name="Text Box 15">
                <a:extLst>
                  <a:ext uri="{FF2B5EF4-FFF2-40B4-BE49-F238E27FC236}">
                    <a16:creationId xmlns:a16="http://schemas.microsoft.com/office/drawing/2014/main" id="{CFA10344-1C85-4E9E-BD79-96D6D9298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79730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14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69371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TABLE) 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Clear(A) 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Handempy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Pickup(A) 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Holding(A)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8539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32" name="Group 122">
            <a:extLst>
              <a:ext uri="{FF2B5EF4-FFF2-40B4-BE49-F238E27FC236}">
                <a16:creationId xmlns:a16="http://schemas.microsoft.com/office/drawing/2014/main" id="{0170921C-5426-422C-84B5-762198A23A64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33" name="Rectangle 113">
              <a:extLst>
                <a:ext uri="{FF2B5EF4-FFF2-40B4-BE49-F238E27FC236}">
                  <a16:creationId xmlns:a16="http://schemas.microsoft.com/office/drawing/2014/main" id="{B35DD50E-E96A-4D94-BD21-D0344BC71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4" name="Group 4">
              <a:extLst>
                <a:ext uri="{FF2B5EF4-FFF2-40B4-BE49-F238E27FC236}">
                  <a16:creationId xmlns:a16="http://schemas.microsoft.com/office/drawing/2014/main" id="{B75BA312-97AB-4CCD-BCFB-AE60DA0F5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5" name="Group 5">
                <a:extLst>
                  <a:ext uri="{FF2B5EF4-FFF2-40B4-BE49-F238E27FC236}">
                    <a16:creationId xmlns:a16="http://schemas.microsoft.com/office/drawing/2014/main" id="{2B8DC590-E651-445F-B714-73EDEF1A01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7" name="Rectangle 6">
                  <a:extLst>
                    <a:ext uri="{FF2B5EF4-FFF2-40B4-BE49-F238E27FC236}">
                      <a16:creationId xmlns:a16="http://schemas.microsoft.com/office/drawing/2014/main" id="{7CBD43C3-774F-4A22-B91D-A81C90B610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8" name="Rectangle 9">
                  <a:extLst>
                    <a:ext uri="{FF2B5EF4-FFF2-40B4-BE49-F238E27FC236}">
                      <a16:creationId xmlns:a16="http://schemas.microsoft.com/office/drawing/2014/main" id="{EA4B7C0E-3C25-4C54-BC71-E081F7DAFD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39" name="Group 10">
                  <a:extLst>
                    <a:ext uri="{FF2B5EF4-FFF2-40B4-BE49-F238E27FC236}">
                      <a16:creationId xmlns:a16="http://schemas.microsoft.com/office/drawing/2014/main" id="{0FDF9FD3-6B37-4B37-B583-1441443291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0" name="Line 11">
                    <a:extLst>
                      <a:ext uri="{FF2B5EF4-FFF2-40B4-BE49-F238E27FC236}">
                        <a16:creationId xmlns:a16="http://schemas.microsoft.com/office/drawing/2014/main" id="{8FFE888D-4700-464D-B187-AFAE5307D3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Line 12">
                    <a:extLst>
                      <a:ext uri="{FF2B5EF4-FFF2-40B4-BE49-F238E27FC236}">
                        <a16:creationId xmlns:a16="http://schemas.microsoft.com/office/drawing/2014/main" id="{54F97AFA-94F0-4B41-AD20-9F6A0A785A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Line 13">
                    <a:extLst>
                      <a:ext uri="{FF2B5EF4-FFF2-40B4-BE49-F238E27FC236}">
                        <a16:creationId xmlns:a16="http://schemas.microsoft.com/office/drawing/2014/main" id="{4034D5A2-DF4F-48BF-BC8B-483015CD4B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Line 14">
                    <a:extLst>
                      <a:ext uri="{FF2B5EF4-FFF2-40B4-BE49-F238E27FC236}">
                        <a16:creationId xmlns:a16="http://schemas.microsoft.com/office/drawing/2014/main" id="{5D5D9A0C-E6DD-4EBF-B8EF-94C9845807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Text Box 15">
                <a:extLst>
                  <a:ext uri="{FF2B5EF4-FFF2-40B4-BE49-F238E27FC236}">
                    <a16:creationId xmlns:a16="http://schemas.microsoft.com/office/drawing/2014/main" id="{FBF263EA-AF46-49F7-9ABF-4E00845584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3" name="Group 122">
            <a:extLst>
              <a:ext uri="{FF2B5EF4-FFF2-40B4-BE49-F238E27FC236}">
                <a16:creationId xmlns:a16="http://schemas.microsoft.com/office/drawing/2014/main" id="{34D69495-DC08-4BFC-BC55-AD623ACE94B4}"/>
              </a:ext>
            </a:extLst>
          </p:cNvPr>
          <p:cNvGrpSpPr>
            <a:grpSpLocks/>
          </p:cNvGrpSpPr>
          <p:nvPr/>
        </p:nvGrpSpPr>
        <p:grpSpPr bwMode="auto">
          <a:xfrm>
            <a:off x="7587014" y="1128101"/>
            <a:ext cx="1948779" cy="1707764"/>
            <a:chOff x="480" y="1008"/>
            <a:chExt cx="1109" cy="958"/>
          </a:xfrm>
        </p:grpSpPr>
        <p:sp>
          <p:nvSpPr>
            <p:cNvPr id="71" name="Rectangle 113">
              <a:extLst>
                <a:ext uri="{FF2B5EF4-FFF2-40B4-BE49-F238E27FC236}">
                  <a16:creationId xmlns:a16="http://schemas.microsoft.com/office/drawing/2014/main" id="{111BC39B-CAEB-4A7F-97E3-6C87B0A6B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89CF9F1C-8817-41CD-8F37-D5B6E0A23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3" name="Group 5">
                <a:extLst>
                  <a:ext uri="{FF2B5EF4-FFF2-40B4-BE49-F238E27FC236}">
                    <a16:creationId xmlns:a16="http://schemas.microsoft.com/office/drawing/2014/main" id="{2390D8D0-1DDD-4E9D-A964-F254548F06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5" name="Rectangle 6">
                  <a:extLst>
                    <a:ext uri="{FF2B5EF4-FFF2-40B4-BE49-F238E27FC236}">
                      <a16:creationId xmlns:a16="http://schemas.microsoft.com/office/drawing/2014/main" id="{D1A6D03B-CDA8-449F-8067-F153FFBEF3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tangle 9">
                  <a:extLst>
                    <a:ext uri="{FF2B5EF4-FFF2-40B4-BE49-F238E27FC236}">
                      <a16:creationId xmlns:a16="http://schemas.microsoft.com/office/drawing/2014/main" id="{FB220FDD-F6CE-4792-A974-99C7713A1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155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77" name="Group 10">
                  <a:extLst>
                    <a:ext uri="{FF2B5EF4-FFF2-40B4-BE49-F238E27FC236}">
                      <a16:creationId xmlns:a16="http://schemas.microsoft.com/office/drawing/2014/main" id="{C236EEEB-C7DE-407A-A301-0ED0B6FBFC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8" name="Line 11">
                    <a:extLst>
                      <a:ext uri="{FF2B5EF4-FFF2-40B4-BE49-F238E27FC236}">
                        <a16:creationId xmlns:a16="http://schemas.microsoft.com/office/drawing/2014/main" id="{A9A17C4B-4A5A-46D4-87F9-3387C3E081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Line 12">
                    <a:extLst>
                      <a:ext uri="{FF2B5EF4-FFF2-40B4-BE49-F238E27FC236}">
                        <a16:creationId xmlns:a16="http://schemas.microsoft.com/office/drawing/2014/main" id="{FEE0A509-ECE3-4A9C-B080-A2153C9723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Line 13">
                    <a:extLst>
                      <a:ext uri="{FF2B5EF4-FFF2-40B4-BE49-F238E27FC236}">
                        <a16:creationId xmlns:a16="http://schemas.microsoft.com/office/drawing/2014/main" id="{578619B7-D647-4337-8F3B-1FBC068181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Line 14">
                    <a:extLst>
                      <a:ext uri="{FF2B5EF4-FFF2-40B4-BE49-F238E27FC236}">
                        <a16:creationId xmlns:a16="http://schemas.microsoft.com/office/drawing/2014/main" id="{36578DEF-5B82-49E8-A4C0-92EDA6B174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4" name="Text Box 15">
                <a:extLst>
                  <a:ext uri="{FF2B5EF4-FFF2-40B4-BE49-F238E27FC236}">
                    <a16:creationId xmlns:a16="http://schemas.microsoft.com/office/drawing/2014/main" id="{0A7D410E-C683-4413-9965-72536416F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51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66DB-3103-4D83-B9D5-1F430C79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Domain: The Block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A2DD-E926-441D-9448-32EE0821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6530657" cy="2582677"/>
          </a:xfrm>
        </p:spPr>
        <p:txBody>
          <a:bodyPr/>
          <a:lstStyle/>
          <a:p>
            <a:r>
              <a:rPr lang="en-US" sz="2400" dirty="0"/>
              <a:t>There is flat surface and square blocks (all are same size)</a:t>
            </a:r>
          </a:p>
          <a:p>
            <a:r>
              <a:rPr lang="en-US" sz="2400" dirty="0"/>
              <a:t>Blocks can be placed over the flat surface.</a:t>
            </a:r>
          </a:p>
          <a:p>
            <a:r>
              <a:rPr lang="en-US" sz="2400" dirty="0"/>
              <a:t>Blocks can be stacked one upon another.</a:t>
            </a:r>
          </a:p>
          <a:p>
            <a:r>
              <a:rPr lang="en-US" sz="2400" dirty="0"/>
              <a:t>There is a robot arm that can manipulate the blocks. 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7363E3B-533B-43AD-B8F5-43E8A3F99B12}"/>
              </a:ext>
            </a:extLst>
          </p:cNvPr>
          <p:cNvGrpSpPr>
            <a:grpSpLocks/>
          </p:cNvGrpSpPr>
          <p:nvPr/>
        </p:nvGrpSpPr>
        <p:grpSpPr bwMode="auto">
          <a:xfrm>
            <a:off x="7434897" y="1397002"/>
            <a:ext cx="3048000" cy="2438400"/>
            <a:chOff x="3264" y="1344"/>
            <a:chExt cx="1920" cy="15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D531B8-E698-4CE0-89FA-6C83D8A46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7F7199-7CC6-4AD4-9977-7104CAC37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7E3145-3B1E-4CA6-98EC-BF2FEEB1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08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1F23F9-40DD-46EE-9C1E-A570F49CE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064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CCDAE4-C922-48FD-9FB2-0EF11086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0641D9D4-52D5-47BB-81A5-0CB9ADF67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340FAE76-0123-4047-9B46-856642922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4" name="Line 13">
                <a:extLst>
                  <a:ext uri="{FF2B5EF4-FFF2-40B4-BE49-F238E27FC236}">
                    <a16:creationId xmlns:a16="http://schemas.microsoft.com/office/drawing/2014/main" id="{0564D691-4BB6-4C09-A906-2E5E6D7DD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515B03DE-829D-4AE7-BF88-3E005C53C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DF63E0C-5EDF-4E80-81FF-01D38AC104B4}"/>
              </a:ext>
            </a:extLst>
          </p:cNvPr>
          <p:cNvSpPr txBox="1">
            <a:spLocks/>
          </p:cNvSpPr>
          <p:nvPr/>
        </p:nvSpPr>
        <p:spPr bwMode="auto">
          <a:xfrm>
            <a:off x="406400" y="4259081"/>
            <a:ext cx="5796914" cy="227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Action represented as:</a:t>
            </a:r>
          </a:p>
          <a:p>
            <a:pPr lvl="1"/>
            <a:r>
              <a:rPr lang="en-US" sz="2000" kern="0" dirty="0"/>
              <a:t>PUTDOWN(B): Put block B down on the table</a:t>
            </a:r>
          </a:p>
          <a:p>
            <a:pPr lvl="1"/>
            <a:r>
              <a:rPr lang="en-US" sz="2000" kern="0" dirty="0"/>
              <a:t>PICKUP(B): Pickup block B from the table and hold it</a:t>
            </a:r>
          </a:p>
          <a:p>
            <a:pPr lvl="1"/>
            <a:r>
              <a:rPr lang="en-US" sz="2000" kern="0" dirty="0"/>
              <a:t>UNSTACK(C, A): Pickup block C from its current position on block A</a:t>
            </a:r>
          </a:p>
          <a:p>
            <a:pPr lvl="1"/>
            <a:r>
              <a:rPr lang="en-US" sz="2000" kern="0" dirty="0"/>
              <a:t>STACK(C, A): Place block C on block A</a:t>
            </a: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C9137F38-D0CD-491D-B4A1-56BF50FDA497}"/>
              </a:ext>
            </a:extLst>
          </p:cNvPr>
          <p:cNvGrpSpPr>
            <a:grpSpLocks/>
          </p:cNvGrpSpPr>
          <p:nvPr/>
        </p:nvGrpSpPr>
        <p:grpSpPr bwMode="auto">
          <a:xfrm>
            <a:off x="7434897" y="4241798"/>
            <a:ext cx="3048000" cy="2438400"/>
            <a:chOff x="3264" y="1344"/>
            <a:chExt cx="1920" cy="15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26FF5D-B01F-49B7-A9FF-21A3FAF1D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BF4D27-9F8C-43CC-9607-BF346482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DD290C-107F-495B-AA15-54AAE559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0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5DB42C-C21A-4EE1-9A71-2C815A6D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064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199C7B-166F-447D-BDA0-FF5A7F6AB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24" name="Line 11">
                <a:extLst>
                  <a:ext uri="{FF2B5EF4-FFF2-40B4-BE49-F238E27FC236}">
                    <a16:creationId xmlns:a16="http://schemas.microsoft.com/office/drawing/2014/main" id="{832722E3-5B26-418F-B661-92C623753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5" name="Line 12">
                <a:extLst>
                  <a:ext uri="{FF2B5EF4-FFF2-40B4-BE49-F238E27FC236}">
                    <a16:creationId xmlns:a16="http://schemas.microsoft.com/office/drawing/2014/main" id="{4BA7C2D0-0DCE-4B64-A0C6-4C45918E1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DF27E292-74C4-425B-8D15-7D2256FC4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4921E12E-FA98-408B-BE79-CD6B31F5E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CE0875B-AF2E-44D9-B021-A7BD41D0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897" y="4610100"/>
            <a:ext cx="609600" cy="6096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A6751C-A18E-417B-91DD-A63B66CF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840" y="5913121"/>
            <a:ext cx="772160" cy="675136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16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178613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Pickup(A) 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Holding(A)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24378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A67385D2-4FAF-4139-AC48-A1D2D8E0EC1A}"/>
              </a:ext>
            </a:extLst>
          </p:cNvPr>
          <p:cNvSpPr txBox="1"/>
          <p:nvPr/>
        </p:nvSpPr>
        <p:spPr>
          <a:xfrm>
            <a:off x="120009" y="2016170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P</a:t>
            </a:r>
            <a:r>
              <a:rPr lang="en-US" altLang="en-US" sz="1800" dirty="0"/>
              <a:t>ickup(A):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Add - [Holding(A)]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Delete - [</a:t>
            </a:r>
            <a:r>
              <a:rPr lang="en-US" altLang="en-US" dirty="0"/>
              <a:t>O</a:t>
            </a:r>
            <a:r>
              <a:rPr lang="en-US" altLang="en-US" sz="1800" dirty="0"/>
              <a:t>n(A, TABLE), Clear(A), </a:t>
            </a:r>
            <a:r>
              <a:rPr lang="en-US" altLang="en-US" sz="1800" dirty="0" err="1"/>
              <a:t>Handempty</a:t>
            </a:r>
            <a:r>
              <a:rPr lang="en-US" altLang="en-US" sz="1800" dirty="0"/>
              <a:t>]</a:t>
            </a:r>
          </a:p>
        </p:txBody>
      </p:sp>
      <p:grpSp>
        <p:nvGrpSpPr>
          <p:cNvPr id="34" name="Group 122">
            <a:extLst>
              <a:ext uri="{FF2B5EF4-FFF2-40B4-BE49-F238E27FC236}">
                <a16:creationId xmlns:a16="http://schemas.microsoft.com/office/drawing/2014/main" id="{4F9B46DC-7600-4B41-A01C-9B3696C69BB5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C0C49CA6-ADDE-44DB-BD2E-53DF9A86D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72C9F323-983E-4C4F-BE73-24B641589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F4478037-CD2F-4A6D-9200-B276008025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0111B10D-3C77-4AE2-A38C-C8F5BB556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870DA2BB-489B-423C-8733-9D83D8483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41" name="Group 10">
                  <a:extLst>
                    <a:ext uri="{FF2B5EF4-FFF2-40B4-BE49-F238E27FC236}">
                      <a16:creationId xmlns:a16="http://schemas.microsoft.com/office/drawing/2014/main" id="{83F5A7FD-A6B2-417F-81A4-EC6079AC33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2" name="Line 11">
                    <a:extLst>
                      <a:ext uri="{FF2B5EF4-FFF2-40B4-BE49-F238E27FC236}">
                        <a16:creationId xmlns:a16="http://schemas.microsoft.com/office/drawing/2014/main" id="{8B34F314-9F7F-4FFB-9714-8DC8D63C7C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Line 12">
                    <a:extLst>
                      <a:ext uri="{FF2B5EF4-FFF2-40B4-BE49-F238E27FC236}">
                        <a16:creationId xmlns:a16="http://schemas.microsoft.com/office/drawing/2014/main" id="{B7D3BC10-793D-4088-9195-C135CAE14B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3">
                    <a:extLst>
                      <a:ext uri="{FF2B5EF4-FFF2-40B4-BE49-F238E27FC236}">
                        <a16:creationId xmlns:a16="http://schemas.microsoft.com/office/drawing/2014/main" id="{CD5159B7-130B-4B29-959C-ACA2CCBB74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Line 14">
                    <a:extLst>
                      <a:ext uri="{FF2B5EF4-FFF2-40B4-BE49-F238E27FC236}">
                        <a16:creationId xmlns:a16="http://schemas.microsoft.com/office/drawing/2014/main" id="{3B2323EF-265D-435F-BC89-BADAE17BBD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6ABC08F7-9DA2-4995-9742-428BFF271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2" name="Group 122">
            <a:extLst>
              <a:ext uri="{FF2B5EF4-FFF2-40B4-BE49-F238E27FC236}">
                <a16:creationId xmlns:a16="http://schemas.microsoft.com/office/drawing/2014/main" id="{90707A93-8C7A-43DF-886C-0F92C226E5FD}"/>
              </a:ext>
            </a:extLst>
          </p:cNvPr>
          <p:cNvGrpSpPr>
            <a:grpSpLocks/>
          </p:cNvGrpSpPr>
          <p:nvPr/>
        </p:nvGrpSpPr>
        <p:grpSpPr bwMode="auto">
          <a:xfrm>
            <a:off x="7587014" y="1128101"/>
            <a:ext cx="1948779" cy="1707764"/>
            <a:chOff x="480" y="1008"/>
            <a:chExt cx="1109" cy="958"/>
          </a:xfrm>
        </p:grpSpPr>
        <p:sp>
          <p:nvSpPr>
            <p:cNvPr id="73" name="Rectangle 113">
              <a:extLst>
                <a:ext uri="{FF2B5EF4-FFF2-40B4-BE49-F238E27FC236}">
                  <a16:creationId xmlns:a16="http://schemas.microsoft.com/office/drawing/2014/main" id="{8AA176A1-D92D-4BE0-A387-CBC49EF63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4" name="Group 4">
              <a:extLst>
                <a:ext uri="{FF2B5EF4-FFF2-40B4-BE49-F238E27FC236}">
                  <a16:creationId xmlns:a16="http://schemas.microsoft.com/office/drawing/2014/main" id="{23E1293E-C23F-4E28-9F17-ECDFDC3942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5" name="Group 5">
                <a:extLst>
                  <a:ext uri="{FF2B5EF4-FFF2-40B4-BE49-F238E27FC236}">
                    <a16:creationId xmlns:a16="http://schemas.microsoft.com/office/drawing/2014/main" id="{D273ACBE-B96F-4305-B086-FDA6C8B4EF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7" name="Rectangle 6">
                  <a:extLst>
                    <a:ext uri="{FF2B5EF4-FFF2-40B4-BE49-F238E27FC236}">
                      <a16:creationId xmlns:a16="http://schemas.microsoft.com/office/drawing/2014/main" id="{805C6866-C69D-4A58-B230-FD681BD1E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tangle 9">
                  <a:extLst>
                    <a:ext uri="{FF2B5EF4-FFF2-40B4-BE49-F238E27FC236}">
                      <a16:creationId xmlns:a16="http://schemas.microsoft.com/office/drawing/2014/main" id="{5BA410BF-A8C9-4700-8F9C-3DAE9AC059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155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79" name="Group 10">
                  <a:extLst>
                    <a:ext uri="{FF2B5EF4-FFF2-40B4-BE49-F238E27FC236}">
                      <a16:creationId xmlns:a16="http://schemas.microsoft.com/office/drawing/2014/main" id="{3AF713FA-BA93-475B-BFC3-1F54D3C8E6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0" name="Line 11">
                    <a:extLst>
                      <a:ext uri="{FF2B5EF4-FFF2-40B4-BE49-F238E27FC236}">
                        <a16:creationId xmlns:a16="http://schemas.microsoft.com/office/drawing/2014/main" id="{55124505-8CCA-464E-8D9F-8E561FF4A3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Line 12">
                    <a:extLst>
                      <a:ext uri="{FF2B5EF4-FFF2-40B4-BE49-F238E27FC236}">
                        <a16:creationId xmlns:a16="http://schemas.microsoft.com/office/drawing/2014/main" id="{192B17DF-6036-4B13-B63D-A0A04F089B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Line 13">
                    <a:extLst>
                      <a:ext uri="{FF2B5EF4-FFF2-40B4-BE49-F238E27FC236}">
                        <a16:creationId xmlns:a16="http://schemas.microsoft.com/office/drawing/2014/main" id="{427F2FA3-769B-460B-973F-E533A19362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4">
                    <a:extLst>
                      <a:ext uri="{FF2B5EF4-FFF2-40B4-BE49-F238E27FC236}">
                        <a16:creationId xmlns:a16="http://schemas.microsoft.com/office/drawing/2014/main" id="{A75B7752-0AF9-4346-9697-C045FACCEE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6" name="Text Box 15">
                <a:extLst>
                  <a:ext uri="{FF2B5EF4-FFF2-40B4-BE49-F238E27FC236}">
                    <a16:creationId xmlns:a16="http://schemas.microsoft.com/office/drawing/2014/main" id="{F527D1CB-4E3F-4146-BE31-EFB1568EB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1863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17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01196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Holding(A)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24018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333299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9169"/>
              </p:ext>
            </p:extLst>
          </p:nvPr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B), Pickup(A) 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34" name="Group 122">
            <a:extLst>
              <a:ext uri="{FF2B5EF4-FFF2-40B4-BE49-F238E27FC236}">
                <a16:creationId xmlns:a16="http://schemas.microsoft.com/office/drawing/2014/main" id="{F58F6280-BFB5-4B9D-BD8A-3F2A030C3176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09A744B8-3947-44EF-849F-5E0D5693A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467C6927-D5B3-4510-A141-E7909CBD6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604C7EFF-1719-4A80-87E9-BF2D921573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61F7A340-34A2-4323-9265-DF61CEAD26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32F84E10-ACE0-4BC0-9204-F5D6CBA03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41" name="Group 10">
                  <a:extLst>
                    <a:ext uri="{FF2B5EF4-FFF2-40B4-BE49-F238E27FC236}">
                      <a16:creationId xmlns:a16="http://schemas.microsoft.com/office/drawing/2014/main" id="{F2FB2F79-C566-45CF-8937-5E6E74B7C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2" name="Line 11">
                    <a:extLst>
                      <a:ext uri="{FF2B5EF4-FFF2-40B4-BE49-F238E27FC236}">
                        <a16:creationId xmlns:a16="http://schemas.microsoft.com/office/drawing/2014/main" id="{33848091-DF0A-4D80-99D3-A4C276D1F3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Line 12">
                    <a:extLst>
                      <a:ext uri="{FF2B5EF4-FFF2-40B4-BE49-F238E27FC236}">
                        <a16:creationId xmlns:a16="http://schemas.microsoft.com/office/drawing/2014/main" id="{14A5B6EF-5959-4734-B1C7-525B7AA98E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3">
                    <a:extLst>
                      <a:ext uri="{FF2B5EF4-FFF2-40B4-BE49-F238E27FC236}">
                        <a16:creationId xmlns:a16="http://schemas.microsoft.com/office/drawing/2014/main" id="{ADD94E4E-0AAA-43D0-BB86-B430FB89FE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Line 14">
                    <a:extLst>
                      <a:ext uri="{FF2B5EF4-FFF2-40B4-BE49-F238E27FC236}">
                        <a16:creationId xmlns:a16="http://schemas.microsoft.com/office/drawing/2014/main" id="{DDC6822C-E035-4F46-A443-59BF8AE20C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FA12BAC9-597E-4599-8541-591237404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2" name="Group 122">
            <a:extLst>
              <a:ext uri="{FF2B5EF4-FFF2-40B4-BE49-F238E27FC236}">
                <a16:creationId xmlns:a16="http://schemas.microsoft.com/office/drawing/2014/main" id="{19C8AA4F-6F68-4052-8DAD-4C361B62A1D2}"/>
              </a:ext>
            </a:extLst>
          </p:cNvPr>
          <p:cNvGrpSpPr>
            <a:grpSpLocks/>
          </p:cNvGrpSpPr>
          <p:nvPr/>
        </p:nvGrpSpPr>
        <p:grpSpPr bwMode="auto">
          <a:xfrm>
            <a:off x="7587014" y="1128101"/>
            <a:ext cx="1948779" cy="1707764"/>
            <a:chOff x="480" y="1008"/>
            <a:chExt cx="1109" cy="958"/>
          </a:xfrm>
        </p:grpSpPr>
        <p:sp>
          <p:nvSpPr>
            <p:cNvPr id="73" name="Rectangle 113">
              <a:extLst>
                <a:ext uri="{FF2B5EF4-FFF2-40B4-BE49-F238E27FC236}">
                  <a16:creationId xmlns:a16="http://schemas.microsoft.com/office/drawing/2014/main" id="{E213563B-E84B-485A-A748-C2419F98A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4" name="Group 4">
              <a:extLst>
                <a:ext uri="{FF2B5EF4-FFF2-40B4-BE49-F238E27FC236}">
                  <a16:creationId xmlns:a16="http://schemas.microsoft.com/office/drawing/2014/main" id="{12F67E6D-E44A-441A-972C-B521D0D29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5" name="Group 5">
                <a:extLst>
                  <a:ext uri="{FF2B5EF4-FFF2-40B4-BE49-F238E27FC236}">
                    <a16:creationId xmlns:a16="http://schemas.microsoft.com/office/drawing/2014/main" id="{431C76B9-FD53-428D-A76E-C5ED1FA767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7" name="Rectangle 6">
                  <a:extLst>
                    <a:ext uri="{FF2B5EF4-FFF2-40B4-BE49-F238E27FC236}">
                      <a16:creationId xmlns:a16="http://schemas.microsoft.com/office/drawing/2014/main" id="{A3E5E532-E9DC-4F19-8A70-853DE87101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tangle 9">
                  <a:extLst>
                    <a:ext uri="{FF2B5EF4-FFF2-40B4-BE49-F238E27FC236}">
                      <a16:creationId xmlns:a16="http://schemas.microsoft.com/office/drawing/2014/main" id="{B8AEFFFA-4049-4CFA-83E7-833F9FFA5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155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79" name="Group 10">
                  <a:extLst>
                    <a:ext uri="{FF2B5EF4-FFF2-40B4-BE49-F238E27FC236}">
                      <a16:creationId xmlns:a16="http://schemas.microsoft.com/office/drawing/2014/main" id="{4C1D058D-F8EA-4F2C-8AC4-8706F60F02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0" name="Line 11">
                    <a:extLst>
                      <a:ext uri="{FF2B5EF4-FFF2-40B4-BE49-F238E27FC236}">
                        <a16:creationId xmlns:a16="http://schemas.microsoft.com/office/drawing/2014/main" id="{DAB8B852-7574-4D9A-ACC0-2B4B8B8E0A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Line 12">
                    <a:extLst>
                      <a:ext uri="{FF2B5EF4-FFF2-40B4-BE49-F238E27FC236}">
                        <a16:creationId xmlns:a16="http://schemas.microsoft.com/office/drawing/2014/main" id="{EE9BBEF1-E36C-4CB7-BA5E-6F11B3E328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Line 13">
                    <a:extLst>
                      <a:ext uri="{FF2B5EF4-FFF2-40B4-BE49-F238E27FC236}">
                        <a16:creationId xmlns:a16="http://schemas.microsoft.com/office/drawing/2014/main" id="{0AFC0CAC-C3B3-4A87-8265-E1C3364437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4">
                    <a:extLst>
                      <a:ext uri="{FF2B5EF4-FFF2-40B4-BE49-F238E27FC236}">
                        <a16:creationId xmlns:a16="http://schemas.microsoft.com/office/drawing/2014/main" id="{CBC22531-0804-4E40-B0AA-7BEA2EFBA6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6" name="Text Box 15">
                <a:extLst>
                  <a:ext uri="{FF2B5EF4-FFF2-40B4-BE49-F238E27FC236}">
                    <a16:creationId xmlns:a16="http://schemas.microsoft.com/office/drawing/2014/main" id="{C0236BB3-9B49-40CB-9727-232336EB2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8F02E11D-F435-499D-84FA-D7B96757E39B}"/>
              </a:ext>
            </a:extLst>
          </p:cNvPr>
          <p:cNvSpPr txBox="1"/>
          <p:nvPr/>
        </p:nvSpPr>
        <p:spPr>
          <a:xfrm>
            <a:off x="120009" y="2016170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P</a:t>
            </a:r>
            <a:r>
              <a:rPr lang="en-US" altLang="en-US" sz="1800" dirty="0"/>
              <a:t>ickup(A):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Add - [Holding(A)]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Delete - [</a:t>
            </a:r>
            <a:r>
              <a:rPr lang="en-US" altLang="en-US" dirty="0"/>
              <a:t>O</a:t>
            </a:r>
            <a:r>
              <a:rPr lang="en-US" altLang="en-US" sz="1800" dirty="0"/>
              <a:t>n(A, TABLE), Clear(A), </a:t>
            </a:r>
            <a:r>
              <a:rPr lang="en-US" altLang="en-US" sz="1800" dirty="0" err="1"/>
              <a:t>Handempty</a:t>
            </a:r>
            <a:r>
              <a:rPr lang="en-US" alt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009494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17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25281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Holding(A) </a:t>
                      </a:r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2884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7272"/>
              </p:ext>
            </p:extLst>
          </p:nvPr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B), Pickup(A) 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34" name="Group 122">
            <a:extLst>
              <a:ext uri="{FF2B5EF4-FFF2-40B4-BE49-F238E27FC236}">
                <a16:creationId xmlns:a16="http://schemas.microsoft.com/office/drawing/2014/main" id="{C590DF67-9C40-47F4-AE14-BEEBB5D9E231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DDBD6FCE-8299-4432-8C74-86052B262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3687BC83-510C-40F1-A5D7-E9034BCCA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DDBA91F5-79A4-40AB-8FAD-FE08DFB2AD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4E9F20B3-8462-4932-AF34-B3F5CAF4F9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42339631-5570-4919-9B74-C27A72581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41" name="Group 10">
                  <a:extLst>
                    <a:ext uri="{FF2B5EF4-FFF2-40B4-BE49-F238E27FC236}">
                      <a16:creationId xmlns:a16="http://schemas.microsoft.com/office/drawing/2014/main" id="{F5B86B56-3419-410F-B9AF-2F4ACF8B4B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2" name="Line 11">
                    <a:extLst>
                      <a:ext uri="{FF2B5EF4-FFF2-40B4-BE49-F238E27FC236}">
                        <a16:creationId xmlns:a16="http://schemas.microsoft.com/office/drawing/2014/main" id="{E0BDD084-368E-40E0-81F9-28E631EADC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Line 12">
                    <a:extLst>
                      <a:ext uri="{FF2B5EF4-FFF2-40B4-BE49-F238E27FC236}">
                        <a16:creationId xmlns:a16="http://schemas.microsoft.com/office/drawing/2014/main" id="{7DC6CF86-8B2D-4A66-8EA6-41D33236FE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3">
                    <a:extLst>
                      <a:ext uri="{FF2B5EF4-FFF2-40B4-BE49-F238E27FC236}">
                        <a16:creationId xmlns:a16="http://schemas.microsoft.com/office/drawing/2014/main" id="{237E0190-B10C-4E0D-BD6A-A4C7C6CF8A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Line 14">
                    <a:extLst>
                      <a:ext uri="{FF2B5EF4-FFF2-40B4-BE49-F238E27FC236}">
                        <a16:creationId xmlns:a16="http://schemas.microsoft.com/office/drawing/2014/main" id="{A938FAFC-7478-4900-A0D7-840B43DDF7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8DFEF3F0-C15A-4A0A-B7AB-C03AC0CBF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2" name="Group 122">
            <a:extLst>
              <a:ext uri="{FF2B5EF4-FFF2-40B4-BE49-F238E27FC236}">
                <a16:creationId xmlns:a16="http://schemas.microsoft.com/office/drawing/2014/main" id="{24870ED3-63B6-4A51-B5DC-84AAD708CF88}"/>
              </a:ext>
            </a:extLst>
          </p:cNvPr>
          <p:cNvGrpSpPr>
            <a:grpSpLocks/>
          </p:cNvGrpSpPr>
          <p:nvPr/>
        </p:nvGrpSpPr>
        <p:grpSpPr bwMode="auto">
          <a:xfrm>
            <a:off x="7587014" y="1128101"/>
            <a:ext cx="1948779" cy="1707764"/>
            <a:chOff x="480" y="1008"/>
            <a:chExt cx="1109" cy="958"/>
          </a:xfrm>
        </p:grpSpPr>
        <p:sp>
          <p:nvSpPr>
            <p:cNvPr id="73" name="Rectangle 113">
              <a:extLst>
                <a:ext uri="{FF2B5EF4-FFF2-40B4-BE49-F238E27FC236}">
                  <a16:creationId xmlns:a16="http://schemas.microsoft.com/office/drawing/2014/main" id="{55A53119-C311-456A-B25A-AD7AB15FC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4" name="Group 4">
              <a:extLst>
                <a:ext uri="{FF2B5EF4-FFF2-40B4-BE49-F238E27FC236}">
                  <a16:creationId xmlns:a16="http://schemas.microsoft.com/office/drawing/2014/main" id="{53CEEA41-C569-4BC7-83F3-62A09A96B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75" name="Group 5">
                <a:extLst>
                  <a:ext uri="{FF2B5EF4-FFF2-40B4-BE49-F238E27FC236}">
                    <a16:creationId xmlns:a16="http://schemas.microsoft.com/office/drawing/2014/main" id="{13FC2B44-7694-49BE-8409-250FC61AF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77" name="Rectangle 6">
                  <a:extLst>
                    <a:ext uri="{FF2B5EF4-FFF2-40B4-BE49-F238E27FC236}">
                      <a16:creationId xmlns:a16="http://schemas.microsoft.com/office/drawing/2014/main" id="{302CD891-365C-49B3-A6AD-6635C02887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tangle 9">
                  <a:extLst>
                    <a:ext uri="{FF2B5EF4-FFF2-40B4-BE49-F238E27FC236}">
                      <a16:creationId xmlns:a16="http://schemas.microsoft.com/office/drawing/2014/main" id="{F9672E14-23FF-4675-AEBF-088D3F1C6A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155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79" name="Group 10">
                  <a:extLst>
                    <a:ext uri="{FF2B5EF4-FFF2-40B4-BE49-F238E27FC236}">
                      <a16:creationId xmlns:a16="http://schemas.microsoft.com/office/drawing/2014/main" id="{F6B1681C-1BD5-4068-8FE4-9EA5D95250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0" name="Line 11">
                    <a:extLst>
                      <a:ext uri="{FF2B5EF4-FFF2-40B4-BE49-F238E27FC236}">
                        <a16:creationId xmlns:a16="http://schemas.microsoft.com/office/drawing/2014/main" id="{16047322-0371-4290-9F0E-0BEA25CBED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Line 12">
                    <a:extLst>
                      <a:ext uri="{FF2B5EF4-FFF2-40B4-BE49-F238E27FC236}">
                        <a16:creationId xmlns:a16="http://schemas.microsoft.com/office/drawing/2014/main" id="{2D2FD397-2C21-4B43-90FD-928696E3F1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Line 13">
                    <a:extLst>
                      <a:ext uri="{FF2B5EF4-FFF2-40B4-BE49-F238E27FC236}">
                        <a16:creationId xmlns:a16="http://schemas.microsoft.com/office/drawing/2014/main" id="{7392E475-DA63-475A-8EEE-098701D741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Line 14">
                    <a:extLst>
                      <a:ext uri="{FF2B5EF4-FFF2-40B4-BE49-F238E27FC236}">
                        <a16:creationId xmlns:a16="http://schemas.microsoft.com/office/drawing/2014/main" id="{327928E0-FD56-4346-A08D-782B3FD83E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6" name="Text Box 15">
                <a:extLst>
                  <a:ext uri="{FF2B5EF4-FFF2-40B4-BE49-F238E27FC236}">
                    <a16:creationId xmlns:a16="http://schemas.microsoft.com/office/drawing/2014/main" id="{5721852F-C3A9-4113-8CF9-6A94DF2A1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950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18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28287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55790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0519"/>
              </p:ext>
            </p:extLst>
          </p:nvPr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B), Pickup(A) 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43" name="Group 122">
            <a:extLst>
              <a:ext uri="{FF2B5EF4-FFF2-40B4-BE49-F238E27FC236}">
                <a16:creationId xmlns:a16="http://schemas.microsoft.com/office/drawing/2014/main" id="{348960AC-95FC-496B-AC67-4CA821F09A0F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44" name="Rectangle 113">
              <a:extLst>
                <a:ext uri="{FF2B5EF4-FFF2-40B4-BE49-F238E27FC236}">
                  <a16:creationId xmlns:a16="http://schemas.microsoft.com/office/drawing/2014/main" id="{63699AA1-0A25-47FC-B1BC-0610ABFF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C99F7048-B8E7-4C36-B191-9C784DB3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46" name="Group 5">
                <a:extLst>
                  <a:ext uri="{FF2B5EF4-FFF2-40B4-BE49-F238E27FC236}">
                    <a16:creationId xmlns:a16="http://schemas.microsoft.com/office/drawing/2014/main" id="{F5410DD1-5627-4DC7-A6A9-366945478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1F616B5C-2BF5-4DE4-A55C-2D43E507E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797857B-62A0-471A-9BF5-8E412A182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EE58F41F-B400-40A0-B063-D115F636B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155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9096B7BD-4AE7-4894-9D95-5414DA69B5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3" name="Line 11">
                    <a:extLst>
                      <a:ext uri="{FF2B5EF4-FFF2-40B4-BE49-F238E27FC236}">
                        <a16:creationId xmlns:a16="http://schemas.microsoft.com/office/drawing/2014/main" id="{A51A17D6-F217-4B0C-9292-380D8B2DA2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Line 12">
                    <a:extLst>
                      <a:ext uri="{FF2B5EF4-FFF2-40B4-BE49-F238E27FC236}">
                        <a16:creationId xmlns:a16="http://schemas.microsoft.com/office/drawing/2014/main" id="{FED43292-D8CA-4ED4-9FA6-7F2A5F8C74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Line 13">
                    <a:extLst>
                      <a:ext uri="{FF2B5EF4-FFF2-40B4-BE49-F238E27FC236}">
                        <a16:creationId xmlns:a16="http://schemas.microsoft.com/office/drawing/2014/main" id="{4B7DA38C-D7AA-4CD3-9243-A41344DB23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Line 14">
                    <a:extLst>
                      <a:ext uri="{FF2B5EF4-FFF2-40B4-BE49-F238E27FC236}">
                        <a16:creationId xmlns:a16="http://schemas.microsoft.com/office/drawing/2014/main" id="{19162213-BF3E-487E-90EE-BF289ED01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002AD2CE-3C37-4F8E-BB3F-815239283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7" name="Group 122">
            <a:extLst>
              <a:ext uri="{FF2B5EF4-FFF2-40B4-BE49-F238E27FC236}">
                <a16:creationId xmlns:a16="http://schemas.microsoft.com/office/drawing/2014/main" id="{1ECEC85D-CE36-4FDD-8FAE-C91E4B0B7470}"/>
              </a:ext>
            </a:extLst>
          </p:cNvPr>
          <p:cNvGrpSpPr>
            <a:grpSpLocks/>
          </p:cNvGrpSpPr>
          <p:nvPr/>
        </p:nvGrpSpPr>
        <p:grpSpPr bwMode="auto">
          <a:xfrm>
            <a:off x="7587014" y="1154365"/>
            <a:ext cx="1948779" cy="1707764"/>
            <a:chOff x="480" y="1008"/>
            <a:chExt cx="1109" cy="958"/>
          </a:xfrm>
        </p:grpSpPr>
        <p:sp>
          <p:nvSpPr>
            <p:cNvPr id="58" name="Rectangle 113">
              <a:extLst>
                <a:ext uri="{FF2B5EF4-FFF2-40B4-BE49-F238E27FC236}">
                  <a16:creationId xmlns:a16="http://schemas.microsoft.com/office/drawing/2014/main" id="{1F78BD17-D2AA-44C6-9BC9-7DAA15E5E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809EE5B7-2B00-4CF8-9111-458FA4063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0" name="Group 5">
                <a:extLst>
                  <a:ext uri="{FF2B5EF4-FFF2-40B4-BE49-F238E27FC236}">
                    <a16:creationId xmlns:a16="http://schemas.microsoft.com/office/drawing/2014/main" id="{55479708-FCF4-47C5-85EE-2AAD238D2A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2" name="Rectangle 6">
                  <a:extLst>
                    <a:ext uri="{FF2B5EF4-FFF2-40B4-BE49-F238E27FC236}">
                      <a16:creationId xmlns:a16="http://schemas.microsoft.com/office/drawing/2014/main" id="{CF468B83-53B7-402B-BF38-438F98468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Rectangle 8">
                  <a:extLst>
                    <a:ext uri="{FF2B5EF4-FFF2-40B4-BE49-F238E27FC236}">
                      <a16:creationId xmlns:a16="http://schemas.microsoft.com/office/drawing/2014/main" id="{B1539BDF-4ED0-48E6-B5CD-496538FA6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06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65" name="Rectangle 9">
                  <a:extLst>
                    <a:ext uri="{FF2B5EF4-FFF2-40B4-BE49-F238E27FC236}">
                      <a16:creationId xmlns:a16="http://schemas.microsoft.com/office/drawing/2014/main" id="{AAE7FDB8-A762-4BBD-B9F3-0E66F6C77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66" name="Group 10">
                  <a:extLst>
                    <a:ext uri="{FF2B5EF4-FFF2-40B4-BE49-F238E27FC236}">
                      <a16:creationId xmlns:a16="http://schemas.microsoft.com/office/drawing/2014/main" id="{F9F514A3-A736-40F1-A3A3-DA85BED723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0" y="1344"/>
                  <a:ext cx="384" cy="384"/>
                  <a:chOff x="2740" y="1536"/>
                  <a:chExt cx="384" cy="384"/>
                </a:xfrm>
              </p:grpSpPr>
              <p:sp>
                <p:nvSpPr>
                  <p:cNvPr id="67" name="Line 11">
                    <a:extLst>
                      <a:ext uri="{FF2B5EF4-FFF2-40B4-BE49-F238E27FC236}">
                        <a16:creationId xmlns:a16="http://schemas.microsoft.com/office/drawing/2014/main" id="{5642147F-F5A7-4526-BF8A-002768CE1E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Line 12">
                    <a:extLst>
                      <a:ext uri="{FF2B5EF4-FFF2-40B4-BE49-F238E27FC236}">
                        <a16:creationId xmlns:a16="http://schemas.microsoft.com/office/drawing/2014/main" id="{FEB333A8-8594-4CAD-96E5-2889FA26CE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Line 13">
                    <a:extLst>
                      <a:ext uri="{FF2B5EF4-FFF2-40B4-BE49-F238E27FC236}">
                        <a16:creationId xmlns:a16="http://schemas.microsoft.com/office/drawing/2014/main" id="{C9A474C6-8CC6-4D6E-974F-7943EF8C1F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2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Line 14">
                    <a:extLst>
                      <a:ext uri="{FF2B5EF4-FFF2-40B4-BE49-F238E27FC236}">
                        <a16:creationId xmlns:a16="http://schemas.microsoft.com/office/drawing/2014/main" id="{F1968CC7-EC09-4A7C-BED0-61777F374A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1" name="Text Box 15">
                <a:extLst>
                  <a:ext uri="{FF2B5EF4-FFF2-40B4-BE49-F238E27FC236}">
                    <a16:creationId xmlns:a16="http://schemas.microsoft.com/office/drawing/2014/main" id="{DF6E74D2-F14C-444F-9DD3-1885CCA67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A6FC1DA-1A6D-424B-B01C-EE53BA95848F}"/>
              </a:ext>
            </a:extLst>
          </p:cNvPr>
          <p:cNvSpPr txBox="1"/>
          <p:nvPr/>
        </p:nvSpPr>
        <p:spPr>
          <a:xfrm>
            <a:off x="0" y="2023301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Stack(A,</a:t>
            </a:r>
            <a:r>
              <a:rPr lang="en-US" altLang="en-US" dirty="0"/>
              <a:t>C</a:t>
            </a:r>
            <a:r>
              <a:rPr lang="en-US" altLang="en-US" sz="1800" dirty="0"/>
              <a:t>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Add - [</a:t>
            </a:r>
            <a:r>
              <a:rPr lang="en-US" altLang="en-US" dirty="0" err="1"/>
              <a:t>H</a:t>
            </a:r>
            <a:r>
              <a:rPr lang="en-US" altLang="en-US" sz="1800" dirty="0" err="1"/>
              <a:t>andempty</a:t>
            </a:r>
            <a:r>
              <a:rPr lang="en-US" altLang="en-US" sz="1800" dirty="0"/>
              <a:t>, On(A,</a:t>
            </a:r>
            <a:r>
              <a:rPr lang="en-US" altLang="en-US" dirty="0"/>
              <a:t>C</a:t>
            </a:r>
            <a:r>
              <a:rPr lang="en-US" altLang="en-US" sz="1800" dirty="0"/>
              <a:t>), Clear(A)]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Delete - [Holding(A), Clear(C)]</a:t>
            </a:r>
          </a:p>
        </p:txBody>
      </p:sp>
    </p:spTree>
    <p:extLst>
      <p:ext uri="{BB962C8B-B14F-4D97-AF65-F5344CB8AC3E}">
        <p14:creationId xmlns:p14="http://schemas.microsoft.com/office/powerpoint/2010/main" val="14676950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18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25190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20465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333299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333299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 err="1">
                          <a:solidFill>
                            <a:srgbClr val="333299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solidFill>
                          <a:srgbClr val="333299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5887"/>
              </p:ext>
            </p:extLst>
          </p:nvPr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B), Pickup(A), Stack(A, C)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43" name="Group 122">
            <a:extLst>
              <a:ext uri="{FF2B5EF4-FFF2-40B4-BE49-F238E27FC236}">
                <a16:creationId xmlns:a16="http://schemas.microsoft.com/office/drawing/2014/main" id="{348960AC-95FC-496B-AC67-4CA821F09A0F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44" name="Rectangle 113">
              <a:extLst>
                <a:ext uri="{FF2B5EF4-FFF2-40B4-BE49-F238E27FC236}">
                  <a16:creationId xmlns:a16="http://schemas.microsoft.com/office/drawing/2014/main" id="{63699AA1-0A25-47FC-B1BC-0610ABFF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C99F7048-B8E7-4C36-B191-9C784DB3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46" name="Group 5">
                <a:extLst>
                  <a:ext uri="{FF2B5EF4-FFF2-40B4-BE49-F238E27FC236}">
                    <a16:creationId xmlns:a16="http://schemas.microsoft.com/office/drawing/2014/main" id="{F5410DD1-5627-4DC7-A6A9-366945478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1F616B5C-2BF5-4DE4-A55C-2D43E507E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797857B-62A0-471A-9BF5-8E412A182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EE58F41F-B400-40A0-B063-D115F636B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155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9096B7BD-4AE7-4894-9D95-5414DA69B5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3" name="Line 11">
                    <a:extLst>
                      <a:ext uri="{FF2B5EF4-FFF2-40B4-BE49-F238E27FC236}">
                        <a16:creationId xmlns:a16="http://schemas.microsoft.com/office/drawing/2014/main" id="{A51A17D6-F217-4B0C-9292-380D8B2DA2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Line 12">
                    <a:extLst>
                      <a:ext uri="{FF2B5EF4-FFF2-40B4-BE49-F238E27FC236}">
                        <a16:creationId xmlns:a16="http://schemas.microsoft.com/office/drawing/2014/main" id="{FED43292-D8CA-4ED4-9FA6-7F2A5F8C74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Line 13">
                    <a:extLst>
                      <a:ext uri="{FF2B5EF4-FFF2-40B4-BE49-F238E27FC236}">
                        <a16:creationId xmlns:a16="http://schemas.microsoft.com/office/drawing/2014/main" id="{4B7DA38C-D7AA-4CD3-9243-A41344DB23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Line 14">
                    <a:extLst>
                      <a:ext uri="{FF2B5EF4-FFF2-40B4-BE49-F238E27FC236}">
                        <a16:creationId xmlns:a16="http://schemas.microsoft.com/office/drawing/2014/main" id="{19162213-BF3E-487E-90EE-BF289ED01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002AD2CE-3C37-4F8E-BB3F-815239283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7" name="Group 122">
            <a:extLst>
              <a:ext uri="{FF2B5EF4-FFF2-40B4-BE49-F238E27FC236}">
                <a16:creationId xmlns:a16="http://schemas.microsoft.com/office/drawing/2014/main" id="{1ECEC85D-CE36-4FDD-8FAE-C91E4B0B7470}"/>
              </a:ext>
            </a:extLst>
          </p:cNvPr>
          <p:cNvGrpSpPr>
            <a:grpSpLocks/>
          </p:cNvGrpSpPr>
          <p:nvPr/>
        </p:nvGrpSpPr>
        <p:grpSpPr bwMode="auto">
          <a:xfrm>
            <a:off x="7587014" y="1154365"/>
            <a:ext cx="1948779" cy="1707764"/>
            <a:chOff x="480" y="1008"/>
            <a:chExt cx="1109" cy="958"/>
          </a:xfrm>
        </p:grpSpPr>
        <p:sp>
          <p:nvSpPr>
            <p:cNvPr id="58" name="Rectangle 113">
              <a:extLst>
                <a:ext uri="{FF2B5EF4-FFF2-40B4-BE49-F238E27FC236}">
                  <a16:creationId xmlns:a16="http://schemas.microsoft.com/office/drawing/2014/main" id="{1F78BD17-D2AA-44C6-9BC9-7DAA15E5E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809EE5B7-2B00-4CF8-9111-458FA4063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0" name="Group 5">
                <a:extLst>
                  <a:ext uri="{FF2B5EF4-FFF2-40B4-BE49-F238E27FC236}">
                    <a16:creationId xmlns:a16="http://schemas.microsoft.com/office/drawing/2014/main" id="{55479708-FCF4-47C5-85EE-2AAD238D2A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2" name="Rectangle 6">
                  <a:extLst>
                    <a:ext uri="{FF2B5EF4-FFF2-40B4-BE49-F238E27FC236}">
                      <a16:creationId xmlns:a16="http://schemas.microsoft.com/office/drawing/2014/main" id="{CF468B83-53B7-402B-BF38-438F98468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Rectangle 8">
                  <a:extLst>
                    <a:ext uri="{FF2B5EF4-FFF2-40B4-BE49-F238E27FC236}">
                      <a16:creationId xmlns:a16="http://schemas.microsoft.com/office/drawing/2014/main" id="{B1539BDF-4ED0-48E6-B5CD-496538FA6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06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65" name="Rectangle 9">
                  <a:extLst>
                    <a:ext uri="{FF2B5EF4-FFF2-40B4-BE49-F238E27FC236}">
                      <a16:creationId xmlns:a16="http://schemas.microsoft.com/office/drawing/2014/main" id="{AAE7FDB8-A762-4BBD-B9F3-0E66F6C77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66" name="Group 10">
                  <a:extLst>
                    <a:ext uri="{FF2B5EF4-FFF2-40B4-BE49-F238E27FC236}">
                      <a16:creationId xmlns:a16="http://schemas.microsoft.com/office/drawing/2014/main" id="{F9F514A3-A736-40F1-A3A3-DA85BED723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0" y="1344"/>
                  <a:ext cx="384" cy="384"/>
                  <a:chOff x="2740" y="1536"/>
                  <a:chExt cx="384" cy="384"/>
                </a:xfrm>
              </p:grpSpPr>
              <p:sp>
                <p:nvSpPr>
                  <p:cNvPr id="67" name="Line 11">
                    <a:extLst>
                      <a:ext uri="{FF2B5EF4-FFF2-40B4-BE49-F238E27FC236}">
                        <a16:creationId xmlns:a16="http://schemas.microsoft.com/office/drawing/2014/main" id="{5642147F-F5A7-4526-BF8A-002768CE1E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Line 12">
                    <a:extLst>
                      <a:ext uri="{FF2B5EF4-FFF2-40B4-BE49-F238E27FC236}">
                        <a16:creationId xmlns:a16="http://schemas.microsoft.com/office/drawing/2014/main" id="{FEB333A8-8594-4CAD-96E5-2889FA26CE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Line 13">
                    <a:extLst>
                      <a:ext uri="{FF2B5EF4-FFF2-40B4-BE49-F238E27FC236}">
                        <a16:creationId xmlns:a16="http://schemas.microsoft.com/office/drawing/2014/main" id="{C9A474C6-8CC6-4D6E-974F-7943EF8C1F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2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Line 14">
                    <a:extLst>
                      <a:ext uri="{FF2B5EF4-FFF2-40B4-BE49-F238E27FC236}">
                        <a16:creationId xmlns:a16="http://schemas.microsoft.com/office/drawing/2014/main" id="{F1968CC7-EC09-4A7C-BED0-61777F374A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1" name="Text Box 15">
                <a:extLst>
                  <a:ext uri="{FF2B5EF4-FFF2-40B4-BE49-F238E27FC236}">
                    <a16:creationId xmlns:a16="http://schemas.microsoft.com/office/drawing/2014/main" id="{DF6E74D2-F14C-444F-9DD3-1885CCA67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A6FC1DA-1A6D-424B-B01C-EE53BA95848F}"/>
              </a:ext>
            </a:extLst>
          </p:cNvPr>
          <p:cNvSpPr txBox="1"/>
          <p:nvPr/>
        </p:nvSpPr>
        <p:spPr>
          <a:xfrm>
            <a:off x="0" y="2023301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Stack(A,</a:t>
            </a:r>
            <a:r>
              <a:rPr lang="en-US" altLang="en-US" dirty="0"/>
              <a:t>C</a:t>
            </a:r>
            <a:r>
              <a:rPr lang="en-US" altLang="en-US" sz="1800" dirty="0"/>
              <a:t>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Add - [</a:t>
            </a:r>
            <a:r>
              <a:rPr lang="en-US" altLang="en-US" dirty="0" err="1"/>
              <a:t>H</a:t>
            </a:r>
            <a:r>
              <a:rPr lang="en-US" altLang="en-US" sz="1800" dirty="0" err="1"/>
              <a:t>andempty</a:t>
            </a:r>
            <a:r>
              <a:rPr lang="en-US" altLang="en-US" sz="1800" dirty="0"/>
              <a:t>, On(A,</a:t>
            </a:r>
            <a:r>
              <a:rPr lang="en-US" altLang="en-US" dirty="0"/>
              <a:t>C</a:t>
            </a:r>
            <a:r>
              <a:rPr lang="en-US" altLang="en-US" sz="1800" dirty="0"/>
              <a:t>), </a:t>
            </a:r>
            <a:r>
              <a:rPr lang="en-US" altLang="en-US" dirty="0"/>
              <a:t>C</a:t>
            </a:r>
            <a:r>
              <a:rPr lang="en-US" altLang="en-US" sz="1800" dirty="0"/>
              <a:t>lear(A)]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Delete - [Holding(A), </a:t>
            </a:r>
            <a:r>
              <a:rPr lang="en-US" altLang="en-US" dirty="0"/>
              <a:t>C</a:t>
            </a:r>
            <a:r>
              <a:rPr lang="en-US" altLang="en-US" sz="1800" dirty="0"/>
              <a:t>lear(C)]</a:t>
            </a:r>
          </a:p>
        </p:txBody>
      </p:sp>
    </p:spTree>
    <p:extLst>
      <p:ext uri="{BB962C8B-B14F-4D97-AF65-F5344CB8AC3E}">
        <p14:creationId xmlns:p14="http://schemas.microsoft.com/office/powerpoint/2010/main" val="20896845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19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76225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C) ∧ On(C, B)</a:t>
                      </a:r>
                      <a:endParaRPr lang="en-IN" sz="2000" kern="12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67007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B), Pickup(A), Stack(A, C)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43" name="Group 122">
            <a:extLst>
              <a:ext uri="{FF2B5EF4-FFF2-40B4-BE49-F238E27FC236}">
                <a16:creationId xmlns:a16="http://schemas.microsoft.com/office/drawing/2014/main" id="{348960AC-95FC-496B-AC67-4CA821F09A0F}"/>
              </a:ext>
            </a:extLst>
          </p:cNvPr>
          <p:cNvGrpSpPr>
            <a:grpSpLocks/>
          </p:cNvGrpSpPr>
          <p:nvPr/>
        </p:nvGrpSpPr>
        <p:grpSpPr bwMode="auto">
          <a:xfrm>
            <a:off x="3751190" y="1135101"/>
            <a:ext cx="1948779" cy="1707764"/>
            <a:chOff x="480" y="1008"/>
            <a:chExt cx="1109" cy="958"/>
          </a:xfrm>
        </p:grpSpPr>
        <p:sp>
          <p:nvSpPr>
            <p:cNvPr id="44" name="Rectangle 113">
              <a:extLst>
                <a:ext uri="{FF2B5EF4-FFF2-40B4-BE49-F238E27FC236}">
                  <a16:creationId xmlns:a16="http://schemas.microsoft.com/office/drawing/2014/main" id="{63699AA1-0A25-47FC-B1BC-0610ABFF9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5" name="Group 4">
              <a:extLst>
                <a:ext uri="{FF2B5EF4-FFF2-40B4-BE49-F238E27FC236}">
                  <a16:creationId xmlns:a16="http://schemas.microsoft.com/office/drawing/2014/main" id="{C99F7048-B8E7-4C36-B191-9C784DB3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46" name="Group 5">
                <a:extLst>
                  <a:ext uri="{FF2B5EF4-FFF2-40B4-BE49-F238E27FC236}">
                    <a16:creationId xmlns:a16="http://schemas.microsoft.com/office/drawing/2014/main" id="{F5410DD1-5627-4DC7-A6A9-366945478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48" name="Rectangle 6">
                  <a:extLst>
                    <a:ext uri="{FF2B5EF4-FFF2-40B4-BE49-F238E27FC236}">
                      <a16:creationId xmlns:a16="http://schemas.microsoft.com/office/drawing/2014/main" id="{1F616B5C-2BF5-4DE4-A55C-2D43E507EB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797857B-62A0-471A-9BF5-8E412A182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51" name="Rectangle 9">
                  <a:extLst>
                    <a:ext uri="{FF2B5EF4-FFF2-40B4-BE49-F238E27FC236}">
                      <a16:creationId xmlns:a16="http://schemas.microsoft.com/office/drawing/2014/main" id="{EE58F41F-B400-40A0-B063-D115F636BD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6" y="1556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9096B7BD-4AE7-4894-9D95-5414DA69B5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3" name="Line 11">
                    <a:extLst>
                      <a:ext uri="{FF2B5EF4-FFF2-40B4-BE49-F238E27FC236}">
                        <a16:creationId xmlns:a16="http://schemas.microsoft.com/office/drawing/2014/main" id="{A51A17D6-F217-4B0C-9292-380D8B2DA2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Line 12">
                    <a:extLst>
                      <a:ext uri="{FF2B5EF4-FFF2-40B4-BE49-F238E27FC236}">
                        <a16:creationId xmlns:a16="http://schemas.microsoft.com/office/drawing/2014/main" id="{FED43292-D8CA-4ED4-9FA6-7F2A5F8C74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Line 13">
                    <a:extLst>
                      <a:ext uri="{FF2B5EF4-FFF2-40B4-BE49-F238E27FC236}">
                        <a16:creationId xmlns:a16="http://schemas.microsoft.com/office/drawing/2014/main" id="{4B7DA38C-D7AA-4CD3-9243-A41344DB23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Line 14">
                    <a:extLst>
                      <a:ext uri="{FF2B5EF4-FFF2-40B4-BE49-F238E27FC236}">
                        <a16:creationId xmlns:a16="http://schemas.microsoft.com/office/drawing/2014/main" id="{19162213-BF3E-487E-90EE-BF289ED01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002AD2CE-3C37-4F8E-BB3F-815239283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7" name="Group 122">
            <a:extLst>
              <a:ext uri="{FF2B5EF4-FFF2-40B4-BE49-F238E27FC236}">
                <a16:creationId xmlns:a16="http://schemas.microsoft.com/office/drawing/2014/main" id="{1ECEC85D-CE36-4FDD-8FAE-C91E4B0B7470}"/>
              </a:ext>
            </a:extLst>
          </p:cNvPr>
          <p:cNvGrpSpPr>
            <a:grpSpLocks/>
          </p:cNvGrpSpPr>
          <p:nvPr/>
        </p:nvGrpSpPr>
        <p:grpSpPr bwMode="auto">
          <a:xfrm>
            <a:off x="7587014" y="1154365"/>
            <a:ext cx="1948779" cy="1707764"/>
            <a:chOff x="480" y="1008"/>
            <a:chExt cx="1109" cy="958"/>
          </a:xfrm>
        </p:grpSpPr>
        <p:sp>
          <p:nvSpPr>
            <p:cNvPr id="58" name="Rectangle 113">
              <a:extLst>
                <a:ext uri="{FF2B5EF4-FFF2-40B4-BE49-F238E27FC236}">
                  <a16:creationId xmlns:a16="http://schemas.microsoft.com/office/drawing/2014/main" id="{1F78BD17-D2AA-44C6-9BC9-7DAA15E5E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809EE5B7-2B00-4CF8-9111-458FA4063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0" name="Group 5">
                <a:extLst>
                  <a:ext uri="{FF2B5EF4-FFF2-40B4-BE49-F238E27FC236}">
                    <a16:creationId xmlns:a16="http://schemas.microsoft.com/office/drawing/2014/main" id="{55479708-FCF4-47C5-85EE-2AAD238D2A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2" name="Rectangle 6">
                  <a:extLst>
                    <a:ext uri="{FF2B5EF4-FFF2-40B4-BE49-F238E27FC236}">
                      <a16:creationId xmlns:a16="http://schemas.microsoft.com/office/drawing/2014/main" id="{CF468B83-53B7-402B-BF38-438F98468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Rectangle 8">
                  <a:extLst>
                    <a:ext uri="{FF2B5EF4-FFF2-40B4-BE49-F238E27FC236}">
                      <a16:creationId xmlns:a16="http://schemas.microsoft.com/office/drawing/2014/main" id="{B1539BDF-4ED0-48E6-B5CD-496538FA6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06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65" name="Rectangle 9">
                  <a:extLst>
                    <a:ext uri="{FF2B5EF4-FFF2-40B4-BE49-F238E27FC236}">
                      <a16:creationId xmlns:a16="http://schemas.microsoft.com/office/drawing/2014/main" id="{AAE7FDB8-A762-4BBD-B9F3-0E66F6C77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66" name="Group 10">
                  <a:extLst>
                    <a:ext uri="{FF2B5EF4-FFF2-40B4-BE49-F238E27FC236}">
                      <a16:creationId xmlns:a16="http://schemas.microsoft.com/office/drawing/2014/main" id="{F9F514A3-A736-40F1-A3A3-DA85BED723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0" y="1344"/>
                  <a:ext cx="384" cy="384"/>
                  <a:chOff x="2740" y="1536"/>
                  <a:chExt cx="384" cy="384"/>
                </a:xfrm>
              </p:grpSpPr>
              <p:sp>
                <p:nvSpPr>
                  <p:cNvPr id="67" name="Line 11">
                    <a:extLst>
                      <a:ext uri="{FF2B5EF4-FFF2-40B4-BE49-F238E27FC236}">
                        <a16:creationId xmlns:a16="http://schemas.microsoft.com/office/drawing/2014/main" id="{5642147F-F5A7-4526-BF8A-002768CE1E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Line 12">
                    <a:extLst>
                      <a:ext uri="{FF2B5EF4-FFF2-40B4-BE49-F238E27FC236}">
                        <a16:creationId xmlns:a16="http://schemas.microsoft.com/office/drawing/2014/main" id="{FEB333A8-8594-4CAD-96E5-2889FA26CE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0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Line 13">
                    <a:extLst>
                      <a:ext uri="{FF2B5EF4-FFF2-40B4-BE49-F238E27FC236}">
                        <a16:creationId xmlns:a16="http://schemas.microsoft.com/office/drawing/2014/main" id="{C9A474C6-8CC6-4D6E-974F-7943EF8C1F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2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Line 14">
                    <a:extLst>
                      <a:ext uri="{FF2B5EF4-FFF2-40B4-BE49-F238E27FC236}">
                        <a16:creationId xmlns:a16="http://schemas.microsoft.com/office/drawing/2014/main" id="{F1968CC7-EC09-4A7C-BED0-61777F374A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1" name="Text Box 15">
                <a:extLst>
                  <a:ext uri="{FF2B5EF4-FFF2-40B4-BE49-F238E27FC236}">
                    <a16:creationId xmlns:a16="http://schemas.microsoft.com/office/drawing/2014/main" id="{DF6E74D2-F14C-444F-9DD3-1885CCA67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72251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Step: 20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582711-F73C-4DB0-9C4A-EE74B965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27999"/>
              </p:ext>
            </p:extLst>
          </p:nvPr>
        </p:nvGraphicFramePr>
        <p:xfrm>
          <a:off x="2363650" y="303613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83826"/>
              </p:ext>
            </p:extLst>
          </p:nvPr>
        </p:nvGraphicFramePr>
        <p:xfrm>
          <a:off x="743240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1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/>
        </p:nvGraphicFramePr>
        <p:xfrm>
          <a:off x="2363650" y="6346854"/>
          <a:ext cx="7324272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994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5712278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Stack(C, B), Pickup(A), Stack(A, C)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3C77418-B9FE-4E29-A23A-2B80036BED23}"/>
              </a:ext>
            </a:extLst>
          </p:cNvPr>
          <p:cNvGrpSpPr/>
          <p:nvPr/>
        </p:nvGrpSpPr>
        <p:grpSpPr>
          <a:xfrm>
            <a:off x="9404333" y="1122846"/>
            <a:ext cx="1948779" cy="1707764"/>
            <a:chOff x="9308499" y="1136753"/>
            <a:chExt cx="1948779" cy="1707764"/>
          </a:xfrm>
        </p:grpSpPr>
        <p:grpSp>
          <p:nvGrpSpPr>
            <p:cNvPr id="57" name="Group 122">
              <a:extLst>
                <a:ext uri="{FF2B5EF4-FFF2-40B4-BE49-F238E27FC236}">
                  <a16:creationId xmlns:a16="http://schemas.microsoft.com/office/drawing/2014/main" id="{1ECEC85D-CE36-4FDD-8FAE-C91E4B0B74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8499" y="1136753"/>
              <a:ext cx="1948779" cy="1707764"/>
              <a:chOff x="480" y="1008"/>
              <a:chExt cx="1109" cy="958"/>
            </a:xfrm>
          </p:grpSpPr>
          <p:sp>
            <p:nvSpPr>
              <p:cNvPr id="58" name="Rectangle 113">
                <a:extLst>
                  <a:ext uri="{FF2B5EF4-FFF2-40B4-BE49-F238E27FC236}">
                    <a16:creationId xmlns:a16="http://schemas.microsoft.com/office/drawing/2014/main" id="{1F78BD17-D2AA-44C6-9BC9-7DAA15E5E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9" name="Group 4">
                <a:extLst>
                  <a:ext uri="{FF2B5EF4-FFF2-40B4-BE49-F238E27FC236}">
                    <a16:creationId xmlns:a16="http://schemas.microsoft.com/office/drawing/2014/main" id="{809EE5B7-2B00-4CF8-9111-458FA40634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08"/>
                <a:ext cx="1109" cy="958"/>
                <a:chOff x="1968" y="1008"/>
                <a:chExt cx="2136" cy="1976"/>
              </a:xfrm>
            </p:grpSpPr>
            <p:grpSp>
              <p:nvGrpSpPr>
                <p:cNvPr id="60" name="Group 5">
                  <a:extLst>
                    <a:ext uri="{FF2B5EF4-FFF2-40B4-BE49-F238E27FC236}">
                      <a16:creationId xmlns:a16="http://schemas.microsoft.com/office/drawing/2014/main" id="{55479708-FCF4-47C5-85EE-2AAD238D2A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62" name="Rectangle 6">
                    <a:extLst>
                      <a:ext uri="{FF2B5EF4-FFF2-40B4-BE49-F238E27FC236}">
                        <a16:creationId xmlns:a16="http://schemas.microsoft.com/office/drawing/2014/main" id="{CF468B83-53B7-402B-BF38-438F98468B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Rectangle 8">
                    <a:extLst>
                      <a:ext uri="{FF2B5EF4-FFF2-40B4-BE49-F238E27FC236}">
                        <a16:creationId xmlns:a16="http://schemas.microsoft.com/office/drawing/2014/main" id="{B1539BDF-4ED0-48E6-B5CD-496538FA69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54" y="2040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65" name="Rectangle 9">
                    <a:extLst>
                      <a:ext uri="{FF2B5EF4-FFF2-40B4-BE49-F238E27FC236}">
                        <a16:creationId xmlns:a16="http://schemas.microsoft.com/office/drawing/2014/main" id="{AAE7FDB8-A762-4BBD-B9F3-0E66F6C772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54" y="2441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</a:p>
                </p:txBody>
              </p:sp>
              <p:grpSp>
                <p:nvGrpSpPr>
                  <p:cNvPr id="66" name="Group 10">
                    <a:extLst>
                      <a:ext uri="{FF2B5EF4-FFF2-40B4-BE49-F238E27FC236}">
                        <a16:creationId xmlns:a16="http://schemas.microsoft.com/office/drawing/2014/main" id="{F9F514A3-A736-40F1-A3A3-DA85BED7235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60" y="1344"/>
                    <a:ext cx="384" cy="384"/>
                    <a:chOff x="2740" y="1536"/>
                    <a:chExt cx="384" cy="384"/>
                  </a:xfrm>
                </p:grpSpPr>
                <p:sp>
                  <p:nvSpPr>
                    <p:cNvPr id="67" name="Line 11">
                      <a:extLst>
                        <a:ext uri="{FF2B5EF4-FFF2-40B4-BE49-F238E27FC236}">
                          <a16:creationId xmlns:a16="http://schemas.microsoft.com/office/drawing/2014/main" id="{5642147F-F5A7-4526-BF8A-002768CE1E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0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8" name="Line 12">
                      <a:extLst>
                        <a:ext uri="{FF2B5EF4-FFF2-40B4-BE49-F238E27FC236}">
                          <a16:creationId xmlns:a16="http://schemas.microsoft.com/office/drawing/2014/main" id="{FEB333A8-8594-4CAD-96E5-2889FA26C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0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9" name="Line 13">
                      <a:extLst>
                        <a:ext uri="{FF2B5EF4-FFF2-40B4-BE49-F238E27FC236}">
                          <a16:creationId xmlns:a16="http://schemas.microsoft.com/office/drawing/2014/main" id="{C9A474C6-8CC6-4D6E-974F-7943EF8C1FE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2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0" name="Line 14">
                      <a:extLst>
                        <a:ext uri="{FF2B5EF4-FFF2-40B4-BE49-F238E27FC236}">
                          <a16:creationId xmlns:a16="http://schemas.microsoft.com/office/drawing/2014/main" id="{F1968CC7-EC09-4A7C-BED0-61777F374A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61" name="Text Box 15">
                  <a:extLst>
                    <a:ext uri="{FF2B5EF4-FFF2-40B4-BE49-F238E27FC236}">
                      <a16:creationId xmlns:a16="http://schemas.microsoft.com/office/drawing/2014/main" id="{DF6E74D2-F14C-444F-9DD3-1885CCA67F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9C92D7EA-D907-4713-8D13-71202CC08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9255" y="1394782"/>
              <a:ext cx="350342" cy="331873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116" name="Group 122">
            <a:extLst>
              <a:ext uri="{FF2B5EF4-FFF2-40B4-BE49-F238E27FC236}">
                <a16:creationId xmlns:a16="http://schemas.microsoft.com/office/drawing/2014/main" id="{5F8B187B-2CC9-4042-8495-4896F22F8517}"/>
              </a:ext>
            </a:extLst>
          </p:cNvPr>
          <p:cNvGrpSpPr>
            <a:grpSpLocks/>
          </p:cNvGrpSpPr>
          <p:nvPr/>
        </p:nvGrpSpPr>
        <p:grpSpPr bwMode="auto">
          <a:xfrm>
            <a:off x="1414390" y="1154365"/>
            <a:ext cx="1948779" cy="1707764"/>
            <a:chOff x="480" y="1008"/>
            <a:chExt cx="1109" cy="958"/>
          </a:xfrm>
        </p:grpSpPr>
        <p:sp>
          <p:nvSpPr>
            <p:cNvPr id="117" name="Rectangle 113">
              <a:extLst>
                <a:ext uri="{FF2B5EF4-FFF2-40B4-BE49-F238E27FC236}">
                  <a16:creationId xmlns:a16="http://schemas.microsoft.com/office/drawing/2014/main" id="{96AD2B94-E971-4D4B-8D47-9A230C317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8" name="Group 4">
              <a:extLst>
                <a:ext uri="{FF2B5EF4-FFF2-40B4-BE49-F238E27FC236}">
                  <a16:creationId xmlns:a16="http://schemas.microsoft.com/office/drawing/2014/main" id="{C2704985-E35D-4E87-AE0F-34469B1D0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19" name="Group 5">
                <a:extLst>
                  <a:ext uri="{FF2B5EF4-FFF2-40B4-BE49-F238E27FC236}">
                    <a16:creationId xmlns:a16="http://schemas.microsoft.com/office/drawing/2014/main" id="{A8B7A375-9DB0-40B9-AF3E-B35B50E390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1" name="Rectangle 6">
                  <a:extLst>
                    <a:ext uri="{FF2B5EF4-FFF2-40B4-BE49-F238E27FC236}">
                      <a16:creationId xmlns:a16="http://schemas.microsoft.com/office/drawing/2014/main" id="{54A150EC-0393-4CD0-91E7-55868B0FC5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2" name="Rectangle 7">
                  <a:extLst>
                    <a:ext uri="{FF2B5EF4-FFF2-40B4-BE49-F238E27FC236}">
                      <a16:creationId xmlns:a16="http://schemas.microsoft.com/office/drawing/2014/main" id="{D09B1FCB-A1EE-4FB7-9645-407EBC980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3" name="Rectangle 8">
                  <a:extLst>
                    <a:ext uri="{FF2B5EF4-FFF2-40B4-BE49-F238E27FC236}">
                      <a16:creationId xmlns:a16="http://schemas.microsoft.com/office/drawing/2014/main" id="{559E7E87-FA35-48AD-8112-237F78066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24" name="Rectangle 9">
                  <a:extLst>
                    <a:ext uri="{FF2B5EF4-FFF2-40B4-BE49-F238E27FC236}">
                      <a16:creationId xmlns:a16="http://schemas.microsoft.com/office/drawing/2014/main" id="{2FD5802E-727B-4E12-B83D-42CC56DA8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25" name="Group 10">
                  <a:extLst>
                    <a:ext uri="{FF2B5EF4-FFF2-40B4-BE49-F238E27FC236}">
                      <a16:creationId xmlns:a16="http://schemas.microsoft.com/office/drawing/2014/main" id="{0484547A-3C99-425E-A2FD-1AE4D3EA3E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26" name="Line 11">
                    <a:extLst>
                      <a:ext uri="{FF2B5EF4-FFF2-40B4-BE49-F238E27FC236}">
                        <a16:creationId xmlns:a16="http://schemas.microsoft.com/office/drawing/2014/main" id="{C3DC5755-23C5-4535-B42A-468C55CC52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7" name="Line 12">
                    <a:extLst>
                      <a:ext uri="{FF2B5EF4-FFF2-40B4-BE49-F238E27FC236}">
                        <a16:creationId xmlns:a16="http://schemas.microsoft.com/office/drawing/2014/main" id="{CE4A4B76-B6E0-4D86-A4DA-E3316F5253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Line 13">
                    <a:extLst>
                      <a:ext uri="{FF2B5EF4-FFF2-40B4-BE49-F238E27FC236}">
                        <a16:creationId xmlns:a16="http://schemas.microsoft.com/office/drawing/2014/main" id="{16BE7480-DD08-4ACD-8A8D-F49A520650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9" name="Line 14">
                    <a:extLst>
                      <a:ext uri="{FF2B5EF4-FFF2-40B4-BE49-F238E27FC236}">
                        <a16:creationId xmlns:a16="http://schemas.microsoft.com/office/drawing/2014/main" id="{9CEDE625-4FF5-40A1-82F3-10C1716E5E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0" name="Text Box 15">
                <a:extLst>
                  <a:ext uri="{FF2B5EF4-FFF2-40B4-BE49-F238E27FC236}">
                    <a16:creationId xmlns:a16="http://schemas.microsoft.com/office/drawing/2014/main" id="{F4823952-5033-463B-B0DB-8B1019E27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0" name="Group 122">
            <a:extLst>
              <a:ext uri="{FF2B5EF4-FFF2-40B4-BE49-F238E27FC236}">
                <a16:creationId xmlns:a16="http://schemas.microsoft.com/office/drawing/2014/main" id="{A4030037-6C3A-46B7-9858-F8AB18505F38}"/>
              </a:ext>
            </a:extLst>
          </p:cNvPr>
          <p:cNvGrpSpPr>
            <a:grpSpLocks/>
          </p:cNvGrpSpPr>
          <p:nvPr/>
        </p:nvGrpSpPr>
        <p:grpSpPr bwMode="auto">
          <a:xfrm>
            <a:off x="3418557" y="1154365"/>
            <a:ext cx="1948779" cy="1707764"/>
            <a:chOff x="480" y="1008"/>
            <a:chExt cx="1109" cy="958"/>
          </a:xfrm>
        </p:grpSpPr>
        <p:sp>
          <p:nvSpPr>
            <p:cNvPr id="131" name="Rectangle 113">
              <a:extLst>
                <a:ext uri="{FF2B5EF4-FFF2-40B4-BE49-F238E27FC236}">
                  <a16:creationId xmlns:a16="http://schemas.microsoft.com/office/drawing/2014/main" id="{A3B99686-3C69-49D8-B404-29EFB5369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2" name="Group 4">
              <a:extLst>
                <a:ext uri="{FF2B5EF4-FFF2-40B4-BE49-F238E27FC236}">
                  <a16:creationId xmlns:a16="http://schemas.microsoft.com/office/drawing/2014/main" id="{58ABB878-1848-4029-9085-207279CB0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33" name="Group 5">
                <a:extLst>
                  <a:ext uri="{FF2B5EF4-FFF2-40B4-BE49-F238E27FC236}">
                    <a16:creationId xmlns:a16="http://schemas.microsoft.com/office/drawing/2014/main" id="{12894713-1F1F-471C-8124-570A74F5CA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35" name="Rectangle 6">
                  <a:extLst>
                    <a:ext uri="{FF2B5EF4-FFF2-40B4-BE49-F238E27FC236}">
                      <a16:creationId xmlns:a16="http://schemas.microsoft.com/office/drawing/2014/main" id="{50C75C5C-F51A-4E01-8427-A7FD92ADDB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6" name="Rectangle 7">
                  <a:extLst>
                    <a:ext uri="{FF2B5EF4-FFF2-40B4-BE49-F238E27FC236}">
                      <a16:creationId xmlns:a16="http://schemas.microsoft.com/office/drawing/2014/main" id="{5CEE52FE-A833-4898-9270-6FA1D16EF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37" name="Rectangle 8">
                  <a:extLst>
                    <a:ext uri="{FF2B5EF4-FFF2-40B4-BE49-F238E27FC236}">
                      <a16:creationId xmlns:a16="http://schemas.microsoft.com/office/drawing/2014/main" id="{8B0D31BA-C09B-4BB6-9E73-14D73210E2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38" name="Rectangle 9">
                  <a:extLst>
                    <a:ext uri="{FF2B5EF4-FFF2-40B4-BE49-F238E27FC236}">
                      <a16:creationId xmlns:a16="http://schemas.microsoft.com/office/drawing/2014/main" id="{67EA1981-0FF0-4AFF-81FD-967AA53707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5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39" name="Group 10">
                  <a:extLst>
                    <a:ext uri="{FF2B5EF4-FFF2-40B4-BE49-F238E27FC236}">
                      <a16:creationId xmlns:a16="http://schemas.microsoft.com/office/drawing/2014/main" id="{5D37E6C7-E35C-4119-BEF8-AF849C5985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0" name="Line 11">
                    <a:extLst>
                      <a:ext uri="{FF2B5EF4-FFF2-40B4-BE49-F238E27FC236}">
                        <a16:creationId xmlns:a16="http://schemas.microsoft.com/office/drawing/2014/main" id="{E7259AFE-8E3E-4018-B96B-AD4055CC32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Line 12">
                    <a:extLst>
                      <a:ext uri="{FF2B5EF4-FFF2-40B4-BE49-F238E27FC236}">
                        <a16:creationId xmlns:a16="http://schemas.microsoft.com/office/drawing/2014/main" id="{4C182FCE-7964-465C-B637-AD69F5B39C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Line 13">
                    <a:extLst>
                      <a:ext uri="{FF2B5EF4-FFF2-40B4-BE49-F238E27FC236}">
                        <a16:creationId xmlns:a16="http://schemas.microsoft.com/office/drawing/2014/main" id="{77D705F7-C4D1-4D69-A627-F57B2874E2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Line 14">
                    <a:extLst>
                      <a:ext uri="{FF2B5EF4-FFF2-40B4-BE49-F238E27FC236}">
                        <a16:creationId xmlns:a16="http://schemas.microsoft.com/office/drawing/2014/main" id="{56AF78B9-8648-418E-80B4-9F8BC2307F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34" name="Text Box 15">
                <a:extLst>
                  <a:ext uri="{FF2B5EF4-FFF2-40B4-BE49-F238E27FC236}">
                    <a16:creationId xmlns:a16="http://schemas.microsoft.com/office/drawing/2014/main" id="{111F1A37-6680-463A-8C38-F88283D3E0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44" name="Group 122">
            <a:extLst>
              <a:ext uri="{FF2B5EF4-FFF2-40B4-BE49-F238E27FC236}">
                <a16:creationId xmlns:a16="http://schemas.microsoft.com/office/drawing/2014/main" id="{A7D9E1E6-DB98-499E-B0CD-0D45AA96F0EE}"/>
              </a:ext>
            </a:extLst>
          </p:cNvPr>
          <p:cNvGrpSpPr>
            <a:grpSpLocks/>
          </p:cNvGrpSpPr>
          <p:nvPr/>
        </p:nvGrpSpPr>
        <p:grpSpPr bwMode="auto">
          <a:xfrm>
            <a:off x="5411097" y="1146913"/>
            <a:ext cx="1948779" cy="1707764"/>
            <a:chOff x="480" y="1008"/>
            <a:chExt cx="1109" cy="958"/>
          </a:xfrm>
        </p:grpSpPr>
        <p:sp>
          <p:nvSpPr>
            <p:cNvPr id="145" name="Rectangle 113">
              <a:extLst>
                <a:ext uri="{FF2B5EF4-FFF2-40B4-BE49-F238E27FC236}">
                  <a16:creationId xmlns:a16="http://schemas.microsoft.com/office/drawing/2014/main" id="{CF3838C4-F0F5-47D9-B5E9-092DF42A1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4">
              <a:extLst>
                <a:ext uri="{FF2B5EF4-FFF2-40B4-BE49-F238E27FC236}">
                  <a16:creationId xmlns:a16="http://schemas.microsoft.com/office/drawing/2014/main" id="{7DDD0959-BC4E-42DF-9024-8711B35C2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47" name="Group 5">
                <a:extLst>
                  <a:ext uri="{FF2B5EF4-FFF2-40B4-BE49-F238E27FC236}">
                    <a16:creationId xmlns:a16="http://schemas.microsoft.com/office/drawing/2014/main" id="{74F5AED6-4A66-47DD-86CF-A3FA42E3E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49" name="Rectangle 6">
                  <a:extLst>
                    <a:ext uri="{FF2B5EF4-FFF2-40B4-BE49-F238E27FC236}">
                      <a16:creationId xmlns:a16="http://schemas.microsoft.com/office/drawing/2014/main" id="{B0FF0046-F0B9-466A-9860-A4351DAAA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7">
                  <a:extLst>
                    <a:ext uri="{FF2B5EF4-FFF2-40B4-BE49-F238E27FC236}">
                      <a16:creationId xmlns:a16="http://schemas.microsoft.com/office/drawing/2014/main" id="{86044F40-1DD8-4650-B92B-716683141A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1" name="Rectangle 8">
                  <a:extLst>
                    <a:ext uri="{FF2B5EF4-FFF2-40B4-BE49-F238E27FC236}">
                      <a16:creationId xmlns:a16="http://schemas.microsoft.com/office/drawing/2014/main" id="{5FC8C4CC-89B1-419E-A982-FD25660DF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52" name="Rectangle 9">
                  <a:extLst>
                    <a:ext uri="{FF2B5EF4-FFF2-40B4-BE49-F238E27FC236}">
                      <a16:creationId xmlns:a16="http://schemas.microsoft.com/office/drawing/2014/main" id="{9DF5A127-1C55-47E9-9615-894572D76B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04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53" name="Group 10">
                  <a:extLst>
                    <a:ext uri="{FF2B5EF4-FFF2-40B4-BE49-F238E27FC236}">
                      <a16:creationId xmlns:a16="http://schemas.microsoft.com/office/drawing/2014/main" id="{0D6E0A8B-6907-4EB3-8396-FC9484BE9A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54" name="Line 11">
                    <a:extLst>
                      <a:ext uri="{FF2B5EF4-FFF2-40B4-BE49-F238E27FC236}">
                        <a16:creationId xmlns:a16="http://schemas.microsoft.com/office/drawing/2014/main" id="{77451E47-1069-428A-AEDD-840C867B16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Line 12">
                    <a:extLst>
                      <a:ext uri="{FF2B5EF4-FFF2-40B4-BE49-F238E27FC236}">
                        <a16:creationId xmlns:a16="http://schemas.microsoft.com/office/drawing/2014/main" id="{9DCE6BA8-385D-4CF6-A56F-C266A81AD3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Line 13">
                    <a:extLst>
                      <a:ext uri="{FF2B5EF4-FFF2-40B4-BE49-F238E27FC236}">
                        <a16:creationId xmlns:a16="http://schemas.microsoft.com/office/drawing/2014/main" id="{88627CAF-786C-4CE9-B409-63C9BB768A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Line 14">
                    <a:extLst>
                      <a:ext uri="{FF2B5EF4-FFF2-40B4-BE49-F238E27FC236}">
                        <a16:creationId xmlns:a16="http://schemas.microsoft.com/office/drawing/2014/main" id="{A48E27C4-1B65-418A-B87A-D0F8279633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48" name="Text Box 15">
                <a:extLst>
                  <a:ext uri="{FF2B5EF4-FFF2-40B4-BE49-F238E27FC236}">
                    <a16:creationId xmlns:a16="http://schemas.microsoft.com/office/drawing/2014/main" id="{F90A7CD3-9D75-4925-A4EA-0757C10C8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8" name="Group 122">
            <a:extLst>
              <a:ext uri="{FF2B5EF4-FFF2-40B4-BE49-F238E27FC236}">
                <a16:creationId xmlns:a16="http://schemas.microsoft.com/office/drawing/2014/main" id="{E1588313-EDEE-4F00-9B2B-BA9463CE3AA4}"/>
              </a:ext>
            </a:extLst>
          </p:cNvPr>
          <p:cNvGrpSpPr>
            <a:grpSpLocks/>
          </p:cNvGrpSpPr>
          <p:nvPr/>
        </p:nvGrpSpPr>
        <p:grpSpPr bwMode="auto">
          <a:xfrm>
            <a:off x="7402366" y="1144697"/>
            <a:ext cx="1948779" cy="1707764"/>
            <a:chOff x="480" y="1008"/>
            <a:chExt cx="1109" cy="958"/>
          </a:xfrm>
        </p:grpSpPr>
        <p:sp>
          <p:nvSpPr>
            <p:cNvPr id="159" name="Rectangle 113">
              <a:extLst>
                <a:ext uri="{FF2B5EF4-FFF2-40B4-BE49-F238E27FC236}">
                  <a16:creationId xmlns:a16="http://schemas.microsoft.com/office/drawing/2014/main" id="{3335BED4-11FF-40C1-9742-F0250E5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0" name="Group 4">
              <a:extLst>
                <a:ext uri="{FF2B5EF4-FFF2-40B4-BE49-F238E27FC236}">
                  <a16:creationId xmlns:a16="http://schemas.microsoft.com/office/drawing/2014/main" id="{A21E9573-C426-4E5F-A53E-6D07163B5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61" name="Group 5">
                <a:extLst>
                  <a:ext uri="{FF2B5EF4-FFF2-40B4-BE49-F238E27FC236}">
                    <a16:creationId xmlns:a16="http://schemas.microsoft.com/office/drawing/2014/main" id="{5DA5D0CC-66C6-4F11-9D5F-2E1D709401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63" name="Rectangle 6">
                  <a:extLst>
                    <a:ext uri="{FF2B5EF4-FFF2-40B4-BE49-F238E27FC236}">
                      <a16:creationId xmlns:a16="http://schemas.microsoft.com/office/drawing/2014/main" id="{592738E8-AB5C-4A71-AE95-912216A6E5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" name="Rectangle 7">
                  <a:extLst>
                    <a:ext uri="{FF2B5EF4-FFF2-40B4-BE49-F238E27FC236}">
                      <a16:creationId xmlns:a16="http://schemas.microsoft.com/office/drawing/2014/main" id="{8DDCCB55-DD5B-4366-8378-589D8A2EB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65" name="Rectangle 8">
                  <a:extLst>
                    <a:ext uri="{FF2B5EF4-FFF2-40B4-BE49-F238E27FC236}">
                      <a16:creationId xmlns:a16="http://schemas.microsoft.com/office/drawing/2014/main" id="{B35D570E-40C5-4589-9128-622F06DD0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66" name="Rectangle 9">
                  <a:extLst>
                    <a:ext uri="{FF2B5EF4-FFF2-40B4-BE49-F238E27FC236}">
                      <a16:creationId xmlns:a16="http://schemas.microsoft.com/office/drawing/2014/main" id="{E57ACA58-E46A-4B2C-AE02-9623B5615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04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67" name="Group 10">
                  <a:extLst>
                    <a:ext uri="{FF2B5EF4-FFF2-40B4-BE49-F238E27FC236}">
                      <a16:creationId xmlns:a16="http://schemas.microsoft.com/office/drawing/2014/main" id="{BD0A2FE1-FECA-460F-A663-5B9BA6655A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68" name="Line 11">
                    <a:extLst>
                      <a:ext uri="{FF2B5EF4-FFF2-40B4-BE49-F238E27FC236}">
                        <a16:creationId xmlns:a16="http://schemas.microsoft.com/office/drawing/2014/main" id="{28EB8751-B8D6-4EC1-A50F-ADF5C6CA04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9" name="Line 12">
                    <a:extLst>
                      <a:ext uri="{FF2B5EF4-FFF2-40B4-BE49-F238E27FC236}">
                        <a16:creationId xmlns:a16="http://schemas.microsoft.com/office/drawing/2014/main" id="{19FB32DB-1822-45D4-B3B0-2AD33FAD2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0" name="Line 13">
                    <a:extLst>
                      <a:ext uri="{FF2B5EF4-FFF2-40B4-BE49-F238E27FC236}">
                        <a16:creationId xmlns:a16="http://schemas.microsoft.com/office/drawing/2014/main" id="{18169358-B55D-4F04-9248-9D51FC6629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1" name="Line 14">
                    <a:extLst>
                      <a:ext uri="{FF2B5EF4-FFF2-40B4-BE49-F238E27FC236}">
                        <a16:creationId xmlns:a16="http://schemas.microsoft.com/office/drawing/2014/main" id="{95C775D2-B92C-4B4C-9298-5726812670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2" name="Text Box 15">
                <a:extLst>
                  <a:ext uri="{FF2B5EF4-FFF2-40B4-BE49-F238E27FC236}">
                    <a16:creationId xmlns:a16="http://schemas.microsoft.com/office/drawing/2014/main" id="{C8810AA8-6C83-4535-868C-15D08922D4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52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881C-7119-4432-BEE9-857038E9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Manipulation Rules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22B14F-FD59-460D-870E-CF5F16F4DC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6400" y="1244600"/>
          <a:ext cx="11379200" cy="54254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31360">
                  <a:extLst>
                    <a:ext uri="{9D8B030D-6E8A-4147-A177-3AD203B41FA5}">
                      <a16:colId xmlns:a16="http://schemas.microsoft.com/office/drawing/2014/main" val="1863611855"/>
                    </a:ext>
                  </a:extLst>
                </a:gridCol>
                <a:gridCol w="6847840">
                  <a:extLst>
                    <a:ext uri="{9D8B030D-6E8A-4147-A177-3AD203B41FA5}">
                      <a16:colId xmlns:a16="http://schemas.microsoft.com/office/drawing/2014/main" val="1706562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on TOP of the Stack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Then Do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08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Compound or Single goal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Matching the current state description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Remove it</a:t>
                      </a:r>
                    </a:p>
                    <a:p>
                      <a:pPr algn="l"/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4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>
                          <a:solidFill>
                            <a:srgbClr val="C00000"/>
                          </a:solidFill>
                        </a:rPr>
                        <a:t>Compound goal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dirty="0"/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Not matching the current state description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80000"/>
                        </a:lnSpc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Keep original compound goal on stack</a:t>
                      </a:r>
                    </a:p>
                    <a:p>
                      <a:pPr marL="457200" indent="-457200">
                        <a:lnSpc>
                          <a:spcPct val="80000"/>
                        </a:lnSpc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List the unsatisfied component goals on the stack in some new 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0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>
                          <a:solidFill>
                            <a:srgbClr val="C00000"/>
                          </a:solidFill>
                        </a:rPr>
                        <a:t>Single-literal goal</a:t>
                      </a:r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000" dirty="0"/>
                    </a:p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Not matching the current state description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Find  new action who's instantiated add-list includes the goal</a:t>
                      </a:r>
                    </a:p>
                    <a:p>
                      <a:pPr marL="457200" indent="-457200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Replace the goal with the action</a:t>
                      </a:r>
                    </a:p>
                    <a:p>
                      <a:pPr marL="457200" indent="-457200">
                        <a:lnSpc>
                          <a:spcPct val="85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Place the action’s precondition formula on top of stack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4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>
                          <a:solidFill>
                            <a:srgbClr val="C00000"/>
                          </a:solidFill>
                        </a:rPr>
                        <a:t>Action</a:t>
                      </a:r>
                    </a:p>
                    <a:p>
                      <a:pPr algn="l"/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Remove action from stack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Update database using action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altLang="en-US" sz="2000" dirty="0"/>
                        <a:t>Keep track of action (for solution)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54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000" b="1" dirty="0">
                          <a:solidFill>
                            <a:srgbClr val="C00000"/>
                          </a:solidFill>
                          <a:cs typeface="Times New Roman" panose="02020603050405020304" pitchFamily="18" charset="0"/>
                        </a:rPr>
                        <a:t>Nothing</a:t>
                      </a:r>
                      <a:endParaRPr lang="en-IN" sz="20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Stop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066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4104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Stack</a:t>
            </a:r>
            <a:endParaRPr lang="en-IN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F560B7-307B-46CB-B586-32997AC05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273020"/>
              </p:ext>
            </p:extLst>
          </p:nvPr>
        </p:nvGraphicFramePr>
        <p:xfrm>
          <a:off x="7168242" y="3408833"/>
          <a:ext cx="2255520" cy="2792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513718768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685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239818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357470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13044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467729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 algn="ctr" rtl="1">
                        <a:lnSpc>
                          <a:spcPct val="850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lang="en-US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742461"/>
                  </a:ext>
                </a:extLst>
              </a:tr>
              <a:tr h="4190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Database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090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B26E644-EA31-4B55-B14F-46EC0F056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9039"/>
              </p:ext>
            </p:extLst>
          </p:nvPr>
        </p:nvGraphicFramePr>
        <p:xfrm>
          <a:off x="2099489" y="6346854"/>
          <a:ext cx="98283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3115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7665236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Putdown (C), Pickup(B),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Stack(B, C), Pickup(A), Stack(A,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F7E9898-7C3D-4D61-97F2-AD473CBAC4CF}"/>
              </a:ext>
            </a:extLst>
          </p:cNvPr>
          <p:cNvSpPr txBox="1"/>
          <p:nvPr/>
        </p:nvSpPr>
        <p:spPr>
          <a:xfrm>
            <a:off x="1414390" y="2744927"/>
            <a:ext cx="59508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method may fail to find the good 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two way that could begin to solve this problem </a:t>
            </a:r>
            <a:endParaRPr lang="en-IN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2D325D-9D57-446A-B1D3-03128F838E05}"/>
              </a:ext>
            </a:extLst>
          </p:cNvPr>
          <p:cNvGrpSpPr/>
          <p:nvPr/>
        </p:nvGrpSpPr>
        <p:grpSpPr>
          <a:xfrm>
            <a:off x="9404333" y="1143166"/>
            <a:ext cx="1948779" cy="1707764"/>
            <a:chOff x="9308499" y="1136753"/>
            <a:chExt cx="1948779" cy="1707764"/>
          </a:xfrm>
        </p:grpSpPr>
        <p:grpSp>
          <p:nvGrpSpPr>
            <p:cNvPr id="36" name="Group 122">
              <a:extLst>
                <a:ext uri="{FF2B5EF4-FFF2-40B4-BE49-F238E27FC236}">
                  <a16:creationId xmlns:a16="http://schemas.microsoft.com/office/drawing/2014/main" id="{E272B753-2827-4601-B74A-316E7C11B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8499" y="1136753"/>
              <a:ext cx="1948779" cy="1707764"/>
              <a:chOff x="480" y="1008"/>
              <a:chExt cx="1109" cy="958"/>
            </a:xfrm>
          </p:grpSpPr>
          <p:sp>
            <p:nvSpPr>
              <p:cNvPr id="38" name="Rectangle 113">
                <a:extLst>
                  <a:ext uri="{FF2B5EF4-FFF2-40B4-BE49-F238E27FC236}">
                    <a16:creationId xmlns:a16="http://schemas.microsoft.com/office/drawing/2014/main" id="{174CE331-AF5D-45BA-8D8F-34FEF54D2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up 4">
                <a:extLst>
                  <a:ext uri="{FF2B5EF4-FFF2-40B4-BE49-F238E27FC236}">
                    <a16:creationId xmlns:a16="http://schemas.microsoft.com/office/drawing/2014/main" id="{35786E64-A7E5-4894-B0BC-74B1E91BD1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08"/>
                <a:ext cx="1109" cy="958"/>
                <a:chOff x="1968" y="1008"/>
                <a:chExt cx="2136" cy="1976"/>
              </a:xfrm>
            </p:grpSpPr>
            <p:grpSp>
              <p:nvGrpSpPr>
                <p:cNvPr id="40" name="Group 5">
                  <a:extLst>
                    <a:ext uri="{FF2B5EF4-FFF2-40B4-BE49-F238E27FC236}">
                      <a16:creationId xmlns:a16="http://schemas.microsoft.com/office/drawing/2014/main" id="{3F8080EB-A205-47CB-83A5-9FB89F041D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42" name="Rectangle 6">
                    <a:extLst>
                      <a:ext uri="{FF2B5EF4-FFF2-40B4-BE49-F238E27FC236}">
                        <a16:creationId xmlns:a16="http://schemas.microsoft.com/office/drawing/2014/main" id="{E6A05B6D-F6ED-45A0-A2D6-035FF7C056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tangle 8">
                    <a:extLst>
                      <a:ext uri="{FF2B5EF4-FFF2-40B4-BE49-F238E27FC236}">
                        <a16:creationId xmlns:a16="http://schemas.microsoft.com/office/drawing/2014/main" id="{CD298318-B10E-42D5-A390-128A817B2C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54" y="2040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72" name="Rectangle 9">
                    <a:extLst>
                      <a:ext uri="{FF2B5EF4-FFF2-40B4-BE49-F238E27FC236}">
                        <a16:creationId xmlns:a16="http://schemas.microsoft.com/office/drawing/2014/main" id="{4918F752-9078-4B4B-8FF7-8369C6FB2E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54" y="2441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73" name="Group 10">
                    <a:extLst>
                      <a:ext uri="{FF2B5EF4-FFF2-40B4-BE49-F238E27FC236}">
                        <a16:creationId xmlns:a16="http://schemas.microsoft.com/office/drawing/2014/main" id="{AAE91CFF-914E-4854-A234-D1B1B851B3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60" y="1344"/>
                    <a:ext cx="384" cy="384"/>
                    <a:chOff x="2740" y="1536"/>
                    <a:chExt cx="384" cy="384"/>
                  </a:xfrm>
                </p:grpSpPr>
                <p:sp>
                  <p:nvSpPr>
                    <p:cNvPr id="74" name="Line 11">
                      <a:extLst>
                        <a:ext uri="{FF2B5EF4-FFF2-40B4-BE49-F238E27FC236}">
                          <a16:creationId xmlns:a16="http://schemas.microsoft.com/office/drawing/2014/main" id="{BB95B09C-35B0-4F2E-B548-6D21119A7F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0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5" name="Line 12">
                      <a:extLst>
                        <a:ext uri="{FF2B5EF4-FFF2-40B4-BE49-F238E27FC236}">
                          <a16:creationId xmlns:a16="http://schemas.microsoft.com/office/drawing/2014/main" id="{5EE735BF-7BB4-44BD-93D9-54001C7BFA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0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6" name="Line 13">
                      <a:extLst>
                        <a:ext uri="{FF2B5EF4-FFF2-40B4-BE49-F238E27FC236}">
                          <a16:creationId xmlns:a16="http://schemas.microsoft.com/office/drawing/2014/main" id="{F632C923-3324-438E-A21D-B1C85AB712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2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7" name="Line 14">
                      <a:extLst>
                        <a:ext uri="{FF2B5EF4-FFF2-40B4-BE49-F238E27FC236}">
                          <a16:creationId xmlns:a16="http://schemas.microsoft.com/office/drawing/2014/main" id="{1C4EAFC5-EA61-4D12-8317-72D5A07F0B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41" name="Text Box 15">
                  <a:extLst>
                    <a:ext uri="{FF2B5EF4-FFF2-40B4-BE49-F238E27FC236}">
                      <a16:creationId xmlns:a16="http://schemas.microsoft.com/office/drawing/2014/main" id="{083E580A-4656-44B2-887B-5370CEF414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5710B922-D8B2-4A64-9D82-232A88561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9255" y="1394782"/>
              <a:ext cx="350342" cy="331873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78" name="Group 122">
            <a:extLst>
              <a:ext uri="{FF2B5EF4-FFF2-40B4-BE49-F238E27FC236}">
                <a16:creationId xmlns:a16="http://schemas.microsoft.com/office/drawing/2014/main" id="{B4488DA1-18E4-446D-8280-572A92413999}"/>
              </a:ext>
            </a:extLst>
          </p:cNvPr>
          <p:cNvGrpSpPr>
            <a:grpSpLocks/>
          </p:cNvGrpSpPr>
          <p:nvPr/>
        </p:nvGrpSpPr>
        <p:grpSpPr bwMode="auto">
          <a:xfrm>
            <a:off x="1414390" y="1154365"/>
            <a:ext cx="1948779" cy="1707764"/>
            <a:chOff x="480" y="1008"/>
            <a:chExt cx="1109" cy="958"/>
          </a:xfrm>
        </p:grpSpPr>
        <p:sp>
          <p:nvSpPr>
            <p:cNvPr id="79" name="Rectangle 113">
              <a:extLst>
                <a:ext uri="{FF2B5EF4-FFF2-40B4-BE49-F238E27FC236}">
                  <a16:creationId xmlns:a16="http://schemas.microsoft.com/office/drawing/2014/main" id="{C5FE10C5-1BF0-4107-8CCE-3E0502E5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4C958587-891E-43C0-A81A-9025F28FD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1" name="Group 5">
                <a:extLst>
                  <a:ext uri="{FF2B5EF4-FFF2-40B4-BE49-F238E27FC236}">
                    <a16:creationId xmlns:a16="http://schemas.microsoft.com/office/drawing/2014/main" id="{012CD1BE-ACAD-4420-97D5-6143CF5354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3" name="Rectangle 6">
                  <a:extLst>
                    <a:ext uri="{FF2B5EF4-FFF2-40B4-BE49-F238E27FC236}">
                      <a16:creationId xmlns:a16="http://schemas.microsoft.com/office/drawing/2014/main" id="{1F70D326-FD07-4C91-90F2-3B5F0FD840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tangle 7">
                  <a:extLst>
                    <a:ext uri="{FF2B5EF4-FFF2-40B4-BE49-F238E27FC236}">
                      <a16:creationId xmlns:a16="http://schemas.microsoft.com/office/drawing/2014/main" id="{1B26DA86-517A-4025-A700-E336CEA2C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85" name="Rectangle 8">
                  <a:extLst>
                    <a:ext uri="{FF2B5EF4-FFF2-40B4-BE49-F238E27FC236}">
                      <a16:creationId xmlns:a16="http://schemas.microsoft.com/office/drawing/2014/main" id="{DE66384E-418D-47AE-BDBB-1C8A8FAC9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6" name="Rectangle 9">
                  <a:extLst>
                    <a:ext uri="{FF2B5EF4-FFF2-40B4-BE49-F238E27FC236}">
                      <a16:creationId xmlns:a16="http://schemas.microsoft.com/office/drawing/2014/main" id="{071DE6E5-A248-42B7-864D-0EA70AFF55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7" name="Group 10">
                  <a:extLst>
                    <a:ext uri="{FF2B5EF4-FFF2-40B4-BE49-F238E27FC236}">
                      <a16:creationId xmlns:a16="http://schemas.microsoft.com/office/drawing/2014/main" id="{946DD8EE-F7F1-4A9F-9F10-DFEEB923AA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8" name="Line 11">
                    <a:extLst>
                      <a:ext uri="{FF2B5EF4-FFF2-40B4-BE49-F238E27FC236}">
                        <a16:creationId xmlns:a16="http://schemas.microsoft.com/office/drawing/2014/main" id="{C998BED4-D9AD-4C64-B7C4-9A2CFD4FB4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9" name="Line 12">
                    <a:extLst>
                      <a:ext uri="{FF2B5EF4-FFF2-40B4-BE49-F238E27FC236}">
                        <a16:creationId xmlns:a16="http://schemas.microsoft.com/office/drawing/2014/main" id="{541B3012-30F6-4D5B-BEF7-8413E8FD60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Line 13">
                    <a:extLst>
                      <a:ext uri="{FF2B5EF4-FFF2-40B4-BE49-F238E27FC236}">
                        <a16:creationId xmlns:a16="http://schemas.microsoft.com/office/drawing/2014/main" id="{A51A2194-E81A-4D59-A4E9-21A0955B93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1" name="Line 14">
                    <a:extLst>
                      <a:ext uri="{FF2B5EF4-FFF2-40B4-BE49-F238E27FC236}">
                        <a16:creationId xmlns:a16="http://schemas.microsoft.com/office/drawing/2014/main" id="{67280E25-7C14-4A34-B5CA-2AF991010F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2" name="Text Box 15">
                <a:extLst>
                  <a:ext uri="{FF2B5EF4-FFF2-40B4-BE49-F238E27FC236}">
                    <a16:creationId xmlns:a16="http://schemas.microsoft.com/office/drawing/2014/main" id="{560C7137-0A08-42E0-85F5-7F74A5EE7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92" name="Group 122">
            <a:extLst>
              <a:ext uri="{FF2B5EF4-FFF2-40B4-BE49-F238E27FC236}">
                <a16:creationId xmlns:a16="http://schemas.microsoft.com/office/drawing/2014/main" id="{9B1C9AAC-EB34-491D-86DF-750089CDDF29}"/>
              </a:ext>
            </a:extLst>
          </p:cNvPr>
          <p:cNvGrpSpPr>
            <a:grpSpLocks/>
          </p:cNvGrpSpPr>
          <p:nvPr/>
        </p:nvGrpSpPr>
        <p:grpSpPr bwMode="auto">
          <a:xfrm>
            <a:off x="3418557" y="1154365"/>
            <a:ext cx="1948779" cy="1707764"/>
            <a:chOff x="480" y="1008"/>
            <a:chExt cx="1109" cy="958"/>
          </a:xfrm>
        </p:grpSpPr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0E093BB9-A285-4387-AF5F-221085D1E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FC1502EE-C438-4036-A8C8-A33E9562D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5" name="Group 5">
                <a:extLst>
                  <a:ext uri="{FF2B5EF4-FFF2-40B4-BE49-F238E27FC236}">
                    <a16:creationId xmlns:a16="http://schemas.microsoft.com/office/drawing/2014/main" id="{E6B8F1C1-6BFC-4B89-8E72-062284B9ED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7" name="Rectangle 6">
                  <a:extLst>
                    <a:ext uri="{FF2B5EF4-FFF2-40B4-BE49-F238E27FC236}">
                      <a16:creationId xmlns:a16="http://schemas.microsoft.com/office/drawing/2014/main" id="{B727F477-1112-4E74-BBE1-3475678ED5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6F760A26-A7A2-47BE-964D-8E3D100BA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71F579CB-61A5-426E-BB65-1A2BB4C03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00" name="Rectangle 9">
                  <a:extLst>
                    <a:ext uri="{FF2B5EF4-FFF2-40B4-BE49-F238E27FC236}">
                      <a16:creationId xmlns:a16="http://schemas.microsoft.com/office/drawing/2014/main" id="{AE4BEBFC-A66E-4E3D-822E-09E80A8540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5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01" name="Group 10">
                  <a:extLst>
                    <a:ext uri="{FF2B5EF4-FFF2-40B4-BE49-F238E27FC236}">
                      <a16:creationId xmlns:a16="http://schemas.microsoft.com/office/drawing/2014/main" id="{3CCD1A7C-817B-4FCB-A547-564938E870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2" name="Line 11">
                    <a:extLst>
                      <a:ext uri="{FF2B5EF4-FFF2-40B4-BE49-F238E27FC236}">
                        <a16:creationId xmlns:a16="http://schemas.microsoft.com/office/drawing/2014/main" id="{ABA88130-57C4-4233-B37C-38F63B6BDC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Line 12">
                    <a:extLst>
                      <a:ext uri="{FF2B5EF4-FFF2-40B4-BE49-F238E27FC236}">
                        <a16:creationId xmlns:a16="http://schemas.microsoft.com/office/drawing/2014/main" id="{5EE9BE98-F767-46E3-914A-9FB72B1A61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Line 13">
                    <a:extLst>
                      <a:ext uri="{FF2B5EF4-FFF2-40B4-BE49-F238E27FC236}">
                        <a16:creationId xmlns:a16="http://schemas.microsoft.com/office/drawing/2014/main" id="{6D65C5CF-3A2E-45B4-9C19-2F0E97173D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Line 14">
                    <a:extLst>
                      <a:ext uri="{FF2B5EF4-FFF2-40B4-BE49-F238E27FC236}">
                        <a16:creationId xmlns:a16="http://schemas.microsoft.com/office/drawing/2014/main" id="{8597D588-132D-4CD6-BC84-BA9FE2517E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Text Box 15">
                <a:extLst>
                  <a:ext uri="{FF2B5EF4-FFF2-40B4-BE49-F238E27FC236}">
                    <a16:creationId xmlns:a16="http://schemas.microsoft.com/office/drawing/2014/main" id="{4DE6ADC6-48D0-4AE6-9A4B-D855FD9238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6" name="Group 122">
            <a:extLst>
              <a:ext uri="{FF2B5EF4-FFF2-40B4-BE49-F238E27FC236}">
                <a16:creationId xmlns:a16="http://schemas.microsoft.com/office/drawing/2014/main" id="{377197FF-48D8-40CA-A0FB-1423490A17A2}"/>
              </a:ext>
            </a:extLst>
          </p:cNvPr>
          <p:cNvGrpSpPr>
            <a:grpSpLocks/>
          </p:cNvGrpSpPr>
          <p:nvPr/>
        </p:nvGrpSpPr>
        <p:grpSpPr bwMode="auto">
          <a:xfrm>
            <a:off x="5411097" y="1146913"/>
            <a:ext cx="1948779" cy="1707764"/>
            <a:chOff x="480" y="1008"/>
            <a:chExt cx="1109" cy="958"/>
          </a:xfrm>
        </p:grpSpPr>
        <p:sp>
          <p:nvSpPr>
            <p:cNvPr id="107" name="Rectangle 113">
              <a:extLst>
                <a:ext uri="{FF2B5EF4-FFF2-40B4-BE49-F238E27FC236}">
                  <a16:creationId xmlns:a16="http://schemas.microsoft.com/office/drawing/2014/main" id="{A65044C6-61F9-4519-896E-02D5B719D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8" name="Group 4">
              <a:extLst>
                <a:ext uri="{FF2B5EF4-FFF2-40B4-BE49-F238E27FC236}">
                  <a16:creationId xmlns:a16="http://schemas.microsoft.com/office/drawing/2014/main" id="{E8FF4651-645E-438B-928F-161C09A57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9" name="Group 5">
                <a:extLst>
                  <a:ext uri="{FF2B5EF4-FFF2-40B4-BE49-F238E27FC236}">
                    <a16:creationId xmlns:a16="http://schemas.microsoft.com/office/drawing/2014/main" id="{C1AE8003-F64E-412B-A09D-963ABA7B4D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1" name="Rectangle 6">
                  <a:extLst>
                    <a:ext uri="{FF2B5EF4-FFF2-40B4-BE49-F238E27FC236}">
                      <a16:creationId xmlns:a16="http://schemas.microsoft.com/office/drawing/2014/main" id="{211AFE0F-F745-4607-96C3-B16964EAB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2" name="Rectangle 7">
                  <a:extLst>
                    <a:ext uri="{FF2B5EF4-FFF2-40B4-BE49-F238E27FC236}">
                      <a16:creationId xmlns:a16="http://schemas.microsoft.com/office/drawing/2014/main" id="{F937D095-23C9-4F5B-A9FB-C7A7404B64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13" name="Rectangle 8">
                  <a:extLst>
                    <a:ext uri="{FF2B5EF4-FFF2-40B4-BE49-F238E27FC236}">
                      <a16:creationId xmlns:a16="http://schemas.microsoft.com/office/drawing/2014/main" id="{9B52E760-14DC-4F56-9253-F094A9F4C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14" name="Rectangle 9">
                  <a:extLst>
                    <a:ext uri="{FF2B5EF4-FFF2-40B4-BE49-F238E27FC236}">
                      <a16:creationId xmlns:a16="http://schemas.microsoft.com/office/drawing/2014/main" id="{DDEFCE65-C88C-429B-BFAE-79B990D63F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" y="245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15" name="Group 10">
                  <a:extLst>
                    <a:ext uri="{FF2B5EF4-FFF2-40B4-BE49-F238E27FC236}">
                      <a16:creationId xmlns:a16="http://schemas.microsoft.com/office/drawing/2014/main" id="{54424F92-F797-4771-ACC6-4030C64D89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16" name="Line 11">
                    <a:extLst>
                      <a:ext uri="{FF2B5EF4-FFF2-40B4-BE49-F238E27FC236}">
                        <a16:creationId xmlns:a16="http://schemas.microsoft.com/office/drawing/2014/main" id="{5CB0690C-74F5-47D1-BB31-7995DA07CD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Line 12">
                    <a:extLst>
                      <a:ext uri="{FF2B5EF4-FFF2-40B4-BE49-F238E27FC236}">
                        <a16:creationId xmlns:a16="http://schemas.microsoft.com/office/drawing/2014/main" id="{546638A0-FBFB-4AA3-A330-8A59DC8156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8" name="Line 13">
                    <a:extLst>
                      <a:ext uri="{FF2B5EF4-FFF2-40B4-BE49-F238E27FC236}">
                        <a16:creationId xmlns:a16="http://schemas.microsoft.com/office/drawing/2014/main" id="{05F1C06B-5876-4DE7-902C-89267C7D8F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Line 14">
                    <a:extLst>
                      <a:ext uri="{FF2B5EF4-FFF2-40B4-BE49-F238E27FC236}">
                        <a16:creationId xmlns:a16="http://schemas.microsoft.com/office/drawing/2014/main" id="{DA023FD3-0225-4FC5-8154-E4EBF7ABF1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0" name="Text Box 15">
                <a:extLst>
                  <a:ext uri="{FF2B5EF4-FFF2-40B4-BE49-F238E27FC236}">
                    <a16:creationId xmlns:a16="http://schemas.microsoft.com/office/drawing/2014/main" id="{B96EE76C-BC05-495B-B8CE-FA1ACA7B6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0" name="Group 122">
            <a:extLst>
              <a:ext uri="{FF2B5EF4-FFF2-40B4-BE49-F238E27FC236}">
                <a16:creationId xmlns:a16="http://schemas.microsoft.com/office/drawing/2014/main" id="{745C53F0-0294-4274-B90B-39B181EFD966}"/>
              </a:ext>
            </a:extLst>
          </p:cNvPr>
          <p:cNvGrpSpPr>
            <a:grpSpLocks/>
          </p:cNvGrpSpPr>
          <p:nvPr/>
        </p:nvGrpSpPr>
        <p:grpSpPr bwMode="auto">
          <a:xfrm>
            <a:off x="7402366" y="1144697"/>
            <a:ext cx="1948779" cy="1707764"/>
            <a:chOff x="480" y="1008"/>
            <a:chExt cx="1109" cy="958"/>
          </a:xfrm>
        </p:grpSpPr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5E50564B-F5E4-4591-9307-F50AF9E32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2" name="Group 4">
              <a:extLst>
                <a:ext uri="{FF2B5EF4-FFF2-40B4-BE49-F238E27FC236}">
                  <a16:creationId xmlns:a16="http://schemas.microsoft.com/office/drawing/2014/main" id="{75406EFF-A6F9-42A2-8796-8B512FF9CE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23" name="Group 5">
                <a:extLst>
                  <a:ext uri="{FF2B5EF4-FFF2-40B4-BE49-F238E27FC236}">
                    <a16:creationId xmlns:a16="http://schemas.microsoft.com/office/drawing/2014/main" id="{1D8E8985-3FCA-4679-B770-AB0B260A46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5" name="Rectangle 6">
                  <a:extLst>
                    <a:ext uri="{FF2B5EF4-FFF2-40B4-BE49-F238E27FC236}">
                      <a16:creationId xmlns:a16="http://schemas.microsoft.com/office/drawing/2014/main" id="{D879293D-A07E-419D-A882-70D6CE9D90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6" name="Rectangle 7">
                  <a:extLst>
                    <a:ext uri="{FF2B5EF4-FFF2-40B4-BE49-F238E27FC236}">
                      <a16:creationId xmlns:a16="http://schemas.microsoft.com/office/drawing/2014/main" id="{F805A1DE-31CF-4F10-9ABE-82946EAA2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9" y="241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7" name="Rectangle 8">
                  <a:extLst>
                    <a:ext uri="{FF2B5EF4-FFF2-40B4-BE49-F238E27FC236}">
                      <a16:creationId xmlns:a16="http://schemas.microsoft.com/office/drawing/2014/main" id="{F1167729-76B2-4109-A990-98FFB9F32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20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28" name="Rectangle 9">
                  <a:extLst>
                    <a:ext uri="{FF2B5EF4-FFF2-40B4-BE49-F238E27FC236}">
                      <a16:creationId xmlns:a16="http://schemas.microsoft.com/office/drawing/2014/main" id="{1239C500-21AE-4B9A-A333-161CD5E16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243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29" name="Group 10">
                  <a:extLst>
                    <a:ext uri="{FF2B5EF4-FFF2-40B4-BE49-F238E27FC236}">
                      <a16:creationId xmlns:a16="http://schemas.microsoft.com/office/drawing/2014/main" id="{5BFA2276-480F-407E-A7CA-306739D9D5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30" name="Line 11">
                    <a:extLst>
                      <a:ext uri="{FF2B5EF4-FFF2-40B4-BE49-F238E27FC236}">
                        <a16:creationId xmlns:a16="http://schemas.microsoft.com/office/drawing/2014/main" id="{853ABEAB-834F-43E5-B86C-D037AC5E0D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Line 12">
                    <a:extLst>
                      <a:ext uri="{FF2B5EF4-FFF2-40B4-BE49-F238E27FC236}">
                        <a16:creationId xmlns:a16="http://schemas.microsoft.com/office/drawing/2014/main" id="{9D5EE10E-0707-4C04-91B5-3E3A3ADEC0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Line 13">
                    <a:extLst>
                      <a:ext uri="{FF2B5EF4-FFF2-40B4-BE49-F238E27FC236}">
                        <a16:creationId xmlns:a16="http://schemas.microsoft.com/office/drawing/2014/main" id="{32446358-17ED-4499-B7DE-86323D77BD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Line 14">
                    <a:extLst>
                      <a:ext uri="{FF2B5EF4-FFF2-40B4-BE49-F238E27FC236}">
                        <a16:creationId xmlns:a16="http://schemas.microsoft.com/office/drawing/2014/main" id="{9C1C266F-3362-4B04-8A63-DA57169F2E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Text Box 15">
                <a:extLst>
                  <a:ext uri="{FF2B5EF4-FFF2-40B4-BE49-F238E27FC236}">
                    <a16:creationId xmlns:a16="http://schemas.microsoft.com/office/drawing/2014/main" id="{612F2062-DAA0-4C53-B7A7-2CC495D1FB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050FF8B7-D5B2-4CA5-BD9C-45A977F05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98028"/>
              </p:ext>
            </p:extLst>
          </p:nvPr>
        </p:nvGraphicFramePr>
        <p:xfrm>
          <a:off x="2099489" y="3013438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On(B,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B) ∧ On(B, C)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Stack</a:t>
            </a:r>
            <a:endParaRPr lang="en-IN" dirty="0"/>
          </a:p>
        </p:txBody>
      </p:sp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287844CB-F89E-429B-868E-380EB9DE4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53781"/>
              </p:ext>
            </p:extLst>
          </p:nvPr>
        </p:nvGraphicFramePr>
        <p:xfrm>
          <a:off x="1367970" y="2507815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On(B,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B) ∧ On(B, C)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75957C9A-5A1A-431B-AC3D-03A05DB25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69280"/>
              </p:ext>
            </p:extLst>
          </p:nvPr>
        </p:nvGraphicFramePr>
        <p:xfrm>
          <a:off x="6312671" y="2479543"/>
          <a:ext cx="4704730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4288170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On(B,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B) ∧ On(B, C)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CE318E-D9FD-426A-BA37-F5BB537BD97D}"/>
              </a:ext>
            </a:extLst>
          </p:cNvPr>
          <p:cNvSpPr txBox="1"/>
          <p:nvPr/>
        </p:nvSpPr>
        <p:spPr>
          <a:xfrm>
            <a:off x="2976880" y="5750495"/>
            <a:ext cx="145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1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D63F2C3-FF2B-4093-A7EF-53FBAB947C84}"/>
              </a:ext>
            </a:extLst>
          </p:cNvPr>
          <p:cNvSpPr txBox="1"/>
          <p:nvPr/>
        </p:nvSpPr>
        <p:spPr>
          <a:xfrm>
            <a:off x="7867202" y="5750495"/>
            <a:ext cx="145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b="1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8E4F89A-60DA-4667-B8B4-B7051350FDB5}"/>
              </a:ext>
            </a:extLst>
          </p:cNvPr>
          <p:cNvGrpSpPr/>
          <p:nvPr/>
        </p:nvGrpSpPr>
        <p:grpSpPr>
          <a:xfrm>
            <a:off x="9404333" y="1143166"/>
            <a:ext cx="1948779" cy="1707764"/>
            <a:chOff x="9308499" y="1136753"/>
            <a:chExt cx="1948779" cy="1707764"/>
          </a:xfrm>
        </p:grpSpPr>
        <p:grpSp>
          <p:nvGrpSpPr>
            <p:cNvPr id="138" name="Group 122">
              <a:extLst>
                <a:ext uri="{FF2B5EF4-FFF2-40B4-BE49-F238E27FC236}">
                  <a16:creationId xmlns:a16="http://schemas.microsoft.com/office/drawing/2014/main" id="{8C76684D-4323-440E-8E74-D70E8F517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8499" y="1136753"/>
              <a:ext cx="1948779" cy="1707764"/>
              <a:chOff x="480" y="1008"/>
              <a:chExt cx="1109" cy="958"/>
            </a:xfrm>
          </p:grpSpPr>
          <p:sp>
            <p:nvSpPr>
              <p:cNvPr id="140" name="Rectangle 113">
                <a:extLst>
                  <a:ext uri="{FF2B5EF4-FFF2-40B4-BE49-F238E27FC236}">
                    <a16:creationId xmlns:a16="http://schemas.microsoft.com/office/drawing/2014/main" id="{A26996E2-132D-4842-A9C9-2EE552F33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1" name="Group 4">
                <a:extLst>
                  <a:ext uri="{FF2B5EF4-FFF2-40B4-BE49-F238E27FC236}">
                    <a16:creationId xmlns:a16="http://schemas.microsoft.com/office/drawing/2014/main" id="{5452C5C1-0BA9-43CB-B1CB-4CF1DA0C2E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08"/>
                <a:ext cx="1109" cy="958"/>
                <a:chOff x="1968" y="1008"/>
                <a:chExt cx="2136" cy="1976"/>
              </a:xfrm>
            </p:grpSpPr>
            <p:grpSp>
              <p:nvGrpSpPr>
                <p:cNvPr id="142" name="Group 5">
                  <a:extLst>
                    <a:ext uri="{FF2B5EF4-FFF2-40B4-BE49-F238E27FC236}">
                      <a16:creationId xmlns:a16="http://schemas.microsoft.com/office/drawing/2014/main" id="{10A809EB-27DD-4300-B734-CB7D2ECFDE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144" name="Rectangle 6">
                    <a:extLst>
                      <a:ext uri="{FF2B5EF4-FFF2-40B4-BE49-F238E27FC236}">
                        <a16:creationId xmlns:a16="http://schemas.microsoft.com/office/drawing/2014/main" id="{030A1603-9D7A-463D-83D3-7EDCF01D29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tangle 8">
                    <a:extLst>
                      <a:ext uri="{FF2B5EF4-FFF2-40B4-BE49-F238E27FC236}">
                        <a16:creationId xmlns:a16="http://schemas.microsoft.com/office/drawing/2014/main" id="{5595C01D-3F2C-4EA1-8D86-22BC98D386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54" y="2040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46" name="Rectangle 9">
                    <a:extLst>
                      <a:ext uri="{FF2B5EF4-FFF2-40B4-BE49-F238E27FC236}">
                        <a16:creationId xmlns:a16="http://schemas.microsoft.com/office/drawing/2014/main" id="{2FB2CA27-BB95-458A-A197-6A9736DFEB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54" y="2441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147" name="Group 10">
                    <a:extLst>
                      <a:ext uri="{FF2B5EF4-FFF2-40B4-BE49-F238E27FC236}">
                        <a16:creationId xmlns:a16="http://schemas.microsoft.com/office/drawing/2014/main" id="{F22EB329-B671-4AB8-AEB8-B1F1B1A089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60" y="1344"/>
                    <a:ext cx="384" cy="384"/>
                    <a:chOff x="2740" y="1536"/>
                    <a:chExt cx="384" cy="384"/>
                  </a:xfrm>
                </p:grpSpPr>
                <p:sp>
                  <p:nvSpPr>
                    <p:cNvPr id="148" name="Line 11">
                      <a:extLst>
                        <a:ext uri="{FF2B5EF4-FFF2-40B4-BE49-F238E27FC236}">
                          <a16:creationId xmlns:a16="http://schemas.microsoft.com/office/drawing/2014/main" id="{109107FA-5B19-4C7C-90EF-7099DA9A6B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0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49" name="Line 12">
                      <a:extLst>
                        <a:ext uri="{FF2B5EF4-FFF2-40B4-BE49-F238E27FC236}">
                          <a16:creationId xmlns:a16="http://schemas.microsoft.com/office/drawing/2014/main" id="{4B7C9F8D-45EF-4AE2-9795-38B433BEB2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0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0" name="Line 13">
                      <a:extLst>
                        <a:ext uri="{FF2B5EF4-FFF2-40B4-BE49-F238E27FC236}">
                          <a16:creationId xmlns:a16="http://schemas.microsoft.com/office/drawing/2014/main" id="{DDB43EBC-1938-4BF7-A95D-5683E517BA0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2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1" name="Line 14">
                      <a:extLst>
                        <a:ext uri="{FF2B5EF4-FFF2-40B4-BE49-F238E27FC236}">
                          <a16:creationId xmlns:a16="http://schemas.microsoft.com/office/drawing/2014/main" id="{C82145D3-8082-4A7D-9301-F667181800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143" name="Text Box 15">
                  <a:extLst>
                    <a:ext uri="{FF2B5EF4-FFF2-40B4-BE49-F238E27FC236}">
                      <a16:creationId xmlns:a16="http://schemas.microsoft.com/office/drawing/2014/main" id="{3F9D543B-1D91-4C94-A1EB-D3AA945D57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A98391C1-DFA1-4D9C-9581-0D0D627DC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9255" y="1394782"/>
              <a:ext cx="350342" cy="331873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152" name="Group 122">
            <a:extLst>
              <a:ext uri="{FF2B5EF4-FFF2-40B4-BE49-F238E27FC236}">
                <a16:creationId xmlns:a16="http://schemas.microsoft.com/office/drawing/2014/main" id="{BF7F0735-3531-4FEE-8BAE-7D6B12441D75}"/>
              </a:ext>
            </a:extLst>
          </p:cNvPr>
          <p:cNvGrpSpPr>
            <a:grpSpLocks/>
          </p:cNvGrpSpPr>
          <p:nvPr/>
        </p:nvGrpSpPr>
        <p:grpSpPr bwMode="auto">
          <a:xfrm>
            <a:off x="1414390" y="1154365"/>
            <a:ext cx="1948779" cy="1707764"/>
            <a:chOff x="480" y="1008"/>
            <a:chExt cx="1109" cy="958"/>
          </a:xfrm>
        </p:grpSpPr>
        <p:sp>
          <p:nvSpPr>
            <p:cNvPr id="153" name="Rectangle 113">
              <a:extLst>
                <a:ext uri="{FF2B5EF4-FFF2-40B4-BE49-F238E27FC236}">
                  <a16:creationId xmlns:a16="http://schemas.microsoft.com/office/drawing/2014/main" id="{E22D648A-F356-4128-949C-89534F90B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4" name="Group 4">
              <a:extLst>
                <a:ext uri="{FF2B5EF4-FFF2-40B4-BE49-F238E27FC236}">
                  <a16:creationId xmlns:a16="http://schemas.microsoft.com/office/drawing/2014/main" id="{6AD8DC76-3F9A-4935-B1B3-9ADB5063D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55" name="Group 5">
                <a:extLst>
                  <a:ext uri="{FF2B5EF4-FFF2-40B4-BE49-F238E27FC236}">
                    <a16:creationId xmlns:a16="http://schemas.microsoft.com/office/drawing/2014/main" id="{708EFB6A-ADC9-4A9C-BD81-21781F88E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57" name="Rectangle 6">
                  <a:extLst>
                    <a:ext uri="{FF2B5EF4-FFF2-40B4-BE49-F238E27FC236}">
                      <a16:creationId xmlns:a16="http://schemas.microsoft.com/office/drawing/2014/main" id="{CF795008-1545-45A1-9C57-1DA9CCC6A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Rectangle 7">
                  <a:extLst>
                    <a:ext uri="{FF2B5EF4-FFF2-40B4-BE49-F238E27FC236}">
                      <a16:creationId xmlns:a16="http://schemas.microsoft.com/office/drawing/2014/main" id="{7F37D919-282E-4256-A347-D5660233D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9" name="Rectangle 8">
                  <a:extLst>
                    <a:ext uri="{FF2B5EF4-FFF2-40B4-BE49-F238E27FC236}">
                      <a16:creationId xmlns:a16="http://schemas.microsoft.com/office/drawing/2014/main" id="{1BC9909F-0882-4628-987A-3E010D1B7A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60" name="Rectangle 9">
                  <a:extLst>
                    <a:ext uri="{FF2B5EF4-FFF2-40B4-BE49-F238E27FC236}">
                      <a16:creationId xmlns:a16="http://schemas.microsoft.com/office/drawing/2014/main" id="{3E9A8C2A-1575-457A-A7F1-9E41DA5AB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61" name="Group 10">
                  <a:extLst>
                    <a:ext uri="{FF2B5EF4-FFF2-40B4-BE49-F238E27FC236}">
                      <a16:creationId xmlns:a16="http://schemas.microsoft.com/office/drawing/2014/main" id="{B3AC06E3-EC1D-452B-9051-B5D78BC6B4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62" name="Line 11">
                    <a:extLst>
                      <a:ext uri="{FF2B5EF4-FFF2-40B4-BE49-F238E27FC236}">
                        <a16:creationId xmlns:a16="http://schemas.microsoft.com/office/drawing/2014/main" id="{E5791DA0-BF94-4AAB-88BA-FB68727EEB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3" name="Line 12">
                    <a:extLst>
                      <a:ext uri="{FF2B5EF4-FFF2-40B4-BE49-F238E27FC236}">
                        <a16:creationId xmlns:a16="http://schemas.microsoft.com/office/drawing/2014/main" id="{88E106CC-9FD0-48FA-A5DC-C029313194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4" name="Line 13">
                    <a:extLst>
                      <a:ext uri="{FF2B5EF4-FFF2-40B4-BE49-F238E27FC236}">
                        <a16:creationId xmlns:a16="http://schemas.microsoft.com/office/drawing/2014/main" id="{743AFD95-CEF9-4791-A511-CAD4C46FB9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5" name="Line 14">
                    <a:extLst>
                      <a:ext uri="{FF2B5EF4-FFF2-40B4-BE49-F238E27FC236}">
                        <a16:creationId xmlns:a16="http://schemas.microsoft.com/office/drawing/2014/main" id="{7AAC3AD1-57E7-41B3-81EF-1A37392019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178205A2-6316-4224-947F-167E759DA3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66" name="Group 122">
            <a:extLst>
              <a:ext uri="{FF2B5EF4-FFF2-40B4-BE49-F238E27FC236}">
                <a16:creationId xmlns:a16="http://schemas.microsoft.com/office/drawing/2014/main" id="{A6790AA4-71B6-48A3-BE39-C7F7BC27A2F2}"/>
              </a:ext>
            </a:extLst>
          </p:cNvPr>
          <p:cNvGrpSpPr>
            <a:grpSpLocks/>
          </p:cNvGrpSpPr>
          <p:nvPr/>
        </p:nvGrpSpPr>
        <p:grpSpPr bwMode="auto">
          <a:xfrm>
            <a:off x="3418557" y="1154365"/>
            <a:ext cx="1948779" cy="1707764"/>
            <a:chOff x="480" y="1008"/>
            <a:chExt cx="1109" cy="958"/>
          </a:xfrm>
        </p:grpSpPr>
        <p:sp>
          <p:nvSpPr>
            <p:cNvPr id="167" name="Rectangle 113">
              <a:extLst>
                <a:ext uri="{FF2B5EF4-FFF2-40B4-BE49-F238E27FC236}">
                  <a16:creationId xmlns:a16="http://schemas.microsoft.com/office/drawing/2014/main" id="{0481408F-DAE6-4D2D-9DE6-09FE35DC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8" name="Group 4">
              <a:extLst>
                <a:ext uri="{FF2B5EF4-FFF2-40B4-BE49-F238E27FC236}">
                  <a16:creationId xmlns:a16="http://schemas.microsoft.com/office/drawing/2014/main" id="{4B8E6075-3E3A-4731-9594-2C7A9725E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69" name="Group 5">
                <a:extLst>
                  <a:ext uri="{FF2B5EF4-FFF2-40B4-BE49-F238E27FC236}">
                    <a16:creationId xmlns:a16="http://schemas.microsoft.com/office/drawing/2014/main" id="{BED712B8-60A5-45E0-A586-58E2F0F7EF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71" name="Rectangle 6">
                  <a:extLst>
                    <a:ext uri="{FF2B5EF4-FFF2-40B4-BE49-F238E27FC236}">
                      <a16:creationId xmlns:a16="http://schemas.microsoft.com/office/drawing/2014/main" id="{CCB87F7A-5EFE-4033-9144-690823345F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2" name="Rectangle 7">
                  <a:extLst>
                    <a:ext uri="{FF2B5EF4-FFF2-40B4-BE49-F238E27FC236}">
                      <a16:creationId xmlns:a16="http://schemas.microsoft.com/office/drawing/2014/main" id="{6E72A4F7-C228-4A33-B1C4-E0BF85598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73" name="Rectangle 8">
                  <a:extLst>
                    <a:ext uri="{FF2B5EF4-FFF2-40B4-BE49-F238E27FC236}">
                      <a16:creationId xmlns:a16="http://schemas.microsoft.com/office/drawing/2014/main" id="{3B8D9BDC-4033-42DF-B849-67F022257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74" name="Rectangle 9">
                  <a:extLst>
                    <a:ext uri="{FF2B5EF4-FFF2-40B4-BE49-F238E27FC236}">
                      <a16:creationId xmlns:a16="http://schemas.microsoft.com/office/drawing/2014/main" id="{9C4109D2-AFB9-4C01-8E7A-25F8DD5837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5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75" name="Group 10">
                  <a:extLst>
                    <a:ext uri="{FF2B5EF4-FFF2-40B4-BE49-F238E27FC236}">
                      <a16:creationId xmlns:a16="http://schemas.microsoft.com/office/drawing/2014/main" id="{0699681C-CC22-406E-BF5F-2477ACB56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76" name="Line 11">
                    <a:extLst>
                      <a:ext uri="{FF2B5EF4-FFF2-40B4-BE49-F238E27FC236}">
                        <a16:creationId xmlns:a16="http://schemas.microsoft.com/office/drawing/2014/main" id="{7926B104-C7DB-488C-8B70-26CDE4E5D1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7" name="Line 12">
                    <a:extLst>
                      <a:ext uri="{FF2B5EF4-FFF2-40B4-BE49-F238E27FC236}">
                        <a16:creationId xmlns:a16="http://schemas.microsoft.com/office/drawing/2014/main" id="{3612D1F7-636D-4633-BF96-373F78BC48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8" name="Line 13">
                    <a:extLst>
                      <a:ext uri="{FF2B5EF4-FFF2-40B4-BE49-F238E27FC236}">
                        <a16:creationId xmlns:a16="http://schemas.microsoft.com/office/drawing/2014/main" id="{4F9D7D90-4DB3-46B3-B7B1-4B44691BE7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9" name="Line 14">
                    <a:extLst>
                      <a:ext uri="{FF2B5EF4-FFF2-40B4-BE49-F238E27FC236}">
                        <a16:creationId xmlns:a16="http://schemas.microsoft.com/office/drawing/2014/main" id="{70774BF4-ACC2-4F11-9A15-FE2337DB4E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0" name="Text Box 15">
                <a:extLst>
                  <a:ext uri="{FF2B5EF4-FFF2-40B4-BE49-F238E27FC236}">
                    <a16:creationId xmlns:a16="http://schemas.microsoft.com/office/drawing/2014/main" id="{5E9738C4-034A-49F4-9D27-B5832A31A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80" name="Group 122">
            <a:extLst>
              <a:ext uri="{FF2B5EF4-FFF2-40B4-BE49-F238E27FC236}">
                <a16:creationId xmlns:a16="http://schemas.microsoft.com/office/drawing/2014/main" id="{C291CBAA-7F1C-48AC-84A6-2036B7D152D2}"/>
              </a:ext>
            </a:extLst>
          </p:cNvPr>
          <p:cNvGrpSpPr>
            <a:grpSpLocks/>
          </p:cNvGrpSpPr>
          <p:nvPr/>
        </p:nvGrpSpPr>
        <p:grpSpPr bwMode="auto">
          <a:xfrm>
            <a:off x="5411097" y="1146913"/>
            <a:ext cx="1948779" cy="1707764"/>
            <a:chOff x="480" y="1008"/>
            <a:chExt cx="1109" cy="958"/>
          </a:xfrm>
        </p:grpSpPr>
        <p:sp>
          <p:nvSpPr>
            <p:cNvPr id="181" name="Rectangle 113">
              <a:extLst>
                <a:ext uri="{FF2B5EF4-FFF2-40B4-BE49-F238E27FC236}">
                  <a16:creationId xmlns:a16="http://schemas.microsoft.com/office/drawing/2014/main" id="{B5AC2871-BEFF-4ABE-9F6F-1652A938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2" name="Group 4">
              <a:extLst>
                <a:ext uri="{FF2B5EF4-FFF2-40B4-BE49-F238E27FC236}">
                  <a16:creationId xmlns:a16="http://schemas.microsoft.com/office/drawing/2014/main" id="{A81026F6-695F-4EAF-90F7-625BE1C39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83" name="Group 5">
                <a:extLst>
                  <a:ext uri="{FF2B5EF4-FFF2-40B4-BE49-F238E27FC236}">
                    <a16:creationId xmlns:a16="http://schemas.microsoft.com/office/drawing/2014/main" id="{790E20F3-10A5-4CAE-9426-55F6BC66BA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85" name="Rectangle 6">
                  <a:extLst>
                    <a:ext uri="{FF2B5EF4-FFF2-40B4-BE49-F238E27FC236}">
                      <a16:creationId xmlns:a16="http://schemas.microsoft.com/office/drawing/2014/main" id="{1711680E-CD16-43FA-A5CF-AE3C19D32B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6" name="Rectangle 7">
                  <a:extLst>
                    <a:ext uri="{FF2B5EF4-FFF2-40B4-BE49-F238E27FC236}">
                      <a16:creationId xmlns:a16="http://schemas.microsoft.com/office/drawing/2014/main" id="{D742D02B-87D0-4D80-A4DF-5BEE3CFC3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87" name="Rectangle 8">
                  <a:extLst>
                    <a:ext uri="{FF2B5EF4-FFF2-40B4-BE49-F238E27FC236}">
                      <a16:creationId xmlns:a16="http://schemas.microsoft.com/office/drawing/2014/main" id="{74647FF4-F804-44B2-8DEA-FF245C7A39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88" name="Rectangle 9">
                  <a:extLst>
                    <a:ext uri="{FF2B5EF4-FFF2-40B4-BE49-F238E27FC236}">
                      <a16:creationId xmlns:a16="http://schemas.microsoft.com/office/drawing/2014/main" id="{DF3072C4-9480-4589-8B81-262A448317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2" y="245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89" name="Group 10">
                  <a:extLst>
                    <a:ext uri="{FF2B5EF4-FFF2-40B4-BE49-F238E27FC236}">
                      <a16:creationId xmlns:a16="http://schemas.microsoft.com/office/drawing/2014/main" id="{865FC299-DC36-43C6-A5A1-C9918F7DB7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90" name="Line 11">
                    <a:extLst>
                      <a:ext uri="{FF2B5EF4-FFF2-40B4-BE49-F238E27FC236}">
                        <a16:creationId xmlns:a16="http://schemas.microsoft.com/office/drawing/2014/main" id="{3092232E-A7FB-4EE8-B077-F0DCA2F8AE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1" name="Line 12">
                    <a:extLst>
                      <a:ext uri="{FF2B5EF4-FFF2-40B4-BE49-F238E27FC236}">
                        <a16:creationId xmlns:a16="http://schemas.microsoft.com/office/drawing/2014/main" id="{21222870-774F-48EB-BE15-BA3CA43134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2" name="Line 13">
                    <a:extLst>
                      <a:ext uri="{FF2B5EF4-FFF2-40B4-BE49-F238E27FC236}">
                        <a16:creationId xmlns:a16="http://schemas.microsoft.com/office/drawing/2014/main" id="{B96EA1C9-F35D-4301-98CD-7B135E6DE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3" name="Line 14">
                    <a:extLst>
                      <a:ext uri="{FF2B5EF4-FFF2-40B4-BE49-F238E27FC236}">
                        <a16:creationId xmlns:a16="http://schemas.microsoft.com/office/drawing/2014/main" id="{D14F4194-F2CA-4717-8081-1D2F402DAF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84" name="Text Box 15">
                <a:extLst>
                  <a:ext uri="{FF2B5EF4-FFF2-40B4-BE49-F238E27FC236}">
                    <a16:creationId xmlns:a16="http://schemas.microsoft.com/office/drawing/2014/main" id="{D192153D-CBD7-4EA0-9DB8-E7A689D8B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94" name="Group 122">
            <a:extLst>
              <a:ext uri="{FF2B5EF4-FFF2-40B4-BE49-F238E27FC236}">
                <a16:creationId xmlns:a16="http://schemas.microsoft.com/office/drawing/2014/main" id="{814AFD4B-86DF-4924-B37E-411DA48B02FD}"/>
              </a:ext>
            </a:extLst>
          </p:cNvPr>
          <p:cNvGrpSpPr>
            <a:grpSpLocks/>
          </p:cNvGrpSpPr>
          <p:nvPr/>
        </p:nvGrpSpPr>
        <p:grpSpPr bwMode="auto">
          <a:xfrm>
            <a:off x="7402366" y="1144697"/>
            <a:ext cx="1948779" cy="1707764"/>
            <a:chOff x="480" y="1008"/>
            <a:chExt cx="1109" cy="958"/>
          </a:xfrm>
        </p:grpSpPr>
        <p:sp>
          <p:nvSpPr>
            <p:cNvPr id="195" name="Rectangle 113">
              <a:extLst>
                <a:ext uri="{FF2B5EF4-FFF2-40B4-BE49-F238E27FC236}">
                  <a16:creationId xmlns:a16="http://schemas.microsoft.com/office/drawing/2014/main" id="{1580ED7B-DEBD-44EE-9800-A0F962B4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6" name="Group 4">
              <a:extLst>
                <a:ext uri="{FF2B5EF4-FFF2-40B4-BE49-F238E27FC236}">
                  <a16:creationId xmlns:a16="http://schemas.microsoft.com/office/drawing/2014/main" id="{41DF377E-A217-4A75-BF42-673916A50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97" name="Group 5">
                <a:extLst>
                  <a:ext uri="{FF2B5EF4-FFF2-40B4-BE49-F238E27FC236}">
                    <a16:creationId xmlns:a16="http://schemas.microsoft.com/office/drawing/2014/main" id="{E4CA0C09-E920-4FF7-A3A5-F3E9EFA537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99" name="Rectangle 6">
                  <a:extLst>
                    <a:ext uri="{FF2B5EF4-FFF2-40B4-BE49-F238E27FC236}">
                      <a16:creationId xmlns:a16="http://schemas.microsoft.com/office/drawing/2014/main" id="{7338D516-17F1-4D72-A067-BECC227E9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0" name="Rectangle 7">
                  <a:extLst>
                    <a:ext uri="{FF2B5EF4-FFF2-40B4-BE49-F238E27FC236}">
                      <a16:creationId xmlns:a16="http://schemas.microsoft.com/office/drawing/2014/main" id="{90BDBD92-51A6-4EA2-BB03-39A44EF5B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9" y="241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01" name="Rectangle 8">
                  <a:extLst>
                    <a:ext uri="{FF2B5EF4-FFF2-40B4-BE49-F238E27FC236}">
                      <a16:creationId xmlns:a16="http://schemas.microsoft.com/office/drawing/2014/main" id="{25A8773F-9883-4F63-9852-E604761A3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20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202" name="Rectangle 9">
                  <a:extLst>
                    <a:ext uri="{FF2B5EF4-FFF2-40B4-BE49-F238E27FC236}">
                      <a16:creationId xmlns:a16="http://schemas.microsoft.com/office/drawing/2014/main" id="{BBCC9EAD-0312-4447-AD5A-BE3690684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2438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203" name="Group 10">
                  <a:extLst>
                    <a:ext uri="{FF2B5EF4-FFF2-40B4-BE49-F238E27FC236}">
                      <a16:creationId xmlns:a16="http://schemas.microsoft.com/office/drawing/2014/main" id="{F522FC22-60F7-4CED-B359-67D5A8861E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204" name="Line 11">
                    <a:extLst>
                      <a:ext uri="{FF2B5EF4-FFF2-40B4-BE49-F238E27FC236}">
                        <a16:creationId xmlns:a16="http://schemas.microsoft.com/office/drawing/2014/main" id="{A3250AFB-E9B0-4178-B242-3B64FA3792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Line 12">
                    <a:extLst>
                      <a:ext uri="{FF2B5EF4-FFF2-40B4-BE49-F238E27FC236}">
                        <a16:creationId xmlns:a16="http://schemas.microsoft.com/office/drawing/2014/main" id="{8C36EEB0-F2E7-4DFB-BCAD-E171AAF35D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6" name="Line 13">
                    <a:extLst>
                      <a:ext uri="{FF2B5EF4-FFF2-40B4-BE49-F238E27FC236}">
                        <a16:creationId xmlns:a16="http://schemas.microsoft.com/office/drawing/2014/main" id="{ACB69AFE-7FBD-401B-BB4E-E702725771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Line 14">
                    <a:extLst>
                      <a:ext uri="{FF2B5EF4-FFF2-40B4-BE49-F238E27FC236}">
                        <a16:creationId xmlns:a16="http://schemas.microsoft.com/office/drawing/2014/main" id="{4AAB5EEF-26D4-4D90-9DF5-E74026B8CB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8" name="Text Box 15">
                <a:extLst>
                  <a:ext uri="{FF2B5EF4-FFF2-40B4-BE49-F238E27FC236}">
                    <a16:creationId xmlns:a16="http://schemas.microsoft.com/office/drawing/2014/main" id="{AAC08030-D4F1-4A76-9718-A6B87CAE5B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112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66DB-3103-4D83-B9D5-1F430C79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Domain: The Block World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A2DD-E926-441D-9448-32EE0821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6530657" cy="2582677"/>
          </a:xfrm>
        </p:spPr>
        <p:txBody>
          <a:bodyPr/>
          <a:lstStyle/>
          <a:p>
            <a:r>
              <a:rPr lang="en-US" sz="2400" dirty="0"/>
              <a:t>There is flat surface and square blocks (all are same size)</a:t>
            </a:r>
          </a:p>
          <a:p>
            <a:r>
              <a:rPr lang="en-US" sz="2400" dirty="0"/>
              <a:t>Blocks can be placed over the flat surface.</a:t>
            </a:r>
          </a:p>
          <a:p>
            <a:r>
              <a:rPr lang="en-US" sz="2400" dirty="0"/>
              <a:t>Blocks can be stacked one upon another.</a:t>
            </a:r>
          </a:p>
          <a:p>
            <a:r>
              <a:rPr lang="en-US" sz="2400" dirty="0"/>
              <a:t>There is a robot arm that can manipulate the blocks.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DF63E0C-5EDF-4E80-81FF-01D38AC104B4}"/>
              </a:ext>
            </a:extLst>
          </p:cNvPr>
          <p:cNvSpPr txBox="1">
            <a:spLocks/>
          </p:cNvSpPr>
          <p:nvPr/>
        </p:nvSpPr>
        <p:spPr bwMode="auto">
          <a:xfrm>
            <a:off x="406400" y="4259081"/>
            <a:ext cx="5796914" cy="227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Action represented as:</a:t>
            </a:r>
          </a:p>
          <a:p>
            <a:pPr lvl="1"/>
            <a:r>
              <a:rPr lang="en-US" sz="2000" kern="0" dirty="0"/>
              <a:t>PUTDOWN(B): Put block B down on the table</a:t>
            </a:r>
          </a:p>
          <a:p>
            <a:pPr lvl="1"/>
            <a:r>
              <a:rPr lang="en-US" sz="2000" kern="0" dirty="0"/>
              <a:t>PICKUP(B): Pickup block B from the table and hold it</a:t>
            </a:r>
          </a:p>
          <a:p>
            <a:pPr lvl="1"/>
            <a:r>
              <a:rPr lang="en-US" sz="2000" kern="0" dirty="0"/>
              <a:t>UNSTACK(C, A): Pickup block C from its current position on block A</a:t>
            </a:r>
          </a:p>
          <a:p>
            <a:pPr lvl="1"/>
            <a:r>
              <a:rPr lang="en-US" sz="2000" kern="0" dirty="0"/>
              <a:t>STACK(C, A): Place block C on block A</a:t>
            </a: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C9137F38-D0CD-491D-B4A1-56BF50FDA497}"/>
              </a:ext>
            </a:extLst>
          </p:cNvPr>
          <p:cNvGrpSpPr>
            <a:grpSpLocks/>
          </p:cNvGrpSpPr>
          <p:nvPr/>
        </p:nvGrpSpPr>
        <p:grpSpPr bwMode="auto">
          <a:xfrm>
            <a:off x="7485697" y="1397002"/>
            <a:ext cx="3048000" cy="2438400"/>
            <a:chOff x="3264" y="1344"/>
            <a:chExt cx="1920" cy="15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26FF5D-B01F-49B7-A9FF-21A3FAF1D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4BF4D27-9F8C-43CC-9607-BF346482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DD290C-107F-495B-AA15-54AAE559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0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5DB42C-C21A-4EE1-9A71-2C815A6D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064"/>
              <a:ext cx="384" cy="384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199C7B-166F-447D-BDA0-FF5A7F6AB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344"/>
              <a:ext cx="384" cy="384"/>
              <a:chOff x="2304" y="1536"/>
              <a:chExt cx="384" cy="384"/>
            </a:xfrm>
          </p:grpSpPr>
          <p:sp>
            <p:nvSpPr>
              <p:cNvPr id="24" name="Line 11">
                <a:extLst>
                  <a:ext uri="{FF2B5EF4-FFF2-40B4-BE49-F238E27FC236}">
                    <a16:creationId xmlns:a16="http://schemas.microsoft.com/office/drawing/2014/main" id="{832722E3-5B26-418F-B661-92C623753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Line 12">
                <a:extLst>
                  <a:ext uri="{FF2B5EF4-FFF2-40B4-BE49-F238E27FC236}">
                    <a16:creationId xmlns:a16="http://schemas.microsoft.com/office/drawing/2014/main" id="{4BA7C2D0-0DCE-4B64-A0C6-4C45918E1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DF27E292-74C4-425B-8D15-7D2256FC4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5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4921E12E-FA98-408B-BE79-CD6B31F5E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8" name="Group 5">
            <a:extLst>
              <a:ext uri="{FF2B5EF4-FFF2-40B4-BE49-F238E27FC236}">
                <a16:creationId xmlns:a16="http://schemas.microsoft.com/office/drawing/2014/main" id="{FA6D0F3D-87A9-4B00-AC85-9478BC0AA92C}"/>
              </a:ext>
            </a:extLst>
          </p:cNvPr>
          <p:cNvGrpSpPr>
            <a:grpSpLocks/>
          </p:cNvGrpSpPr>
          <p:nvPr/>
        </p:nvGrpSpPr>
        <p:grpSpPr bwMode="auto">
          <a:xfrm>
            <a:off x="7485697" y="4241798"/>
            <a:ext cx="3048000" cy="2438400"/>
            <a:chOff x="3264" y="1344"/>
            <a:chExt cx="1920" cy="1536"/>
          </a:xfrm>
          <a:solidFill>
            <a:srgbClr val="FFC000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7E5C31-F2F5-49AC-86FF-067425DB5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604"/>
              <a:ext cx="384" cy="384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423949-4270-4D1F-804D-D77865308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1920" cy="48"/>
            </a:xfrm>
            <a:prstGeom prst="rect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759C77D-188E-49A6-8101-4BDDFD68A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384" cy="384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26D1D1-2CA5-4430-9C73-4AB2442B1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40"/>
              <a:ext cx="384" cy="384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5EEC07B-F2B9-455E-954A-9207AE46E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" y="1344"/>
              <a:ext cx="489" cy="384"/>
              <a:chOff x="1685" y="1536"/>
              <a:chExt cx="489" cy="384"/>
            </a:xfrm>
            <a:grpFill/>
          </p:grpSpPr>
          <p:sp>
            <p:nvSpPr>
              <p:cNvPr id="34" name="Line 11">
                <a:extLst>
                  <a:ext uri="{FF2B5EF4-FFF2-40B4-BE49-F238E27FC236}">
                    <a16:creationId xmlns:a16="http://schemas.microsoft.com/office/drawing/2014/main" id="{3713BD79-3A01-4973-B4F4-1A52FDA62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5" y="1728"/>
                <a:ext cx="489" cy="8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D6866F96-71CF-4E28-BF7E-5ACA451AC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3" y="1536"/>
                <a:ext cx="0" cy="192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Line 14">
                <a:extLst>
                  <a:ext uri="{FF2B5EF4-FFF2-40B4-BE49-F238E27FC236}">
                    <a16:creationId xmlns:a16="http://schemas.microsoft.com/office/drawing/2014/main" id="{843587CF-F7A5-4EB8-9DD4-D0E11D0FA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3" y="1728"/>
                <a:ext cx="0" cy="192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D9CA552C-E004-488F-A740-417E1D77C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5" y="1728"/>
                <a:ext cx="0" cy="192"/>
              </a:xfrm>
              <a:prstGeom prst="line">
                <a:avLst/>
              </a:prstGeom>
              <a:grp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I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0DB50BD-AC51-48AB-BA26-8AC27D42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97" y="5384798"/>
            <a:ext cx="609600" cy="6096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49839B-3D6D-4DEE-A68C-964031D0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768" y="4629142"/>
            <a:ext cx="702630" cy="71119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Stack</a:t>
            </a:r>
            <a:endParaRPr lang="en-IN" dirty="0"/>
          </a:p>
        </p:txBody>
      </p:sp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050FF8B7-D5B2-4CA5-BD9C-45A977F05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72636"/>
              </p:ext>
            </p:extLst>
          </p:nvPr>
        </p:nvGraphicFramePr>
        <p:xfrm>
          <a:off x="130980" y="1495360"/>
          <a:ext cx="4075260" cy="4474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683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3645894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14683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On(C, A)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Clear(C)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709206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endParaRPr kumimoji="0" lang="en-I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225118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7376781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Clear(A)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Pickup(A)</a:t>
                      </a:r>
                      <a:endParaRPr kumimoji="0" lang="en-I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Holding(A)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B)</a:t>
                      </a:r>
                      <a:endParaRPr kumimoji="0" lang="en-I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On(B,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B) ∧ On(B, C)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FD8A71FB-0387-4A08-BF0F-CCD5CCB50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69890"/>
              </p:ext>
            </p:extLst>
          </p:nvPr>
        </p:nvGraphicFramePr>
        <p:xfrm>
          <a:off x="8370163" y="2801937"/>
          <a:ext cx="3747296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3330736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On(B,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B) ∧ On(B, C)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pSp>
        <p:nvGrpSpPr>
          <p:cNvPr id="138" name="Group 122">
            <a:extLst>
              <a:ext uri="{FF2B5EF4-FFF2-40B4-BE49-F238E27FC236}">
                <a16:creationId xmlns:a16="http://schemas.microsoft.com/office/drawing/2014/main" id="{1656DA8D-5318-4339-BC35-6F444B130541}"/>
              </a:ext>
            </a:extLst>
          </p:cNvPr>
          <p:cNvGrpSpPr>
            <a:grpSpLocks/>
          </p:cNvGrpSpPr>
          <p:nvPr/>
        </p:nvGrpSpPr>
        <p:grpSpPr bwMode="auto">
          <a:xfrm>
            <a:off x="8385444" y="1234198"/>
            <a:ext cx="1948779" cy="1707764"/>
            <a:chOff x="480" y="1008"/>
            <a:chExt cx="1109" cy="958"/>
          </a:xfrm>
        </p:grpSpPr>
        <p:sp>
          <p:nvSpPr>
            <p:cNvPr id="139" name="Rectangle 113">
              <a:extLst>
                <a:ext uri="{FF2B5EF4-FFF2-40B4-BE49-F238E27FC236}">
                  <a16:creationId xmlns:a16="http://schemas.microsoft.com/office/drawing/2014/main" id="{8CBA1031-A8BE-4658-9956-40E00A5C7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0" name="Group 4">
              <a:extLst>
                <a:ext uri="{FF2B5EF4-FFF2-40B4-BE49-F238E27FC236}">
                  <a16:creationId xmlns:a16="http://schemas.microsoft.com/office/drawing/2014/main" id="{6EFB140C-93C2-4E70-AB38-99AA542B7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41" name="Group 5">
                <a:extLst>
                  <a:ext uri="{FF2B5EF4-FFF2-40B4-BE49-F238E27FC236}">
                    <a16:creationId xmlns:a16="http://schemas.microsoft.com/office/drawing/2014/main" id="{FBED4FB0-9F77-4684-81EE-797CFD1C09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43" name="Rectangle 6">
                  <a:extLst>
                    <a:ext uri="{FF2B5EF4-FFF2-40B4-BE49-F238E27FC236}">
                      <a16:creationId xmlns:a16="http://schemas.microsoft.com/office/drawing/2014/main" id="{765DB778-B7E1-430C-9F05-F90FB2395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4" name="Rectangle 7">
                  <a:extLst>
                    <a:ext uri="{FF2B5EF4-FFF2-40B4-BE49-F238E27FC236}">
                      <a16:creationId xmlns:a16="http://schemas.microsoft.com/office/drawing/2014/main" id="{E0173EB0-B78B-4D9B-B614-026512B7F4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45" name="Rectangle 8">
                  <a:extLst>
                    <a:ext uri="{FF2B5EF4-FFF2-40B4-BE49-F238E27FC236}">
                      <a16:creationId xmlns:a16="http://schemas.microsoft.com/office/drawing/2014/main" id="{7A96DD70-75B8-4565-88ED-3FDAB18BB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46" name="Rectangle 9">
                  <a:extLst>
                    <a:ext uri="{FF2B5EF4-FFF2-40B4-BE49-F238E27FC236}">
                      <a16:creationId xmlns:a16="http://schemas.microsoft.com/office/drawing/2014/main" id="{F0FA2BB2-061B-490F-AE09-FAE7D93B0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47" name="Group 10">
                  <a:extLst>
                    <a:ext uri="{FF2B5EF4-FFF2-40B4-BE49-F238E27FC236}">
                      <a16:creationId xmlns:a16="http://schemas.microsoft.com/office/drawing/2014/main" id="{343F152E-C57E-4B55-A870-2E1A0F0A0D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8" name="Line 11">
                    <a:extLst>
                      <a:ext uri="{FF2B5EF4-FFF2-40B4-BE49-F238E27FC236}">
                        <a16:creationId xmlns:a16="http://schemas.microsoft.com/office/drawing/2014/main" id="{A366DDBB-B61C-4108-8602-F49EDE7D5E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9" name="Line 12">
                    <a:extLst>
                      <a:ext uri="{FF2B5EF4-FFF2-40B4-BE49-F238E27FC236}">
                        <a16:creationId xmlns:a16="http://schemas.microsoft.com/office/drawing/2014/main" id="{E0795E48-BB0B-44C1-87DD-A9C61BA98A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Line 13">
                    <a:extLst>
                      <a:ext uri="{FF2B5EF4-FFF2-40B4-BE49-F238E27FC236}">
                        <a16:creationId xmlns:a16="http://schemas.microsoft.com/office/drawing/2014/main" id="{F399EF05-9786-4591-8FD5-A87530C75D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1" name="Line 14">
                    <a:extLst>
                      <a:ext uri="{FF2B5EF4-FFF2-40B4-BE49-F238E27FC236}">
                        <a16:creationId xmlns:a16="http://schemas.microsoft.com/office/drawing/2014/main" id="{CC39177E-E4FB-4085-ADE5-4F5E6E888B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42" name="Text Box 15">
                <a:extLst>
                  <a:ext uri="{FF2B5EF4-FFF2-40B4-BE49-F238E27FC236}">
                    <a16:creationId xmlns:a16="http://schemas.microsoft.com/office/drawing/2014/main" id="{27F90AEC-916B-4F6D-803A-A1F7474CB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2" name="Group 122">
            <a:extLst>
              <a:ext uri="{FF2B5EF4-FFF2-40B4-BE49-F238E27FC236}">
                <a16:creationId xmlns:a16="http://schemas.microsoft.com/office/drawing/2014/main" id="{25D5057C-768B-4D4B-8B4E-5A52C328080B}"/>
              </a:ext>
            </a:extLst>
          </p:cNvPr>
          <p:cNvGrpSpPr>
            <a:grpSpLocks/>
          </p:cNvGrpSpPr>
          <p:nvPr/>
        </p:nvGrpSpPr>
        <p:grpSpPr bwMode="auto">
          <a:xfrm>
            <a:off x="10219588" y="1222262"/>
            <a:ext cx="1948779" cy="1707764"/>
            <a:chOff x="480" y="1008"/>
            <a:chExt cx="1109" cy="958"/>
          </a:xfrm>
        </p:grpSpPr>
        <p:sp>
          <p:nvSpPr>
            <p:cNvPr id="153" name="Rectangle 113">
              <a:extLst>
                <a:ext uri="{FF2B5EF4-FFF2-40B4-BE49-F238E27FC236}">
                  <a16:creationId xmlns:a16="http://schemas.microsoft.com/office/drawing/2014/main" id="{6FAEAB89-3536-4E96-A97C-7E71A20BE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4" name="Group 4">
              <a:extLst>
                <a:ext uri="{FF2B5EF4-FFF2-40B4-BE49-F238E27FC236}">
                  <a16:creationId xmlns:a16="http://schemas.microsoft.com/office/drawing/2014/main" id="{D73CC399-9223-420F-BD8E-2606CAD98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55" name="Group 5">
                <a:extLst>
                  <a:ext uri="{FF2B5EF4-FFF2-40B4-BE49-F238E27FC236}">
                    <a16:creationId xmlns:a16="http://schemas.microsoft.com/office/drawing/2014/main" id="{84977550-388A-4F35-A249-CA3B58B47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57" name="Rectangle 6">
                  <a:extLst>
                    <a:ext uri="{FF2B5EF4-FFF2-40B4-BE49-F238E27FC236}">
                      <a16:creationId xmlns:a16="http://schemas.microsoft.com/office/drawing/2014/main" id="{775934BD-E646-40F9-BE8D-94DD5E13D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Rectangle 7">
                  <a:extLst>
                    <a:ext uri="{FF2B5EF4-FFF2-40B4-BE49-F238E27FC236}">
                      <a16:creationId xmlns:a16="http://schemas.microsoft.com/office/drawing/2014/main" id="{FA2EE15F-2CEE-4EE9-AF83-1CCB65895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9" name="Rectangle 8">
                  <a:extLst>
                    <a:ext uri="{FF2B5EF4-FFF2-40B4-BE49-F238E27FC236}">
                      <a16:creationId xmlns:a16="http://schemas.microsoft.com/office/drawing/2014/main" id="{1471DC28-7D78-4AA1-8F08-993540774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60" name="Rectangle 9">
                  <a:extLst>
                    <a:ext uri="{FF2B5EF4-FFF2-40B4-BE49-F238E27FC236}">
                      <a16:creationId xmlns:a16="http://schemas.microsoft.com/office/drawing/2014/main" id="{184CE798-48C1-47B5-BB25-B514B2EBA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2" y="156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61" name="Group 10">
                  <a:extLst>
                    <a:ext uri="{FF2B5EF4-FFF2-40B4-BE49-F238E27FC236}">
                      <a16:creationId xmlns:a16="http://schemas.microsoft.com/office/drawing/2014/main" id="{A32BDE4C-7E61-4800-A237-6F0A766424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62" name="Line 11">
                    <a:extLst>
                      <a:ext uri="{FF2B5EF4-FFF2-40B4-BE49-F238E27FC236}">
                        <a16:creationId xmlns:a16="http://schemas.microsoft.com/office/drawing/2014/main" id="{BCE66F0E-CBCF-4B95-B488-453F9347B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3" name="Line 12">
                    <a:extLst>
                      <a:ext uri="{FF2B5EF4-FFF2-40B4-BE49-F238E27FC236}">
                        <a16:creationId xmlns:a16="http://schemas.microsoft.com/office/drawing/2014/main" id="{6CE16F60-8696-4EDC-A0F5-B373BD5BCD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4" name="Line 13">
                    <a:extLst>
                      <a:ext uri="{FF2B5EF4-FFF2-40B4-BE49-F238E27FC236}">
                        <a16:creationId xmlns:a16="http://schemas.microsoft.com/office/drawing/2014/main" id="{56C13D7A-FA66-4D96-99AE-660E722DA9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5" name="Line 14">
                    <a:extLst>
                      <a:ext uri="{FF2B5EF4-FFF2-40B4-BE49-F238E27FC236}">
                        <a16:creationId xmlns:a16="http://schemas.microsoft.com/office/drawing/2014/main" id="{87FA1C96-642D-486B-8926-61EDAA2B5F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858A0FC1-DF1D-4C15-96BC-1E077EA04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66" name="Group 122">
            <a:extLst>
              <a:ext uri="{FF2B5EF4-FFF2-40B4-BE49-F238E27FC236}">
                <a16:creationId xmlns:a16="http://schemas.microsoft.com/office/drawing/2014/main" id="{DF3AF02F-6D71-4CE1-90D0-32FE7C5AE5A5}"/>
              </a:ext>
            </a:extLst>
          </p:cNvPr>
          <p:cNvGrpSpPr>
            <a:grpSpLocks/>
          </p:cNvGrpSpPr>
          <p:nvPr/>
        </p:nvGrpSpPr>
        <p:grpSpPr bwMode="auto">
          <a:xfrm>
            <a:off x="8402912" y="2622150"/>
            <a:ext cx="1948779" cy="1707764"/>
            <a:chOff x="480" y="1008"/>
            <a:chExt cx="1109" cy="958"/>
          </a:xfrm>
        </p:grpSpPr>
        <p:sp>
          <p:nvSpPr>
            <p:cNvPr id="167" name="Rectangle 113">
              <a:extLst>
                <a:ext uri="{FF2B5EF4-FFF2-40B4-BE49-F238E27FC236}">
                  <a16:creationId xmlns:a16="http://schemas.microsoft.com/office/drawing/2014/main" id="{8066F253-9553-4A7E-AABB-73F6A0807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8" name="Group 4">
              <a:extLst>
                <a:ext uri="{FF2B5EF4-FFF2-40B4-BE49-F238E27FC236}">
                  <a16:creationId xmlns:a16="http://schemas.microsoft.com/office/drawing/2014/main" id="{B6D41C7E-C549-4F5B-84BB-1CCAE5E8A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69" name="Group 5">
                <a:extLst>
                  <a:ext uri="{FF2B5EF4-FFF2-40B4-BE49-F238E27FC236}">
                    <a16:creationId xmlns:a16="http://schemas.microsoft.com/office/drawing/2014/main" id="{1217B6B8-DD7F-4DEF-8A86-069FEB5247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71" name="Rectangle 6">
                  <a:extLst>
                    <a:ext uri="{FF2B5EF4-FFF2-40B4-BE49-F238E27FC236}">
                      <a16:creationId xmlns:a16="http://schemas.microsoft.com/office/drawing/2014/main" id="{909E6F3C-5F5E-44CC-AA45-DEC5AB2FE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2" name="Rectangle 7">
                  <a:extLst>
                    <a:ext uri="{FF2B5EF4-FFF2-40B4-BE49-F238E27FC236}">
                      <a16:creationId xmlns:a16="http://schemas.microsoft.com/office/drawing/2014/main" id="{BA9A5269-7AD4-4AC4-98CD-BDC1D214C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9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73" name="Rectangle 8">
                  <a:extLst>
                    <a:ext uri="{FF2B5EF4-FFF2-40B4-BE49-F238E27FC236}">
                      <a16:creationId xmlns:a16="http://schemas.microsoft.com/office/drawing/2014/main" id="{1047F446-E825-4B00-9BBF-2D34AA6EC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74" name="Rectangle 9">
                  <a:extLst>
                    <a:ext uri="{FF2B5EF4-FFF2-40B4-BE49-F238E27FC236}">
                      <a16:creationId xmlns:a16="http://schemas.microsoft.com/office/drawing/2014/main" id="{0C9600FD-E234-44EC-BA97-2DB3CEAEF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75" name="Group 10">
                  <a:extLst>
                    <a:ext uri="{FF2B5EF4-FFF2-40B4-BE49-F238E27FC236}">
                      <a16:creationId xmlns:a16="http://schemas.microsoft.com/office/drawing/2014/main" id="{CBD7D22A-F811-44F3-9876-35431F9CF0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76" name="Line 11">
                    <a:extLst>
                      <a:ext uri="{FF2B5EF4-FFF2-40B4-BE49-F238E27FC236}">
                        <a16:creationId xmlns:a16="http://schemas.microsoft.com/office/drawing/2014/main" id="{363177F6-03D5-49E9-9A4D-43E15CBACB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7" name="Line 12">
                    <a:extLst>
                      <a:ext uri="{FF2B5EF4-FFF2-40B4-BE49-F238E27FC236}">
                        <a16:creationId xmlns:a16="http://schemas.microsoft.com/office/drawing/2014/main" id="{7C20016B-8FBC-4705-ABAB-1A26DEBF70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8" name="Line 13">
                    <a:extLst>
                      <a:ext uri="{FF2B5EF4-FFF2-40B4-BE49-F238E27FC236}">
                        <a16:creationId xmlns:a16="http://schemas.microsoft.com/office/drawing/2014/main" id="{E0A7ED96-2386-4B31-B349-3DAAFF278A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9" name="Line 14">
                    <a:extLst>
                      <a:ext uri="{FF2B5EF4-FFF2-40B4-BE49-F238E27FC236}">
                        <a16:creationId xmlns:a16="http://schemas.microsoft.com/office/drawing/2014/main" id="{396B5FCF-1194-475C-80E9-B9D878B77D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0" name="Text Box 15">
                <a:extLst>
                  <a:ext uri="{FF2B5EF4-FFF2-40B4-BE49-F238E27FC236}">
                    <a16:creationId xmlns:a16="http://schemas.microsoft.com/office/drawing/2014/main" id="{86AA8C66-A923-40A2-8B16-A59FEB2948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180" name="Table 14">
            <a:extLst>
              <a:ext uri="{FF2B5EF4-FFF2-40B4-BE49-F238E27FC236}">
                <a16:creationId xmlns:a16="http://schemas.microsoft.com/office/drawing/2014/main" id="{6FEEFF34-4453-4975-97CC-B21431606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1309"/>
              </p:ext>
            </p:extLst>
          </p:nvPr>
        </p:nvGraphicFramePr>
        <p:xfrm>
          <a:off x="130980" y="6273173"/>
          <a:ext cx="9828351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3115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7665236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Putdown (C), Pickup(A),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B)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aphicFrame>
        <p:nvGraphicFramePr>
          <p:cNvPr id="181" name="Table 180">
            <a:extLst>
              <a:ext uri="{FF2B5EF4-FFF2-40B4-BE49-F238E27FC236}">
                <a16:creationId xmlns:a16="http://schemas.microsoft.com/office/drawing/2014/main" id="{CD436042-499F-4507-984A-B28082AE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41875"/>
              </p:ext>
            </p:extLst>
          </p:nvPr>
        </p:nvGraphicFramePr>
        <p:xfrm>
          <a:off x="4243995" y="1495360"/>
          <a:ext cx="4075260" cy="4474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683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3645894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14683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709206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Putdown(C)</a:t>
                      </a:r>
                      <a:endParaRPr kumimoji="0" lang="en-I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225118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7376781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Clear(A)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Handempty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Pickup(A)</a:t>
                      </a:r>
                      <a:endParaRPr kumimoji="0" lang="en-I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Clear(B)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∧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Holding(A)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B)</a:t>
                      </a:r>
                      <a:endParaRPr kumimoji="0" lang="en-I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On(B,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B) ∧ On(B, C)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pSp>
        <p:nvGrpSpPr>
          <p:cNvPr id="182" name="Group 122">
            <a:extLst>
              <a:ext uri="{FF2B5EF4-FFF2-40B4-BE49-F238E27FC236}">
                <a16:creationId xmlns:a16="http://schemas.microsoft.com/office/drawing/2014/main" id="{B5EA14BA-4D06-4C69-AF37-5C62FFAFFC18}"/>
              </a:ext>
            </a:extLst>
          </p:cNvPr>
          <p:cNvGrpSpPr>
            <a:grpSpLocks/>
          </p:cNvGrpSpPr>
          <p:nvPr/>
        </p:nvGrpSpPr>
        <p:grpSpPr bwMode="auto">
          <a:xfrm>
            <a:off x="10232040" y="2620581"/>
            <a:ext cx="1948779" cy="1707764"/>
            <a:chOff x="480" y="1008"/>
            <a:chExt cx="1109" cy="958"/>
          </a:xfrm>
        </p:grpSpPr>
        <p:sp>
          <p:nvSpPr>
            <p:cNvPr id="183" name="Rectangle 113">
              <a:extLst>
                <a:ext uri="{FF2B5EF4-FFF2-40B4-BE49-F238E27FC236}">
                  <a16:creationId xmlns:a16="http://schemas.microsoft.com/office/drawing/2014/main" id="{4FFA38CA-AC54-46FD-9A7D-6AE5E39FD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4" name="Group 4">
              <a:extLst>
                <a:ext uri="{FF2B5EF4-FFF2-40B4-BE49-F238E27FC236}">
                  <a16:creationId xmlns:a16="http://schemas.microsoft.com/office/drawing/2014/main" id="{FF081C0B-6883-414D-BE11-707E8391A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85" name="Group 5">
                <a:extLst>
                  <a:ext uri="{FF2B5EF4-FFF2-40B4-BE49-F238E27FC236}">
                    <a16:creationId xmlns:a16="http://schemas.microsoft.com/office/drawing/2014/main" id="{F8A7AFE2-78F0-4DCB-AEBE-42DEB5AFC5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87" name="Rectangle 6">
                  <a:extLst>
                    <a:ext uri="{FF2B5EF4-FFF2-40B4-BE49-F238E27FC236}">
                      <a16:creationId xmlns:a16="http://schemas.microsoft.com/office/drawing/2014/main" id="{EDCF7412-E1CF-4E9D-948E-BC0656BAE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8" name="Rectangle 7">
                  <a:extLst>
                    <a:ext uri="{FF2B5EF4-FFF2-40B4-BE49-F238E27FC236}">
                      <a16:creationId xmlns:a16="http://schemas.microsoft.com/office/drawing/2014/main" id="{C88FC7A6-6FB5-4041-A06D-6F21838AE6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04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89" name="Rectangle 8">
                  <a:extLst>
                    <a:ext uri="{FF2B5EF4-FFF2-40B4-BE49-F238E27FC236}">
                      <a16:creationId xmlns:a16="http://schemas.microsoft.com/office/drawing/2014/main" id="{858D4071-4125-470E-A2B8-57F4EEDC2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90" name="Rectangle 9">
                  <a:extLst>
                    <a:ext uri="{FF2B5EF4-FFF2-40B4-BE49-F238E27FC236}">
                      <a16:creationId xmlns:a16="http://schemas.microsoft.com/office/drawing/2014/main" id="{D5A27CAA-7A20-4545-B8EA-6B3582F73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91" name="Group 10">
                  <a:extLst>
                    <a:ext uri="{FF2B5EF4-FFF2-40B4-BE49-F238E27FC236}">
                      <a16:creationId xmlns:a16="http://schemas.microsoft.com/office/drawing/2014/main" id="{34E297D8-D7E0-4177-B9CC-E9561BBEE3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92" name="Line 11">
                    <a:extLst>
                      <a:ext uri="{FF2B5EF4-FFF2-40B4-BE49-F238E27FC236}">
                        <a16:creationId xmlns:a16="http://schemas.microsoft.com/office/drawing/2014/main" id="{5BEB0C44-F2EC-4286-B750-6F6A107212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3" name="Line 12">
                    <a:extLst>
                      <a:ext uri="{FF2B5EF4-FFF2-40B4-BE49-F238E27FC236}">
                        <a16:creationId xmlns:a16="http://schemas.microsoft.com/office/drawing/2014/main" id="{7D86B03F-0264-4A01-8378-BFA3AC8D1E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4" name="Line 13">
                    <a:extLst>
                      <a:ext uri="{FF2B5EF4-FFF2-40B4-BE49-F238E27FC236}">
                        <a16:creationId xmlns:a16="http://schemas.microsoft.com/office/drawing/2014/main" id="{3504CA5F-B333-494D-926D-FCAA91ADD6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5" name="Line 14">
                    <a:extLst>
                      <a:ext uri="{FF2B5EF4-FFF2-40B4-BE49-F238E27FC236}">
                        <a16:creationId xmlns:a16="http://schemas.microsoft.com/office/drawing/2014/main" id="{F4CC1370-E1C2-4A48-B8DB-D785D2AFA0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86" name="Text Box 15">
                <a:extLst>
                  <a:ext uri="{FF2B5EF4-FFF2-40B4-BE49-F238E27FC236}">
                    <a16:creationId xmlns:a16="http://schemas.microsoft.com/office/drawing/2014/main" id="{3A2A78AD-12F7-4DFC-B971-C5A4E3E9F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530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BEE7-C021-4A11-8313-FFC160A7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Stack</a:t>
            </a:r>
            <a:endParaRPr lang="en-IN" dirty="0"/>
          </a:p>
        </p:txBody>
      </p:sp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FD8A71FB-0387-4A08-BF0F-CCD5CCB50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263"/>
              </p:ext>
            </p:extLst>
          </p:nvPr>
        </p:nvGraphicFramePr>
        <p:xfrm>
          <a:off x="181203" y="2801937"/>
          <a:ext cx="3747296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3330736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On(B,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B) ∧ On(B, C)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pSp>
        <p:nvGrpSpPr>
          <p:cNvPr id="138" name="Group 122">
            <a:extLst>
              <a:ext uri="{FF2B5EF4-FFF2-40B4-BE49-F238E27FC236}">
                <a16:creationId xmlns:a16="http://schemas.microsoft.com/office/drawing/2014/main" id="{1656DA8D-5318-4339-BC35-6F444B130541}"/>
              </a:ext>
            </a:extLst>
          </p:cNvPr>
          <p:cNvGrpSpPr>
            <a:grpSpLocks/>
          </p:cNvGrpSpPr>
          <p:nvPr/>
        </p:nvGrpSpPr>
        <p:grpSpPr bwMode="auto">
          <a:xfrm>
            <a:off x="248229" y="1287678"/>
            <a:ext cx="1948779" cy="1707764"/>
            <a:chOff x="480" y="1008"/>
            <a:chExt cx="1109" cy="958"/>
          </a:xfrm>
        </p:grpSpPr>
        <p:sp>
          <p:nvSpPr>
            <p:cNvPr id="139" name="Rectangle 113">
              <a:extLst>
                <a:ext uri="{FF2B5EF4-FFF2-40B4-BE49-F238E27FC236}">
                  <a16:creationId xmlns:a16="http://schemas.microsoft.com/office/drawing/2014/main" id="{8CBA1031-A8BE-4658-9956-40E00A5C7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0" name="Group 4">
              <a:extLst>
                <a:ext uri="{FF2B5EF4-FFF2-40B4-BE49-F238E27FC236}">
                  <a16:creationId xmlns:a16="http://schemas.microsoft.com/office/drawing/2014/main" id="{6EFB140C-93C2-4E70-AB38-99AA542B7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41" name="Group 5">
                <a:extLst>
                  <a:ext uri="{FF2B5EF4-FFF2-40B4-BE49-F238E27FC236}">
                    <a16:creationId xmlns:a16="http://schemas.microsoft.com/office/drawing/2014/main" id="{FBED4FB0-9F77-4684-81EE-797CFD1C09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43" name="Rectangle 6">
                  <a:extLst>
                    <a:ext uri="{FF2B5EF4-FFF2-40B4-BE49-F238E27FC236}">
                      <a16:creationId xmlns:a16="http://schemas.microsoft.com/office/drawing/2014/main" id="{765DB778-B7E1-430C-9F05-F90FB2395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4" name="Rectangle 7">
                  <a:extLst>
                    <a:ext uri="{FF2B5EF4-FFF2-40B4-BE49-F238E27FC236}">
                      <a16:creationId xmlns:a16="http://schemas.microsoft.com/office/drawing/2014/main" id="{E0173EB0-B78B-4D9B-B614-026512B7F4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45" name="Rectangle 8">
                  <a:extLst>
                    <a:ext uri="{FF2B5EF4-FFF2-40B4-BE49-F238E27FC236}">
                      <a16:creationId xmlns:a16="http://schemas.microsoft.com/office/drawing/2014/main" id="{7A96DD70-75B8-4565-88ED-3FDAB18BB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46" name="Rectangle 9">
                  <a:extLst>
                    <a:ext uri="{FF2B5EF4-FFF2-40B4-BE49-F238E27FC236}">
                      <a16:creationId xmlns:a16="http://schemas.microsoft.com/office/drawing/2014/main" id="{F0FA2BB2-061B-490F-AE09-FAE7D93B0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47" name="Group 10">
                  <a:extLst>
                    <a:ext uri="{FF2B5EF4-FFF2-40B4-BE49-F238E27FC236}">
                      <a16:creationId xmlns:a16="http://schemas.microsoft.com/office/drawing/2014/main" id="{343F152E-C57E-4B55-A870-2E1A0F0A0D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8" name="Line 11">
                    <a:extLst>
                      <a:ext uri="{FF2B5EF4-FFF2-40B4-BE49-F238E27FC236}">
                        <a16:creationId xmlns:a16="http://schemas.microsoft.com/office/drawing/2014/main" id="{A366DDBB-B61C-4108-8602-F49EDE7D5E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9" name="Line 12">
                    <a:extLst>
                      <a:ext uri="{FF2B5EF4-FFF2-40B4-BE49-F238E27FC236}">
                        <a16:creationId xmlns:a16="http://schemas.microsoft.com/office/drawing/2014/main" id="{E0795E48-BB0B-44C1-87DD-A9C61BA98A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Line 13">
                    <a:extLst>
                      <a:ext uri="{FF2B5EF4-FFF2-40B4-BE49-F238E27FC236}">
                        <a16:creationId xmlns:a16="http://schemas.microsoft.com/office/drawing/2014/main" id="{F399EF05-9786-4591-8FD5-A87530C75D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1" name="Line 14">
                    <a:extLst>
                      <a:ext uri="{FF2B5EF4-FFF2-40B4-BE49-F238E27FC236}">
                        <a16:creationId xmlns:a16="http://schemas.microsoft.com/office/drawing/2014/main" id="{CC39177E-E4FB-4085-ADE5-4F5E6E888B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42" name="Text Box 15">
                <a:extLst>
                  <a:ext uri="{FF2B5EF4-FFF2-40B4-BE49-F238E27FC236}">
                    <a16:creationId xmlns:a16="http://schemas.microsoft.com/office/drawing/2014/main" id="{27F90AEC-916B-4F6D-803A-A1F7474CB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2" name="Group 122">
            <a:extLst>
              <a:ext uri="{FF2B5EF4-FFF2-40B4-BE49-F238E27FC236}">
                <a16:creationId xmlns:a16="http://schemas.microsoft.com/office/drawing/2014/main" id="{25D5057C-768B-4D4B-8B4E-5A52C328080B}"/>
              </a:ext>
            </a:extLst>
          </p:cNvPr>
          <p:cNvGrpSpPr>
            <a:grpSpLocks/>
          </p:cNvGrpSpPr>
          <p:nvPr/>
        </p:nvGrpSpPr>
        <p:grpSpPr bwMode="auto">
          <a:xfrm>
            <a:off x="2082373" y="1275742"/>
            <a:ext cx="1948779" cy="1707764"/>
            <a:chOff x="480" y="1008"/>
            <a:chExt cx="1109" cy="958"/>
          </a:xfrm>
        </p:grpSpPr>
        <p:sp>
          <p:nvSpPr>
            <p:cNvPr id="153" name="Rectangle 113">
              <a:extLst>
                <a:ext uri="{FF2B5EF4-FFF2-40B4-BE49-F238E27FC236}">
                  <a16:creationId xmlns:a16="http://schemas.microsoft.com/office/drawing/2014/main" id="{6FAEAB89-3536-4E96-A97C-7E71A20BE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4" name="Group 4">
              <a:extLst>
                <a:ext uri="{FF2B5EF4-FFF2-40B4-BE49-F238E27FC236}">
                  <a16:creationId xmlns:a16="http://schemas.microsoft.com/office/drawing/2014/main" id="{D73CC399-9223-420F-BD8E-2606CAD98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55" name="Group 5">
                <a:extLst>
                  <a:ext uri="{FF2B5EF4-FFF2-40B4-BE49-F238E27FC236}">
                    <a16:creationId xmlns:a16="http://schemas.microsoft.com/office/drawing/2014/main" id="{84977550-388A-4F35-A249-CA3B58B47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57" name="Rectangle 6">
                  <a:extLst>
                    <a:ext uri="{FF2B5EF4-FFF2-40B4-BE49-F238E27FC236}">
                      <a16:creationId xmlns:a16="http://schemas.microsoft.com/office/drawing/2014/main" id="{775934BD-E646-40F9-BE8D-94DD5E13D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Rectangle 7">
                  <a:extLst>
                    <a:ext uri="{FF2B5EF4-FFF2-40B4-BE49-F238E27FC236}">
                      <a16:creationId xmlns:a16="http://schemas.microsoft.com/office/drawing/2014/main" id="{FA2EE15F-2CEE-4EE9-AF83-1CCB65895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9" name="Rectangle 8">
                  <a:extLst>
                    <a:ext uri="{FF2B5EF4-FFF2-40B4-BE49-F238E27FC236}">
                      <a16:creationId xmlns:a16="http://schemas.microsoft.com/office/drawing/2014/main" id="{1471DC28-7D78-4AA1-8F08-993540774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60" name="Rectangle 9">
                  <a:extLst>
                    <a:ext uri="{FF2B5EF4-FFF2-40B4-BE49-F238E27FC236}">
                      <a16:creationId xmlns:a16="http://schemas.microsoft.com/office/drawing/2014/main" id="{184CE798-48C1-47B5-BB25-B514B2EBA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2" y="156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61" name="Group 10">
                  <a:extLst>
                    <a:ext uri="{FF2B5EF4-FFF2-40B4-BE49-F238E27FC236}">
                      <a16:creationId xmlns:a16="http://schemas.microsoft.com/office/drawing/2014/main" id="{A32BDE4C-7E61-4800-A237-6F0A766424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62" name="Line 11">
                    <a:extLst>
                      <a:ext uri="{FF2B5EF4-FFF2-40B4-BE49-F238E27FC236}">
                        <a16:creationId xmlns:a16="http://schemas.microsoft.com/office/drawing/2014/main" id="{BCE66F0E-CBCF-4B95-B488-453F9347B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3" name="Line 12">
                    <a:extLst>
                      <a:ext uri="{FF2B5EF4-FFF2-40B4-BE49-F238E27FC236}">
                        <a16:creationId xmlns:a16="http://schemas.microsoft.com/office/drawing/2014/main" id="{6CE16F60-8696-4EDC-A0F5-B373BD5BCD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4" name="Line 13">
                    <a:extLst>
                      <a:ext uri="{FF2B5EF4-FFF2-40B4-BE49-F238E27FC236}">
                        <a16:creationId xmlns:a16="http://schemas.microsoft.com/office/drawing/2014/main" id="{56C13D7A-FA66-4D96-99AE-660E722DA9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5" name="Line 14">
                    <a:extLst>
                      <a:ext uri="{FF2B5EF4-FFF2-40B4-BE49-F238E27FC236}">
                        <a16:creationId xmlns:a16="http://schemas.microsoft.com/office/drawing/2014/main" id="{87FA1C96-642D-486B-8926-61EDAA2B5F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858A0FC1-DF1D-4C15-96BC-1E077EA04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66" name="Group 122">
            <a:extLst>
              <a:ext uri="{FF2B5EF4-FFF2-40B4-BE49-F238E27FC236}">
                <a16:creationId xmlns:a16="http://schemas.microsoft.com/office/drawing/2014/main" id="{DF3AF02F-6D71-4CE1-90D0-32FE7C5AE5A5}"/>
              </a:ext>
            </a:extLst>
          </p:cNvPr>
          <p:cNvGrpSpPr>
            <a:grpSpLocks/>
          </p:cNvGrpSpPr>
          <p:nvPr/>
        </p:nvGrpSpPr>
        <p:grpSpPr bwMode="auto">
          <a:xfrm>
            <a:off x="3912509" y="1276363"/>
            <a:ext cx="1948779" cy="1707764"/>
            <a:chOff x="480" y="1008"/>
            <a:chExt cx="1109" cy="958"/>
          </a:xfrm>
        </p:grpSpPr>
        <p:sp>
          <p:nvSpPr>
            <p:cNvPr id="167" name="Rectangle 113">
              <a:extLst>
                <a:ext uri="{FF2B5EF4-FFF2-40B4-BE49-F238E27FC236}">
                  <a16:creationId xmlns:a16="http://schemas.microsoft.com/office/drawing/2014/main" id="{8066F253-9553-4A7E-AABB-73F6A0807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8" name="Group 4">
              <a:extLst>
                <a:ext uri="{FF2B5EF4-FFF2-40B4-BE49-F238E27FC236}">
                  <a16:creationId xmlns:a16="http://schemas.microsoft.com/office/drawing/2014/main" id="{B6D41C7E-C549-4F5B-84BB-1CCAE5E8A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69" name="Group 5">
                <a:extLst>
                  <a:ext uri="{FF2B5EF4-FFF2-40B4-BE49-F238E27FC236}">
                    <a16:creationId xmlns:a16="http://schemas.microsoft.com/office/drawing/2014/main" id="{1217B6B8-DD7F-4DEF-8A86-069FEB5247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71" name="Rectangle 6">
                  <a:extLst>
                    <a:ext uri="{FF2B5EF4-FFF2-40B4-BE49-F238E27FC236}">
                      <a16:creationId xmlns:a16="http://schemas.microsoft.com/office/drawing/2014/main" id="{909E6F3C-5F5E-44CC-AA45-DEC5AB2FE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2" name="Rectangle 7">
                  <a:extLst>
                    <a:ext uri="{FF2B5EF4-FFF2-40B4-BE49-F238E27FC236}">
                      <a16:creationId xmlns:a16="http://schemas.microsoft.com/office/drawing/2014/main" id="{BA9A5269-7AD4-4AC4-98CD-BDC1D214C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9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73" name="Rectangle 8">
                  <a:extLst>
                    <a:ext uri="{FF2B5EF4-FFF2-40B4-BE49-F238E27FC236}">
                      <a16:creationId xmlns:a16="http://schemas.microsoft.com/office/drawing/2014/main" id="{1047F446-E825-4B00-9BBF-2D34AA6EC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74" name="Rectangle 9">
                  <a:extLst>
                    <a:ext uri="{FF2B5EF4-FFF2-40B4-BE49-F238E27FC236}">
                      <a16:creationId xmlns:a16="http://schemas.microsoft.com/office/drawing/2014/main" id="{0C9600FD-E234-44EC-BA97-2DB3CEAEF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75" name="Group 10">
                  <a:extLst>
                    <a:ext uri="{FF2B5EF4-FFF2-40B4-BE49-F238E27FC236}">
                      <a16:creationId xmlns:a16="http://schemas.microsoft.com/office/drawing/2014/main" id="{CBD7D22A-F811-44F3-9876-35431F9CF0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76" name="Line 11">
                    <a:extLst>
                      <a:ext uri="{FF2B5EF4-FFF2-40B4-BE49-F238E27FC236}">
                        <a16:creationId xmlns:a16="http://schemas.microsoft.com/office/drawing/2014/main" id="{363177F6-03D5-49E9-9A4D-43E15CBACB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7" name="Line 12">
                    <a:extLst>
                      <a:ext uri="{FF2B5EF4-FFF2-40B4-BE49-F238E27FC236}">
                        <a16:creationId xmlns:a16="http://schemas.microsoft.com/office/drawing/2014/main" id="{7C20016B-8FBC-4705-ABAB-1A26DEBF70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8" name="Line 13">
                    <a:extLst>
                      <a:ext uri="{FF2B5EF4-FFF2-40B4-BE49-F238E27FC236}">
                        <a16:creationId xmlns:a16="http://schemas.microsoft.com/office/drawing/2014/main" id="{E0A7ED96-2386-4B31-B349-3DAAFF278A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9" name="Line 14">
                    <a:extLst>
                      <a:ext uri="{FF2B5EF4-FFF2-40B4-BE49-F238E27FC236}">
                        <a16:creationId xmlns:a16="http://schemas.microsoft.com/office/drawing/2014/main" id="{396B5FCF-1194-475C-80E9-B9D878B77D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0" name="Text Box 15">
                <a:extLst>
                  <a:ext uri="{FF2B5EF4-FFF2-40B4-BE49-F238E27FC236}">
                    <a16:creationId xmlns:a16="http://schemas.microsoft.com/office/drawing/2014/main" id="{86AA8C66-A923-40A2-8B16-A59FEB2948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180" name="Table 14">
            <a:extLst>
              <a:ext uri="{FF2B5EF4-FFF2-40B4-BE49-F238E27FC236}">
                <a16:creationId xmlns:a16="http://schemas.microsoft.com/office/drawing/2014/main" id="{6FEEFF34-4453-4975-97CC-B21431606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77241"/>
              </p:ext>
            </p:extLst>
          </p:nvPr>
        </p:nvGraphicFramePr>
        <p:xfrm>
          <a:off x="130980" y="6273173"/>
          <a:ext cx="1206102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820">
                  <a:extLst>
                    <a:ext uri="{9D8B030D-6E8A-4147-A177-3AD203B41FA5}">
                      <a16:colId xmlns:a16="http://schemas.microsoft.com/office/drawing/2014/main" val="1710954074"/>
                    </a:ext>
                  </a:extLst>
                </a:gridCol>
                <a:gridCol w="10617200">
                  <a:extLst>
                    <a:ext uri="{9D8B030D-6E8A-4147-A177-3AD203B41FA5}">
                      <a16:colId xmlns:a16="http://schemas.microsoft.com/office/drawing/2014/main" val="90972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Solution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Unstack(C, A)</a:t>
                      </a:r>
                      <a:r>
                        <a:rPr kumimoji="0" lang="en-I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Putdown (C), Pickup(A),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2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Stack(A, B), Unstack(A, B), Putdown(A), Pickup(B), Stack(B, C)</a:t>
                      </a: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2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14965"/>
                  </a:ext>
                </a:extLst>
              </a:tr>
            </a:tbl>
          </a:graphicData>
        </a:graphic>
      </p:graphicFrame>
      <p:grpSp>
        <p:nvGrpSpPr>
          <p:cNvPr id="182" name="Group 122">
            <a:extLst>
              <a:ext uri="{FF2B5EF4-FFF2-40B4-BE49-F238E27FC236}">
                <a16:creationId xmlns:a16="http://schemas.microsoft.com/office/drawing/2014/main" id="{B5EA14BA-4D06-4C69-AF37-5C62FFAFFC18}"/>
              </a:ext>
            </a:extLst>
          </p:cNvPr>
          <p:cNvGrpSpPr>
            <a:grpSpLocks/>
          </p:cNvGrpSpPr>
          <p:nvPr/>
        </p:nvGrpSpPr>
        <p:grpSpPr bwMode="auto">
          <a:xfrm>
            <a:off x="5741637" y="1274794"/>
            <a:ext cx="1948779" cy="1707764"/>
            <a:chOff x="480" y="1008"/>
            <a:chExt cx="1109" cy="958"/>
          </a:xfrm>
        </p:grpSpPr>
        <p:sp>
          <p:nvSpPr>
            <p:cNvPr id="183" name="Rectangle 113">
              <a:extLst>
                <a:ext uri="{FF2B5EF4-FFF2-40B4-BE49-F238E27FC236}">
                  <a16:creationId xmlns:a16="http://schemas.microsoft.com/office/drawing/2014/main" id="{4FFA38CA-AC54-46FD-9A7D-6AE5E39FD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4" name="Group 4">
              <a:extLst>
                <a:ext uri="{FF2B5EF4-FFF2-40B4-BE49-F238E27FC236}">
                  <a16:creationId xmlns:a16="http://schemas.microsoft.com/office/drawing/2014/main" id="{FF081C0B-6883-414D-BE11-707E8391A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85" name="Group 5">
                <a:extLst>
                  <a:ext uri="{FF2B5EF4-FFF2-40B4-BE49-F238E27FC236}">
                    <a16:creationId xmlns:a16="http://schemas.microsoft.com/office/drawing/2014/main" id="{F8A7AFE2-78F0-4DCB-AEBE-42DEB5AFC5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87" name="Rectangle 6">
                  <a:extLst>
                    <a:ext uri="{FF2B5EF4-FFF2-40B4-BE49-F238E27FC236}">
                      <a16:creationId xmlns:a16="http://schemas.microsoft.com/office/drawing/2014/main" id="{EDCF7412-E1CF-4E9D-948E-BC0656BAE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8" name="Rectangle 7">
                  <a:extLst>
                    <a:ext uri="{FF2B5EF4-FFF2-40B4-BE49-F238E27FC236}">
                      <a16:creationId xmlns:a16="http://schemas.microsoft.com/office/drawing/2014/main" id="{C88FC7A6-6FB5-4041-A06D-6F21838AE6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04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89" name="Rectangle 8">
                  <a:extLst>
                    <a:ext uri="{FF2B5EF4-FFF2-40B4-BE49-F238E27FC236}">
                      <a16:creationId xmlns:a16="http://schemas.microsoft.com/office/drawing/2014/main" id="{858D4071-4125-470E-A2B8-57F4EEDC2B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90" name="Rectangle 9">
                  <a:extLst>
                    <a:ext uri="{FF2B5EF4-FFF2-40B4-BE49-F238E27FC236}">
                      <a16:creationId xmlns:a16="http://schemas.microsoft.com/office/drawing/2014/main" id="{D5A27CAA-7A20-4545-B8EA-6B3582F73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91" name="Group 10">
                  <a:extLst>
                    <a:ext uri="{FF2B5EF4-FFF2-40B4-BE49-F238E27FC236}">
                      <a16:creationId xmlns:a16="http://schemas.microsoft.com/office/drawing/2014/main" id="{34E297D8-D7E0-4177-B9CC-E9561BBEE3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92" name="Line 11">
                    <a:extLst>
                      <a:ext uri="{FF2B5EF4-FFF2-40B4-BE49-F238E27FC236}">
                        <a16:creationId xmlns:a16="http://schemas.microsoft.com/office/drawing/2014/main" id="{5BEB0C44-F2EC-4286-B750-6F6A107212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3" name="Line 12">
                    <a:extLst>
                      <a:ext uri="{FF2B5EF4-FFF2-40B4-BE49-F238E27FC236}">
                        <a16:creationId xmlns:a16="http://schemas.microsoft.com/office/drawing/2014/main" id="{7D86B03F-0264-4A01-8378-BFA3AC8D1E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4" name="Line 13">
                    <a:extLst>
                      <a:ext uri="{FF2B5EF4-FFF2-40B4-BE49-F238E27FC236}">
                        <a16:creationId xmlns:a16="http://schemas.microsoft.com/office/drawing/2014/main" id="{3504CA5F-B333-494D-926D-FCAA91ADD6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5" name="Line 14">
                    <a:extLst>
                      <a:ext uri="{FF2B5EF4-FFF2-40B4-BE49-F238E27FC236}">
                        <a16:creationId xmlns:a16="http://schemas.microsoft.com/office/drawing/2014/main" id="{F4CC1370-E1C2-4A48-B8DB-D785D2AFA0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86" name="Text Box 15">
                <a:extLst>
                  <a:ext uri="{FF2B5EF4-FFF2-40B4-BE49-F238E27FC236}">
                    <a16:creationId xmlns:a16="http://schemas.microsoft.com/office/drawing/2014/main" id="{3A2A78AD-12F7-4DFC-B971-C5A4E3E9F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A89EE1D-1BD0-4FB0-AFAD-3E1C67994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83776"/>
              </p:ext>
            </p:extLst>
          </p:nvPr>
        </p:nvGraphicFramePr>
        <p:xfrm>
          <a:off x="4213545" y="2801937"/>
          <a:ext cx="3747296" cy="3170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62138113"/>
                    </a:ext>
                  </a:extLst>
                </a:gridCol>
                <a:gridCol w="3330736">
                  <a:extLst>
                    <a:ext uri="{9D8B030D-6E8A-4147-A177-3AD203B41FA5}">
                      <a16:colId xmlns:a16="http://schemas.microsoft.com/office/drawing/2014/main" val="25561142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0872766"/>
                    </a:ext>
                  </a:extLst>
                </a:gridCol>
              </a:tblGrid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9961593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9598559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657625"/>
                  </a:ext>
                </a:extLst>
              </a:tr>
              <a:tr h="4345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546683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1739225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On(A, B) ∧ On(B, C)</a:t>
                      </a:r>
                      <a:endParaRPr lang="en-IN" sz="20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5902546"/>
                  </a:ext>
                </a:extLst>
              </a:tr>
              <a:tr h="238538"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0850600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Goal Stack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79120"/>
                  </a:ext>
                </a:extLst>
              </a:tr>
            </a:tbl>
          </a:graphicData>
        </a:graphic>
      </p:graphicFrame>
      <p:grpSp>
        <p:nvGrpSpPr>
          <p:cNvPr id="64" name="Group 122">
            <a:extLst>
              <a:ext uri="{FF2B5EF4-FFF2-40B4-BE49-F238E27FC236}">
                <a16:creationId xmlns:a16="http://schemas.microsoft.com/office/drawing/2014/main" id="{C40CA131-961F-4EBB-88C9-05B90ECE751F}"/>
              </a:ext>
            </a:extLst>
          </p:cNvPr>
          <p:cNvGrpSpPr>
            <a:grpSpLocks/>
          </p:cNvGrpSpPr>
          <p:nvPr/>
        </p:nvGrpSpPr>
        <p:grpSpPr bwMode="auto">
          <a:xfrm>
            <a:off x="238069" y="2797890"/>
            <a:ext cx="1948779" cy="1707764"/>
            <a:chOff x="480" y="1008"/>
            <a:chExt cx="1109" cy="958"/>
          </a:xfrm>
        </p:grpSpPr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EA54E4BE-01C4-40CF-95CD-F718CC2B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F21A3BEE-D907-4FE2-9BE4-AE3AEADD8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7" name="Group 5">
                <a:extLst>
                  <a:ext uri="{FF2B5EF4-FFF2-40B4-BE49-F238E27FC236}">
                    <a16:creationId xmlns:a16="http://schemas.microsoft.com/office/drawing/2014/main" id="{846C59E2-16EF-4A53-8FB0-2EF472DB4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19C5F322-54F3-463B-8F6E-170F03C434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7">
                  <a:extLst>
                    <a:ext uri="{FF2B5EF4-FFF2-40B4-BE49-F238E27FC236}">
                      <a16:creationId xmlns:a16="http://schemas.microsoft.com/office/drawing/2014/main" id="{29CCD6FC-D5D1-425B-89B2-E9D9E9DBF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8" y="1573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6B2681CC-1B50-4A4A-8247-B92852F6A3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72" name="Rectangle 9">
                  <a:extLst>
                    <a:ext uri="{FF2B5EF4-FFF2-40B4-BE49-F238E27FC236}">
                      <a16:creationId xmlns:a16="http://schemas.microsoft.com/office/drawing/2014/main" id="{FF9737F1-E208-4C24-BF99-257AF8C722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73" name="Group 10">
                  <a:extLst>
                    <a:ext uri="{FF2B5EF4-FFF2-40B4-BE49-F238E27FC236}">
                      <a16:creationId xmlns:a16="http://schemas.microsoft.com/office/drawing/2014/main" id="{36DEA534-78E9-4B46-BAC5-195904D25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4" name="Line 11">
                    <a:extLst>
                      <a:ext uri="{FF2B5EF4-FFF2-40B4-BE49-F238E27FC236}">
                        <a16:creationId xmlns:a16="http://schemas.microsoft.com/office/drawing/2014/main" id="{E8059EB8-9088-4F78-A883-46328224E7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2">
                    <a:extLst>
                      <a:ext uri="{FF2B5EF4-FFF2-40B4-BE49-F238E27FC236}">
                        <a16:creationId xmlns:a16="http://schemas.microsoft.com/office/drawing/2014/main" id="{47822804-AB55-4F68-AD77-D9849BCB7D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3">
                    <a:extLst>
                      <a:ext uri="{FF2B5EF4-FFF2-40B4-BE49-F238E27FC236}">
                        <a16:creationId xmlns:a16="http://schemas.microsoft.com/office/drawing/2014/main" id="{D1DCC78C-95F1-4418-ABDB-205F9758C2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Line 14">
                    <a:extLst>
                      <a:ext uri="{FF2B5EF4-FFF2-40B4-BE49-F238E27FC236}">
                        <a16:creationId xmlns:a16="http://schemas.microsoft.com/office/drawing/2014/main" id="{BE9E2700-6BF6-490A-9AF6-1C80DD9DE7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E9E0B5D0-037F-4E62-B972-5A4D6FEB8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92" name="Group 122">
            <a:extLst>
              <a:ext uri="{FF2B5EF4-FFF2-40B4-BE49-F238E27FC236}">
                <a16:creationId xmlns:a16="http://schemas.microsoft.com/office/drawing/2014/main" id="{21DB59F3-129F-4AAE-A276-8D5C5C0C4055}"/>
              </a:ext>
            </a:extLst>
          </p:cNvPr>
          <p:cNvGrpSpPr>
            <a:grpSpLocks/>
          </p:cNvGrpSpPr>
          <p:nvPr/>
        </p:nvGrpSpPr>
        <p:grpSpPr bwMode="auto">
          <a:xfrm>
            <a:off x="2076993" y="2797890"/>
            <a:ext cx="1948779" cy="1707764"/>
            <a:chOff x="480" y="1008"/>
            <a:chExt cx="1109" cy="958"/>
          </a:xfrm>
        </p:grpSpPr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089B6B41-3DE3-4F6B-8D9D-CABD00A8D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528AC4BF-EAC5-446E-A149-824524F13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5" name="Group 5">
                <a:extLst>
                  <a:ext uri="{FF2B5EF4-FFF2-40B4-BE49-F238E27FC236}">
                    <a16:creationId xmlns:a16="http://schemas.microsoft.com/office/drawing/2014/main" id="{60FAF7FA-84AF-4DE8-8DA2-970D00AE85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7" name="Rectangle 6">
                  <a:extLst>
                    <a:ext uri="{FF2B5EF4-FFF2-40B4-BE49-F238E27FC236}">
                      <a16:creationId xmlns:a16="http://schemas.microsoft.com/office/drawing/2014/main" id="{D25C0BCC-E3AB-4ED4-825C-8A3F4D622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FD33904E-76BA-4196-A413-CF2B59A0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" y="245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34B90F61-76C4-4EC7-9524-8E446F81D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00" name="Rectangle 9">
                  <a:extLst>
                    <a:ext uri="{FF2B5EF4-FFF2-40B4-BE49-F238E27FC236}">
                      <a16:creationId xmlns:a16="http://schemas.microsoft.com/office/drawing/2014/main" id="{5881CE86-004D-4197-843F-7570B7C46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01" name="Group 10">
                  <a:extLst>
                    <a:ext uri="{FF2B5EF4-FFF2-40B4-BE49-F238E27FC236}">
                      <a16:creationId xmlns:a16="http://schemas.microsoft.com/office/drawing/2014/main" id="{0C78A87E-AC63-43C6-9D63-846344C1EC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2" name="Line 11">
                    <a:extLst>
                      <a:ext uri="{FF2B5EF4-FFF2-40B4-BE49-F238E27FC236}">
                        <a16:creationId xmlns:a16="http://schemas.microsoft.com/office/drawing/2014/main" id="{48D4DA77-782B-458E-8C85-B9BB9F7294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Line 12">
                    <a:extLst>
                      <a:ext uri="{FF2B5EF4-FFF2-40B4-BE49-F238E27FC236}">
                        <a16:creationId xmlns:a16="http://schemas.microsoft.com/office/drawing/2014/main" id="{BFEEB6E6-418C-483B-B04D-05AB8794A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Line 13">
                    <a:extLst>
                      <a:ext uri="{FF2B5EF4-FFF2-40B4-BE49-F238E27FC236}">
                        <a16:creationId xmlns:a16="http://schemas.microsoft.com/office/drawing/2014/main" id="{78A4F060-E32D-40DD-B646-2F2E16B608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Line 14">
                    <a:extLst>
                      <a:ext uri="{FF2B5EF4-FFF2-40B4-BE49-F238E27FC236}">
                        <a16:creationId xmlns:a16="http://schemas.microsoft.com/office/drawing/2014/main" id="{22EA3A07-7CA6-4C8C-849B-AFB5882105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Text Box 15">
                <a:extLst>
                  <a:ext uri="{FF2B5EF4-FFF2-40B4-BE49-F238E27FC236}">
                    <a16:creationId xmlns:a16="http://schemas.microsoft.com/office/drawing/2014/main" id="{E9C3E56D-F9EA-4697-BA5F-BF0E950828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6" name="Group 122">
            <a:extLst>
              <a:ext uri="{FF2B5EF4-FFF2-40B4-BE49-F238E27FC236}">
                <a16:creationId xmlns:a16="http://schemas.microsoft.com/office/drawing/2014/main" id="{0308C14B-DC55-4B62-9CB7-87E988D1D24C}"/>
              </a:ext>
            </a:extLst>
          </p:cNvPr>
          <p:cNvGrpSpPr>
            <a:grpSpLocks/>
          </p:cNvGrpSpPr>
          <p:nvPr/>
        </p:nvGrpSpPr>
        <p:grpSpPr bwMode="auto">
          <a:xfrm>
            <a:off x="3916046" y="2789004"/>
            <a:ext cx="1948779" cy="1707764"/>
            <a:chOff x="480" y="1008"/>
            <a:chExt cx="1109" cy="958"/>
          </a:xfrm>
        </p:grpSpPr>
        <p:sp>
          <p:nvSpPr>
            <p:cNvPr id="107" name="Rectangle 113">
              <a:extLst>
                <a:ext uri="{FF2B5EF4-FFF2-40B4-BE49-F238E27FC236}">
                  <a16:creationId xmlns:a16="http://schemas.microsoft.com/office/drawing/2014/main" id="{7D459B41-7290-4780-842F-EFFF22202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8" name="Group 4">
              <a:extLst>
                <a:ext uri="{FF2B5EF4-FFF2-40B4-BE49-F238E27FC236}">
                  <a16:creationId xmlns:a16="http://schemas.microsoft.com/office/drawing/2014/main" id="{ED943F6F-29E8-4F90-A0D6-0AB59B718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9" name="Group 5">
                <a:extLst>
                  <a:ext uri="{FF2B5EF4-FFF2-40B4-BE49-F238E27FC236}">
                    <a16:creationId xmlns:a16="http://schemas.microsoft.com/office/drawing/2014/main" id="{BEBE6A68-4EB3-4C6C-8D6B-5E2D19867F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1" name="Rectangle 6">
                  <a:extLst>
                    <a:ext uri="{FF2B5EF4-FFF2-40B4-BE49-F238E27FC236}">
                      <a16:creationId xmlns:a16="http://schemas.microsoft.com/office/drawing/2014/main" id="{92642A96-36D7-4794-82C4-453DF1B23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2" name="Rectangle 7">
                  <a:extLst>
                    <a:ext uri="{FF2B5EF4-FFF2-40B4-BE49-F238E27FC236}">
                      <a16:creationId xmlns:a16="http://schemas.microsoft.com/office/drawing/2014/main" id="{DDC80F41-2A66-4A21-94FB-9ABD9B88E2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" y="245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13" name="Rectangle 8">
                  <a:extLst>
                    <a:ext uri="{FF2B5EF4-FFF2-40B4-BE49-F238E27FC236}">
                      <a16:creationId xmlns:a16="http://schemas.microsoft.com/office/drawing/2014/main" id="{072531BC-9F98-407E-99B9-C91F3AAAF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157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14" name="Rectangle 9">
                  <a:extLst>
                    <a:ext uri="{FF2B5EF4-FFF2-40B4-BE49-F238E27FC236}">
                      <a16:creationId xmlns:a16="http://schemas.microsoft.com/office/drawing/2014/main" id="{EED333D3-D474-4DF8-B6F8-1C93CBB4F0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15" name="Group 10">
                  <a:extLst>
                    <a:ext uri="{FF2B5EF4-FFF2-40B4-BE49-F238E27FC236}">
                      <a16:creationId xmlns:a16="http://schemas.microsoft.com/office/drawing/2014/main" id="{777EAE93-A601-4DA9-8BC7-71DB267449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16" name="Line 11">
                    <a:extLst>
                      <a:ext uri="{FF2B5EF4-FFF2-40B4-BE49-F238E27FC236}">
                        <a16:creationId xmlns:a16="http://schemas.microsoft.com/office/drawing/2014/main" id="{F638265B-17A8-4A22-A29C-F1A17BCDF9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Line 12">
                    <a:extLst>
                      <a:ext uri="{FF2B5EF4-FFF2-40B4-BE49-F238E27FC236}">
                        <a16:creationId xmlns:a16="http://schemas.microsoft.com/office/drawing/2014/main" id="{897C32F8-1C4C-4EB6-898A-D10C58FA13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8" name="Line 13">
                    <a:extLst>
                      <a:ext uri="{FF2B5EF4-FFF2-40B4-BE49-F238E27FC236}">
                        <a16:creationId xmlns:a16="http://schemas.microsoft.com/office/drawing/2014/main" id="{98580518-0F1E-4EE0-AB3E-C6904F5DE4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Line 14">
                    <a:extLst>
                      <a:ext uri="{FF2B5EF4-FFF2-40B4-BE49-F238E27FC236}">
                        <a16:creationId xmlns:a16="http://schemas.microsoft.com/office/drawing/2014/main" id="{A4F62EE0-C620-4A43-8487-079FA1BFF6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0" name="Text Box 15">
                <a:extLst>
                  <a:ext uri="{FF2B5EF4-FFF2-40B4-BE49-F238E27FC236}">
                    <a16:creationId xmlns:a16="http://schemas.microsoft.com/office/drawing/2014/main" id="{49568249-2D91-4673-A378-3E7D474AE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20" name="Group 122">
            <a:extLst>
              <a:ext uri="{FF2B5EF4-FFF2-40B4-BE49-F238E27FC236}">
                <a16:creationId xmlns:a16="http://schemas.microsoft.com/office/drawing/2014/main" id="{F217A175-3412-46FB-BEAE-FC89B3FF5074}"/>
              </a:ext>
            </a:extLst>
          </p:cNvPr>
          <p:cNvGrpSpPr>
            <a:grpSpLocks/>
          </p:cNvGrpSpPr>
          <p:nvPr/>
        </p:nvGrpSpPr>
        <p:grpSpPr bwMode="auto">
          <a:xfrm>
            <a:off x="5746101" y="2789004"/>
            <a:ext cx="1948779" cy="1707764"/>
            <a:chOff x="480" y="1008"/>
            <a:chExt cx="1109" cy="958"/>
          </a:xfrm>
        </p:grpSpPr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926CA0C6-A848-4049-992A-1E892B9D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2" name="Group 4">
              <a:extLst>
                <a:ext uri="{FF2B5EF4-FFF2-40B4-BE49-F238E27FC236}">
                  <a16:creationId xmlns:a16="http://schemas.microsoft.com/office/drawing/2014/main" id="{241EDFF5-59CF-4561-A8C3-BF4E66CBD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23" name="Group 5">
                <a:extLst>
                  <a:ext uri="{FF2B5EF4-FFF2-40B4-BE49-F238E27FC236}">
                    <a16:creationId xmlns:a16="http://schemas.microsoft.com/office/drawing/2014/main" id="{2697D9D5-08C2-4CFA-B932-9F3D51E4F4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5" name="Rectangle 6">
                  <a:extLst>
                    <a:ext uri="{FF2B5EF4-FFF2-40B4-BE49-F238E27FC236}">
                      <a16:creationId xmlns:a16="http://schemas.microsoft.com/office/drawing/2014/main" id="{3FF1B364-D3DB-4FE1-8AB9-F0985394B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6" name="Rectangle 7">
                  <a:extLst>
                    <a:ext uri="{FF2B5EF4-FFF2-40B4-BE49-F238E27FC236}">
                      <a16:creationId xmlns:a16="http://schemas.microsoft.com/office/drawing/2014/main" id="{EEE7F632-316F-4C7C-B7BA-8E61707AC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" y="245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7" name="Rectangle 8">
                  <a:extLst>
                    <a:ext uri="{FF2B5EF4-FFF2-40B4-BE49-F238E27FC236}">
                      <a16:creationId xmlns:a16="http://schemas.microsoft.com/office/drawing/2014/main" id="{48549D9E-267D-4325-B048-855BC4300E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28" name="Rectangle 9">
                  <a:extLst>
                    <a:ext uri="{FF2B5EF4-FFF2-40B4-BE49-F238E27FC236}">
                      <a16:creationId xmlns:a16="http://schemas.microsoft.com/office/drawing/2014/main" id="{3267AED6-5113-4132-BA71-2A7BEDCF9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29" name="Group 10">
                  <a:extLst>
                    <a:ext uri="{FF2B5EF4-FFF2-40B4-BE49-F238E27FC236}">
                      <a16:creationId xmlns:a16="http://schemas.microsoft.com/office/drawing/2014/main" id="{8FB510DB-9723-4609-9488-05312E6FF3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30" name="Line 11">
                    <a:extLst>
                      <a:ext uri="{FF2B5EF4-FFF2-40B4-BE49-F238E27FC236}">
                        <a16:creationId xmlns:a16="http://schemas.microsoft.com/office/drawing/2014/main" id="{1EE2EBED-D8C7-4DFE-824E-0F6E06A39A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1" name="Line 12">
                    <a:extLst>
                      <a:ext uri="{FF2B5EF4-FFF2-40B4-BE49-F238E27FC236}">
                        <a16:creationId xmlns:a16="http://schemas.microsoft.com/office/drawing/2014/main" id="{3B63ADC7-FAB7-4101-8C63-18263A88EE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Line 13">
                    <a:extLst>
                      <a:ext uri="{FF2B5EF4-FFF2-40B4-BE49-F238E27FC236}">
                        <a16:creationId xmlns:a16="http://schemas.microsoft.com/office/drawing/2014/main" id="{1F826120-8B0B-468A-9BB4-8C0EAC9287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Line 14">
                    <a:extLst>
                      <a:ext uri="{FF2B5EF4-FFF2-40B4-BE49-F238E27FC236}">
                        <a16:creationId xmlns:a16="http://schemas.microsoft.com/office/drawing/2014/main" id="{34E2AAF9-D04A-4ED1-9297-8F59D8E50B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4" name="Text Box 15">
                <a:extLst>
                  <a:ext uri="{FF2B5EF4-FFF2-40B4-BE49-F238E27FC236}">
                    <a16:creationId xmlns:a16="http://schemas.microsoft.com/office/drawing/2014/main" id="{33B00920-826E-48A0-B067-49BD90D15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A9C666-82A9-47A4-A94E-01334A5EA7EE}"/>
              </a:ext>
            </a:extLst>
          </p:cNvPr>
          <p:cNvSpPr txBox="1"/>
          <p:nvPr/>
        </p:nvSpPr>
        <p:spPr>
          <a:xfrm>
            <a:off x="8261973" y="1279606"/>
            <a:ext cx="3757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Gol and Current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Unstack(A, B)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5" name="Group 122">
            <a:extLst>
              <a:ext uri="{FF2B5EF4-FFF2-40B4-BE49-F238E27FC236}">
                <a16:creationId xmlns:a16="http://schemas.microsoft.com/office/drawing/2014/main" id="{D07539B2-19AD-4AA5-B06C-BEF44E8C26CA}"/>
              </a:ext>
            </a:extLst>
          </p:cNvPr>
          <p:cNvGrpSpPr>
            <a:grpSpLocks/>
          </p:cNvGrpSpPr>
          <p:nvPr/>
        </p:nvGrpSpPr>
        <p:grpSpPr bwMode="auto">
          <a:xfrm>
            <a:off x="7592697" y="2789004"/>
            <a:ext cx="1948779" cy="1707764"/>
            <a:chOff x="480" y="1008"/>
            <a:chExt cx="1109" cy="958"/>
          </a:xfrm>
        </p:grpSpPr>
        <p:sp>
          <p:nvSpPr>
            <p:cNvPr id="136" name="Rectangle 113">
              <a:extLst>
                <a:ext uri="{FF2B5EF4-FFF2-40B4-BE49-F238E27FC236}">
                  <a16:creationId xmlns:a16="http://schemas.microsoft.com/office/drawing/2014/main" id="{35340AD3-70FE-402E-85D2-ACD9C8E3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6" name="Group 4">
              <a:extLst>
                <a:ext uri="{FF2B5EF4-FFF2-40B4-BE49-F238E27FC236}">
                  <a16:creationId xmlns:a16="http://schemas.microsoft.com/office/drawing/2014/main" id="{64D45268-D1C1-4218-AF55-F74A61985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97" name="Group 5">
                <a:extLst>
                  <a:ext uri="{FF2B5EF4-FFF2-40B4-BE49-F238E27FC236}">
                    <a16:creationId xmlns:a16="http://schemas.microsoft.com/office/drawing/2014/main" id="{982C98A5-840B-482E-B32E-44E7381A21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99" name="Rectangle 6">
                  <a:extLst>
                    <a:ext uri="{FF2B5EF4-FFF2-40B4-BE49-F238E27FC236}">
                      <a16:creationId xmlns:a16="http://schemas.microsoft.com/office/drawing/2014/main" id="{7C9D6830-E754-4E47-92BB-E29D2DD83A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0" name="Rectangle 7">
                  <a:extLst>
                    <a:ext uri="{FF2B5EF4-FFF2-40B4-BE49-F238E27FC236}">
                      <a16:creationId xmlns:a16="http://schemas.microsoft.com/office/drawing/2014/main" id="{8A56ED41-3B21-4B49-952B-DD59C9DDD3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01" name="Rectangle 8">
                  <a:extLst>
                    <a:ext uri="{FF2B5EF4-FFF2-40B4-BE49-F238E27FC236}">
                      <a16:creationId xmlns:a16="http://schemas.microsoft.com/office/drawing/2014/main" id="{561D8720-008F-44FE-B80A-E0BDCD1202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202" name="Rectangle 9">
                  <a:extLst>
                    <a:ext uri="{FF2B5EF4-FFF2-40B4-BE49-F238E27FC236}">
                      <a16:creationId xmlns:a16="http://schemas.microsoft.com/office/drawing/2014/main" id="{40DFBF0F-D36A-4005-A63A-AE7A25D9AA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203" name="Group 10">
                  <a:extLst>
                    <a:ext uri="{FF2B5EF4-FFF2-40B4-BE49-F238E27FC236}">
                      <a16:creationId xmlns:a16="http://schemas.microsoft.com/office/drawing/2014/main" id="{F07E2159-4BFA-4144-BC71-6128EE30A3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204" name="Line 11">
                    <a:extLst>
                      <a:ext uri="{FF2B5EF4-FFF2-40B4-BE49-F238E27FC236}">
                        <a16:creationId xmlns:a16="http://schemas.microsoft.com/office/drawing/2014/main" id="{B781EAB0-08B5-487E-881F-DFA72E97C7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Line 12">
                    <a:extLst>
                      <a:ext uri="{FF2B5EF4-FFF2-40B4-BE49-F238E27FC236}">
                        <a16:creationId xmlns:a16="http://schemas.microsoft.com/office/drawing/2014/main" id="{E01C79C4-2EA9-4033-B05D-67D4906D9F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6" name="Line 13">
                    <a:extLst>
                      <a:ext uri="{FF2B5EF4-FFF2-40B4-BE49-F238E27FC236}">
                        <a16:creationId xmlns:a16="http://schemas.microsoft.com/office/drawing/2014/main" id="{FE3D6263-8505-43C5-9B2A-D47DA19EED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Line 14">
                    <a:extLst>
                      <a:ext uri="{FF2B5EF4-FFF2-40B4-BE49-F238E27FC236}">
                        <a16:creationId xmlns:a16="http://schemas.microsoft.com/office/drawing/2014/main" id="{67D2EC5C-D408-4331-85C9-D3498F6D27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8" name="Text Box 15">
                <a:extLst>
                  <a:ext uri="{FF2B5EF4-FFF2-40B4-BE49-F238E27FC236}">
                    <a16:creationId xmlns:a16="http://schemas.microsoft.com/office/drawing/2014/main" id="{41BC7692-2E59-4B92-B8E2-DBE648AC5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08" name="Group 122">
            <a:extLst>
              <a:ext uri="{FF2B5EF4-FFF2-40B4-BE49-F238E27FC236}">
                <a16:creationId xmlns:a16="http://schemas.microsoft.com/office/drawing/2014/main" id="{C09217F0-8D53-4306-BE97-534940E9E834}"/>
              </a:ext>
            </a:extLst>
          </p:cNvPr>
          <p:cNvGrpSpPr>
            <a:grpSpLocks/>
          </p:cNvGrpSpPr>
          <p:nvPr/>
        </p:nvGrpSpPr>
        <p:grpSpPr bwMode="auto">
          <a:xfrm>
            <a:off x="9437337" y="2775661"/>
            <a:ext cx="1948779" cy="1707764"/>
            <a:chOff x="480" y="1008"/>
            <a:chExt cx="1109" cy="958"/>
          </a:xfrm>
        </p:grpSpPr>
        <p:sp>
          <p:nvSpPr>
            <p:cNvPr id="209" name="Rectangle 113">
              <a:extLst>
                <a:ext uri="{FF2B5EF4-FFF2-40B4-BE49-F238E27FC236}">
                  <a16:creationId xmlns:a16="http://schemas.microsoft.com/office/drawing/2014/main" id="{AF9277B2-828C-43EF-8A49-2560ED1BE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0" name="Group 4">
              <a:extLst>
                <a:ext uri="{FF2B5EF4-FFF2-40B4-BE49-F238E27FC236}">
                  <a16:creationId xmlns:a16="http://schemas.microsoft.com/office/drawing/2014/main" id="{3A09DC55-8D28-484B-85DF-898259E51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211" name="Group 5">
                <a:extLst>
                  <a:ext uri="{FF2B5EF4-FFF2-40B4-BE49-F238E27FC236}">
                    <a16:creationId xmlns:a16="http://schemas.microsoft.com/office/drawing/2014/main" id="{F10AB9B8-AD14-4DDF-A12D-F976F2037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13" name="Rectangle 6">
                  <a:extLst>
                    <a:ext uri="{FF2B5EF4-FFF2-40B4-BE49-F238E27FC236}">
                      <a16:creationId xmlns:a16="http://schemas.microsoft.com/office/drawing/2014/main" id="{87517751-CF61-401F-B3C6-F008A747C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4" name="Rectangle 7">
                  <a:extLst>
                    <a:ext uri="{FF2B5EF4-FFF2-40B4-BE49-F238E27FC236}">
                      <a16:creationId xmlns:a16="http://schemas.microsoft.com/office/drawing/2014/main" id="{3F441417-C902-41CD-88C4-ADE471F26A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6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15" name="Rectangle 8">
                  <a:extLst>
                    <a:ext uri="{FF2B5EF4-FFF2-40B4-BE49-F238E27FC236}">
                      <a16:creationId xmlns:a16="http://schemas.microsoft.com/office/drawing/2014/main" id="{E985175C-EB20-4F4B-A988-786820B7F4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216" name="Rectangle 9">
                  <a:extLst>
                    <a:ext uri="{FF2B5EF4-FFF2-40B4-BE49-F238E27FC236}">
                      <a16:creationId xmlns:a16="http://schemas.microsoft.com/office/drawing/2014/main" id="{E060A43F-0944-4AEE-BCE9-F54190125E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217" name="Group 10">
                  <a:extLst>
                    <a:ext uri="{FF2B5EF4-FFF2-40B4-BE49-F238E27FC236}">
                      <a16:creationId xmlns:a16="http://schemas.microsoft.com/office/drawing/2014/main" id="{8B81CFB4-62B9-4050-B3DD-448ADC8D6C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10" y="1344"/>
                  <a:ext cx="384" cy="384"/>
                  <a:chOff x="2690" y="1536"/>
                  <a:chExt cx="384" cy="384"/>
                </a:xfrm>
              </p:grpSpPr>
              <p:sp>
                <p:nvSpPr>
                  <p:cNvPr id="218" name="Line 11">
                    <a:extLst>
                      <a:ext uri="{FF2B5EF4-FFF2-40B4-BE49-F238E27FC236}">
                        <a16:creationId xmlns:a16="http://schemas.microsoft.com/office/drawing/2014/main" id="{D5D2C2FB-3421-4837-8499-1E0ACE0E59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90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9" name="Line 12">
                    <a:extLst>
                      <a:ext uri="{FF2B5EF4-FFF2-40B4-BE49-F238E27FC236}">
                        <a16:creationId xmlns:a16="http://schemas.microsoft.com/office/drawing/2014/main" id="{07C67AAB-3EDC-4F99-BAED-C32FD6C4FF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90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0" name="Line 13">
                    <a:extLst>
                      <a:ext uri="{FF2B5EF4-FFF2-40B4-BE49-F238E27FC236}">
                        <a16:creationId xmlns:a16="http://schemas.microsoft.com/office/drawing/2014/main" id="{434993AC-B46E-4EE1-9F49-7817E51E1D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2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1" name="Line 14">
                    <a:extLst>
                      <a:ext uri="{FF2B5EF4-FFF2-40B4-BE49-F238E27FC236}">
                        <a16:creationId xmlns:a16="http://schemas.microsoft.com/office/drawing/2014/main" id="{0F5115FF-CCFE-4CD8-8C3A-D803234014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12" name="Text Box 15">
                <a:extLst>
                  <a:ext uri="{FF2B5EF4-FFF2-40B4-BE49-F238E27FC236}">
                    <a16:creationId xmlns:a16="http://schemas.microsoft.com/office/drawing/2014/main" id="{998BC6E1-8418-41CE-9C96-B884ECF51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1F5B74CA-9090-4A3A-AC56-F06FB9575DB9}"/>
              </a:ext>
            </a:extLst>
          </p:cNvPr>
          <p:cNvSpPr txBox="1"/>
          <p:nvPr/>
        </p:nvSpPr>
        <p:spPr>
          <a:xfrm>
            <a:off x="8107802" y="4132763"/>
            <a:ext cx="33526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Pickup(A)          Stack(A, B)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Sussman Anomaly</a:t>
            </a:r>
          </a:p>
        </p:txBody>
      </p:sp>
    </p:spTree>
    <p:extLst>
      <p:ext uri="{BB962C8B-B14F-4D97-AF65-F5344CB8AC3E}">
        <p14:creationId xmlns:p14="http://schemas.microsoft.com/office/powerpoint/2010/main" val="35892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51AE-B2B2-4D35-80CA-619569A9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 Nonlinear 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D6DA-B2D2-4CEB-BEDC-871E3F06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1224282"/>
            <a:ext cx="5689600" cy="4729164"/>
          </a:xfrm>
        </p:spPr>
        <p:txBody>
          <a:bodyPr/>
          <a:lstStyle/>
          <a:p>
            <a:r>
              <a:rPr lang="en-US" sz="2000" dirty="0"/>
              <a:t>Goal Stack Planning</a:t>
            </a:r>
          </a:p>
          <a:p>
            <a:pPr lvl="1"/>
            <a:r>
              <a:rPr lang="en-US" sz="1800" dirty="0"/>
              <a:t>Problem involving conjoined goals</a:t>
            </a:r>
          </a:p>
          <a:p>
            <a:pPr lvl="1"/>
            <a:r>
              <a:rPr lang="en-US" sz="1800" dirty="0"/>
              <a:t>Solve the goal one at time, in order</a:t>
            </a:r>
          </a:p>
          <a:p>
            <a:pPr lvl="1"/>
            <a:r>
              <a:rPr lang="en-US" sz="1800" dirty="0"/>
              <a:t>Plan contain a sequence of operators for attending first sub-goal followed by second sub-goal.</a:t>
            </a:r>
          </a:p>
          <a:p>
            <a:r>
              <a:rPr lang="en-US" sz="2000" dirty="0"/>
              <a:t>Advantages</a:t>
            </a:r>
          </a:p>
          <a:p>
            <a:pPr lvl="1"/>
            <a:r>
              <a:rPr lang="en-US" sz="1800" dirty="0"/>
              <a:t>Reduced search space, since goals are solved one at a time </a:t>
            </a:r>
          </a:p>
          <a:p>
            <a:pPr lvl="1"/>
            <a:r>
              <a:rPr lang="en-US" sz="1800" dirty="0"/>
              <a:t>Advantageous if goals are (mainly) independent</a:t>
            </a:r>
          </a:p>
          <a:p>
            <a:pPr lvl="1"/>
            <a:r>
              <a:rPr lang="en-US" sz="1800" dirty="0"/>
              <a:t>Linear planning is </a:t>
            </a:r>
            <a:r>
              <a:rPr lang="en-US" sz="1800" b="1" dirty="0">
                <a:solidFill>
                  <a:srgbClr val="C00000"/>
                </a:solidFill>
              </a:rPr>
              <a:t>sound</a:t>
            </a:r>
          </a:p>
          <a:p>
            <a:r>
              <a:rPr lang="en-US" sz="2000" dirty="0"/>
              <a:t>Difficulty</a:t>
            </a:r>
          </a:p>
          <a:p>
            <a:pPr lvl="1"/>
            <a:r>
              <a:rPr lang="en-US" sz="1800" dirty="0"/>
              <a:t>Ordering of sub-goals may leads to </a:t>
            </a:r>
            <a:r>
              <a:rPr lang="en-US" sz="1800" b="1" dirty="0">
                <a:solidFill>
                  <a:srgbClr val="C00000"/>
                </a:solidFill>
              </a:rPr>
              <a:t>suboptimal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C00000"/>
                </a:solidFill>
              </a:rPr>
              <a:t>incomplete.</a:t>
            </a:r>
          </a:p>
          <a:p>
            <a:pPr lvl="1"/>
            <a:r>
              <a:rPr lang="en-US" sz="1800" dirty="0"/>
              <a:t>Poor </a:t>
            </a:r>
            <a:r>
              <a:rPr lang="en-US" sz="1800" b="1" dirty="0">
                <a:solidFill>
                  <a:srgbClr val="C00000"/>
                </a:solidFill>
              </a:rPr>
              <a:t>irreversible actions</a:t>
            </a:r>
          </a:p>
          <a:p>
            <a:pPr lvl="1"/>
            <a:r>
              <a:rPr lang="en-US" sz="1800" dirty="0"/>
              <a:t>Operator used to solve the sub-goal may interfere with the solution of previous sub-goal. </a:t>
            </a:r>
          </a:p>
          <a:p>
            <a:r>
              <a:rPr lang="en-US" sz="2000" dirty="0"/>
              <a:t>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DA1C97-9D20-45EA-9C8A-458C2168AA53}"/>
              </a:ext>
            </a:extLst>
          </p:cNvPr>
          <p:cNvSpPr txBox="1">
            <a:spLocks/>
          </p:cNvSpPr>
          <p:nvPr/>
        </p:nvSpPr>
        <p:spPr bwMode="auto">
          <a:xfrm>
            <a:off x="6096000" y="1224282"/>
            <a:ext cx="5994400" cy="553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95" indent="-2857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1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8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47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12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578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744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910" indent="-2285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Nonlinear Planning </a:t>
            </a:r>
          </a:p>
          <a:p>
            <a:pPr lvl="1"/>
            <a:r>
              <a:rPr lang="en-US" sz="1800" kern="0" dirty="0"/>
              <a:t>Multiple sub-goals are solved </a:t>
            </a:r>
            <a:r>
              <a:rPr lang="en-US" sz="1800" b="1" kern="0" dirty="0">
                <a:solidFill>
                  <a:srgbClr val="C00000"/>
                </a:solidFill>
              </a:rPr>
              <a:t>simultaneously</a:t>
            </a:r>
            <a:r>
              <a:rPr lang="en-US" sz="1800" kern="0" dirty="0"/>
              <a:t>.</a:t>
            </a:r>
          </a:p>
          <a:p>
            <a:pPr lvl="1"/>
            <a:r>
              <a:rPr lang="en-IN" sz="1800" kern="0" dirty="0"/>
              <a:t>Use the </a:t>
            </a:r>
            <a:r>
              <a:rPr lang="en-IN" sz="1800" b="1" kern="0" dirty="0">
                <a:solidFill>
                  <a:srgbClr val="C00000"/>
                </a:solidFill>
              </a:rPr>
              <a:t>set</a:t>
            </a:r>
            <a:r>
              <a:rPr lang="en-IN" sz="1800" kern="0" dirty="0"/>
              <a:t> instead of goal stack</a:t>
            </a:r>
          </a:p>
          <a:p>
            <a:pPr lvl="1"/>
            <a:r>
              <a:rPr lang="en-US" sz="1800" kern="0" dirty="0"/>
              <a:t>Include in the search space </a:t>
            </a:r>
            <a:r>
              <a:rPr lang="en-US" sz="1800" b="1" kern="0" dirty="0">
                <a:solidFill>
                  <a:srgbClr val="C00000"/>
                </a:solidFill>
              </a:rPr>
              <a:t>all possible subgoal orderings</a:t>
            </a:r>
          </a:p>
          <a:p>
            <a:pPr lvl="1"/>
            <a:r>
              <a:rPr lang="en-US" sz="1800" kern="0" dirty="0"/>
              <a:t>Handles goal interactions by </a:t>
            </a:r>
            <a:r>
              <a:rPr lang="en-US" sz="1800" b="1" kern="0" dirty="0">
                <a:solidFill>
                  <a:srgbClr val="C00000"/>
                </a:solidFill>
              </a:rPr>
              <a:t>interleaving</a:t>
            </a:r>
            <a:endParaRPr lang="en-IN" sz="1800" b="1" kern="0" dirty="0">
              <a:solidFill>
                <a:srgbClr val="C00000"/>
              </a:solidFill>
            </a:endParaRPr>
          </a:p>
          <a:p>
            <a:r>
              <a:rPr lang="en-US" sz="2000" kern="0" dirty="0"/>
              <a:t>Advantages</a:t>
            </a:r>
          </a:p>
          <a:p>
            <a:pPr lvl="1"/>
            <a:r>
              <a:rPr lang="en-US" sz="1800" kern="0" dirty="0"/>
              <a:t>Non-linear planning is </a:t>
            </a:r>
            <a:r>
              <a:rPr lang="en-US" sz="1800" b="1" kern="0" dirty="0">
                <a:solidFill>
                  <a:srgbClr val="C00000"/>
                </a:solidFill>
              </a:rPr>
              <a:t>sound</a:t>
            </a:r>
            <a:r>
              <a:rPr lang="en-US" sz="1800" kern="0" dirty="0"/>
              <a:t> </a:t>
            </a:r>
          </a:p>
          <a:p>
            <a:pPr lvl="1"/>
            <a:r>
              <a:rPr lang="en-US" sz="1800" kern="0" dirty="0"/>
              <a:t>Non-linear planning is </a:t>
            </a:r>
            <a:r>
              <a:rPr lang="en-US" sz="1800" b="1" kern="0" dirty="0">
                <a:solidFill>
                  <a:srgbClr val="C00000"/>
                </a:solidFill>
              </a:rPr>
              <a:t>complete </a:t>
            </a:r>
          </a:p>
          <a:p>
            <a:pPr lvl="1"/>
            <a:r>
              <a:rPr lang="en-US" sz="1800" kern="0" dirty="0"/>
              <a:t>Non-linear planning </a:t>
            </a:r>
            <a:r>
              <a:rPr lang="en-US" sz="1800" b="1" kern="0" dirty="0">
                <a:solidFill>
                  <a:srgbClr val="C00000"/>
                </a:solidFill>
              </a:rPr>
              <a:t>may be optimal </a:t>
            </a:r>
            <a:r>
              <a:rPr lang="en-US" sz="1800" kern="0" dirty="0"/>
              <a:t>with respect to plan length (depending on search strategy employed) </a:t>
            </a:r>
          </a:p>
          <a:p>
            <a:r>
              <a:rPr lang="en-US" sz="2000" kern="0" dirty="0"/>
              <a:t>Disadvantages</a:t>
            </a:r>
          </a:p>
          <a:p>
            <a:pPr lvl="1"/>
            <a:r>
              <a:rPr lang="en-US" sz="1800" b="1" kern="0" dirty="0">
                <a:solidFill>
                  <a:srgbClr val="C00000"/>
                </a:solidFill>
              </a:rPr>
              <a:t>Larger search space</a:t>
            </a:r>
            <a:r>
              <a:rPr lang="en-US" sz="1800" kern="0" dirty="0"/>
              <a:t>, since all possible goal orderings may have to be considered </a:t>
            </a:r>
          </a:p>
          <a:p>
            <a:pPr lvl="1"/>
            <a:r>
              <a:rPr lang="en-US" sz="1800" kern="0" dirty="0"/>
              <a:t>Somewhat more </a:t>
            </a:r>
            <a:r>
              <a:rPr lang="en-US" sz="1800" b="1" kern="0" dirty="0">
                <a:solidFill>
                  <a:srgbClr val="C00000"/>
                </a:solidFill>
              </a:rPr>
              <a:t>complex algorithm</a:t>
            </a:r>
          </a:p>
          <a:p>
            <a:pPr lvl="1"/>
            <a:r>
              <a:rPr lang="en-US" sz="1800" kern="0" dirty="0"/>
              <a:t>More bookkeeping </a:t>
            </a:r>
            <a:endParaRPr lang="en-IN" sz="1800" kern="0" dirty="0"/>
          </a:p>
        </p:txBody>
      </p:sp>
    </p:spTree>
    <p:extLst>
      <p:ext uri="{BB962C8B-B14F-4D97-AF65-F5344CB8AC3E}">
        <p14:creationId xmlns:p14="http://schemas.microsoft.com/office/powerpoint/2010/main" val="37351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5867594-C330-469C-8F95-4C56D250C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TWEAK Representation</a:t>
            </a:r>
            <a:endParaRPr lang="fr-FR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6DD5B-9F41-4294-A9A5-9B4A7725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419840" cy="4729164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Action		Pickup(A)</a:t>
            </a:r>
          </a:p>
          <a:p>
            <a:pPr eaLnBrk="1" hangingPunct="1"/>
            <a:r>
              <a:rPr lang="en-US" altLang="en-US" sz="2000" dirty="0"/>
              <a:t>Preconditions		Clear(B)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∧</a:t>
            </a:r>
            <a:r>
              <a:rPr lang="en-US" altLang="en-US" sz="2000" dirty="0"/>
              <a:t> On(A, TABLE)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∧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Handempty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Postconditions	Hold(A)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∧</a:t>
            </a:r>
            <a:r>
              <a:rPr lang="en-US" altLang="en-US" sz="2000" dirty="0"/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 </a:t>
            </a:r>
            <a:r>
              <a:rPr lang="en-US" altLang="en-US" sz="2000" dirty="0"/>
              <a:t>On(A, TABLE)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∧</a:t>
            </a:r>
            <a:r>
              <a:rPr lang="en-US" altLang="en-US" sz="2000" dirty="0"/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 </a:t>
            </a:r>
            <a:r>
              <a:rPr lang="en-US" altLang="en-US" sz="2000" dirty="0" err="1"/>
              <a:t>Handempty</a:t>
            </a:r>
            <a:endParaRPr lang="en-US" alt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altLang="en-US" sz="2000" dirty="0"/>
              <a:t>Action		Stack (A, B)</a:t>
            </a:r>
          </a:p>
          <a:p>
            <a:pPr eaLnBrk="1" hangingPunct="1"/>
            <a:r>
              <a:rPr lang="en-US" altLang="en-US" sz="2000" dirty="0"/>
              <a:t>Preconditions		Clear(B)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∧ </a:t>
            </a:r>
            <a:r>
              <a:rPr lang="en-US" altLang="en-US" sz="2000" dirty="0"/>
              <a:t>Holding(A)</a:t>
            </a:r>
          </a:p>
          <a:p>
            <a:r>
              <a:rPr lang="en-US" altLang="en-US" sz="2000" dirty="0"/>
              <a:t>Postconditions	</a:t>
            </a:r>
            <a:r>
              <a:rPr lang="en-US" altLang="en-US" sz="2000" dirty="0" err="1"/>
              <a:t>Handempty</a:t>
            </a:r>
            <a:r>
              <a:rPr lang="en-US" altLang="en-US" sz="2000" dirty="0"/>
              <a:t>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∧ </a:t>
            </a:r>
            <a:r>
              <a:rPr lang="en-US" altLang="en-US" sz="2000" dirty="0"/>
              <a:t>On(A, B)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∧</a:t>
            </a:r>
            <a:r>
              <a:rPr lang="en-US" altLang="en-US" sz="2000" dirty="0"/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 </a:t>
            </a:r>
            <a:r>
              <a:rPr lang="en-US" altLang="en-US" sz="2000" dirty="0"/>
              <a:t>Clear(B) </a:t>
            </a:r>
            <a:r>
              <a:rPr 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∧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 </a:t>
            </a:r>
            <a:r>
              <a:rPr lang="en-US" altLang="en-US" sz="2000" dirty="0"/>
              <a:t>Holding(A)</a:t>
            </a:r>
          </a:p>
          <a:p>
            <a:pPr eaLnBrk="1" hangingPunct="1"/>
            <a:endParaRPr lang="en-IN" sz="2000" dirty="0"/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AF7665C9-FB52-4FF9-B40A-52C2CB4AF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28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8CD33CCB-5993-4AF5-BC42-0626A4BD2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28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AAB6276D-97CD-4B67-B1BF-8D1D9B0F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3328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0" name="Rectangle 7">
            <a:extLst>
              <a:ext uri="{FF2B5EF4-FFF2-40B4-BE49-F238E27FC236}">
                <a16:creationId xmlns:a16="http://schemas.microsoft.com/office/drawing/2014/main" id="{ACF04B11-F2FF-4500-BFDE-82D9FFE2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3314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1" name="Rectangle 8">
            <a:extLst>
              <a:ext uri="{FF2B5EF4-FFF2-40B4-BE49-F238E27FC236}">
                <a16:creationId xmlns:a16="http://schemas.microsoft.com/office/drawing/2014/main" id="{E5E7E1D5-E24F-4333-BE00-9DFE19EA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314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BD17B562-8F64-446C-8BC6-3C1A2E0C2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33099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4" name="Rectangle 11">
            <a:extLst>
              <a:ext uri="{FF2B5EF4-FFF2-40B4-BE49-F238E27FC236}">
                <a16:creationId xmlns:a16="http://schemas.microsoft.com/office/drawing/2014/main" id="{867D677D-C064-401E-8484-964FBBE4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33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5" name="Rectangle 13">
            <a:extLst>
              <a:ext uri="{FF2B5EF4-FFF2-40B4-BE49-F238E27FC236}">
                <a16:creationId xmlns:a16="http://schemas.microsoft.com/office/drawing/2014/main" id="{F91EBDF2-DA45-493A-8744-8EE12338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3333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6" name="Rectangle 15">
            <a:extLst>
              <a:ext uri="{FF2B5EF4-FFF2-40B4-BE49-F238E27FC236}">
                <a16:creationId xmlns:a16="http://schemas.microsoft.com/office/drawing/2014/main" id="{39AECA02-297B-4809-B4F0-79C960F35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3333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22" name="Group 122">
            <a:extLst>
              <a:ext uri="{FF2B5EF4-FFF2-40B4-BE49-F238E27FC236}">
                <a16:creationId xmlns:a16="http://schemas.microsoft.com/office/drawing/2014/main" id="{087A6768-1B38-462F-AFA5-34E2DE88FB0A}"/>
              </a:ext>
            </a:extLst>
          </p:cNvPr>
          <p:cNvGrpSpPr>
            <a:grpSpLocks/>
          </p:cNvGrpSpPr>
          <p:nvPr/>
        </p:nvGrpSpPr>
        <p:grpSpPr bwMode="auto">
          <a:xfrm>
            <a:off x="8396625" y="1383351"/>
            <a:ext cx="1948779" cy="1707764"/>
            <a:chOff x="480" y="1008"/>
            <a:chExt cx="1109" cy="958"/>
          </a:xfrm>
        </p:grpSpPr>
        <p:sp>
          <p:nvSpPr>
            <p:cNvPr id="23" name="Rectangle 113">
              <a:extLst>
                <a:ext uri="{FF2B5EF4-FFF2-40B4-BE49-F238E27FC236}">
                  <a16:creationId xmlns:a16="http://schemas.microsoft.com/office/drawing/2014/main" id="{F75CFEEC-923B-4B2D-B694-4149E251D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4" name="Group 4">
              <a:extLst>
                <a:ext uri="{FF2B5EF4-FFF2-40B4-BE49-F238E27FC236}">
                  <a16:creationId xmlns:a16="http://schemas.microsoft.com/office/drawing/2014/main" id="{CAA62FBE-07C1-4582-98A9-2EDF3D4E7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25" name="Group 5">
                <a:extLst>
                  <a:ext uri="{FF2B5EF4-FFF2-40B4-BE49-F238E27FC236}">
                    <a16:creationId xmlns:a16="http://schemas.microsoft.com/office/drawing/2014/main" id="{EE581A7E-1302-4D98-98B4-54C8C4C5F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7" name="Rectangle 6">
                  <a:extLst>
                    <a:ext uri="{FF2B5EF4-FFF2-40B4-BE49-F238E27FC236}">
                      <a16:creationId xmlns:a16="http://schemas.microsoft.com/office/drawing/2014/main" id="{473CCCEE-5907-41D2-A1F2-92711B0A3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" name="Rectangle 7">
                  <a:extLst>
                    <a:ext uri="{FF2B5EF4-FFF2-40B4-BE49-F238E27FC236}">
                      <a16:creationId xmlns:a16="http://schemas.microsoft.com/office/drawing/2014/main" id="{03A902D5-412C-4DD9-A05D-0F361D1172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" y="245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9" name="Rectangle 8">
                  <a:extLst>
                    <a:ext uri="{FF2B5EF4-FFF2-40B4-BE49-F238E27FC236}">
                      <a16:creationId xmlns:a16="http://schemas.microsoft.com/office/drawing/2014/main" id="{633E6351-7EED-40B3-8EFC-E58C22B52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30" name="Rectangle 9">
                  <a:extLst>
                    <a:ext uri="{FF2B5EF4-FFF2-40B4-BE49-F238E27FC236}">
                      <a16:creationId xmlns:a16="http://schemas.microsoft.com/office/drawing/2014/main" id="{CF122A63-9CE0-4CDE-9852-3E3C2BC4A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31" name="Group 10">
                  <a:extLst>
                    <a:ext uri="{FF2B5EF4-FFF2-40B4-BE49-F238E27FC236}">
                      <a16:creationId xmlns:a16="http://schemas.microsoft.com/office/drawing/2014/main" id="{EA7C9B5B-E4AC-4D34-A6A3-5607F392F8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32" name="Line 11">
                    <a:extLst>
                      <a:ext uri="{FF2B5EF4-FFF2-40B4-BE49-F238E27FC236}">
                        <a16:creationId xmlns:a16="http://schemas.microsoft.com/office/drawing/2014/main" id="{69790764-E2E8-43BC-BCED-B0251A6D2D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" name="Line 12">
                    <a:extLst>
                      <a:ext uri="{FF2B5EF4-FFF2-40B4-BE49-F238E27FC236}">
                        <a16:creationId xmlns:a16="http://schemas.microsoft.com/office/drawing/2014/main" id="{D656EEBA-3C5A-4098-BB4E-59BE678F79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" name="Line 13">
                    <a:extLst>
                      <a:ext uri="{FF2B5EF4-FFF2-40B4-BE49-F238E27FC236}">
                        <a16:creationId xmlns:a16="http://schemas.microsoft.com/office/drawing/2014/main" id="{EE89B778-5912-4AA5-848F-9A95948A41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5" name="Line 14">
                    <a:extLst>
                      <a:ext uri="{FF2B5EF4-FFF2-40B4-BE49-F238E27FC236}">
                        <a16:creationId xmlns:a16="http://schemas.microsoft.com/office/drawing/2014/main" id="{74AB5783-9EEE-4A9C-BFBD-4E8710411A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55519F3B-EE3C-49D2-AEEF-46B6EAF04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6" name="Group 122">
            <a:extLst>
              <a:ext uri="{FF2B5EF4-FFF2-40B4-BE49-F238E27FC236}">
                <a16:creationId xmlns:a16="http://schemas.microsoft.com/office/drawing/2014/main" id="{2D422BC9-A3FC-4903-BCC6-3E42B2F4C0D7}"/>
              </a:ext>
            </a:extLst>
          </p:cNvPr>
          <p:cNvGrpSpPr>
            <a:grpSpLocks/>
          </p:cNvGrpSpPr>
          <p:nvPr/>
        </p:nvGrpSpPr>
        <p:grpSpPr bwMode="auto">
          <a:xfrm>
            <a:off x="10243221" y="1383351"/>
            <a:ext cx="1948779" cy="1707764"/>
            <a:chOff x="480" y="1008"/>
            <a:chExt cx="1109" cy="958"/>
          </a:xfrm>
        </p:grpSpPr>
        <p:sp>
          <p:nvSpPr>
            <p:cNvPr id="37" name="Rectangle 113">
              <a:extLst>
                <a:ext uri="{FF2B5EF4-FFF2-40B4-BE49-F238E27FC236}">
                  <a16:creationId xmlns:a16="http://schemas.microsoft.com/office/drawing/2014/main" id="{9A26A65A-9F2B-44DF-84D2-F1C4716B0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6FBC5C2C-26A2-4B48-979E-5511D5B04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9" name="Group 5">
                <a:extLst>
                  <a:ext uri="{FF2B5EF4-FFF2-40B4-BE49-F238E27FC236}">
                    <a16:creationId xmlns:a16="http://schemas.microsoft.com/office/drawing/2014/main" id="{C2778B17-3E59-4042-BDF5-A51C2E4B2B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41" name="Rectangle 6">
                  <a:extLst>
                    <a:ext uri="{FF2B5EF4-FFF2-40B4-BE49-F238E27FC236}">
                      <a16:creationId xmlns:a16="http://schemas.microsoft.com/office/drawing/2014/main" id="{B5A71244-9CF0-4E1D-B30C-25EA31EF5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Rectangle 7">
                  <a:extLst>
                    <a:ext uri="{FF2B5EF4-FFF2-40B4-BE49-F238E27FC236}">
                      <a16:creationId xmlns:a16="http://schemas.microsoft.com/office/drawing/2014/main" id="{516EB838-E5C7-43F3-ADE8-08DC4611E9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3" name="Rectangle 8">
                  <a:extLst>
                    <a:ext uri="{FF2B5EF4-FFF2-40B4-BE49-F238E27FC236}">
                      <a16:creationId xmlns:a16="http://schemas.microsoft.com/office/drawing/2014/main" id="{64DFC106-0409-44BA-92C6-7E67E01A9D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44" name="Rectangle 9">
                  <a:extLst>
                    <a:ext uri="{FF2B5EF4-FFF2-40B4-BE49-F238E27FC236}">
                      <a16:creationId xmlns:a16="http://schemas.microsoft.com/office/drawing/2014/main" id="{F2F126DB-3C4E-489D-8D3B-FCF2D75B44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45" name="Group 10">
                  <a:extLst>
                    <a:ext uri="{FF2B5EF4-FFF2-40B4-BE49-F238E27FC236}">
                      <a16:creationId xmlns:a16="http://schemas.microsoft.com/office/drawing/2014/main" id="{A0831288-FB3F-47B2-B90E-91979F7E08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6" name="Line 11">
                    <a:extLst>
                      <a:ext uri="{FF2B5EF4-FFF2-40B4-BE49-F238E27FC236}">
                        <a16:creationId xmlns:a16="http://schemas.microsoft.com/office/drawing/2014/main" id="{E6E571A2-8AD7-44A3-9683-D671799219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2">
                    <a:extLst>
                      <a:ext uri="{FF2B5EF4-FFF2-40B4-BE49-F238E27FC236}">
                        <a16:creationId xmlns:a16="http://schemas.microsoft.com/office/drawing/2014/main" id="{C927FD6A-1903-489C-A36C-D8925CDF64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Line 13">
                    <a:extLst>
                      <a:ext uri="{FF2B5EF4-FFF2-40B4-BE49-F238E27FC236}">
                        <a16:creationId xmlns:a16="http://schemas.microsoft.com/office/drawing/2014/main" id="{E9D7640B-C6F2-40EE-BA9A-B4BFBBC5CD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Line 14">
                    <a:extLst>
                      <a:ext uri="{FF2B5EF4-FFF2-40B4-BE49-F238E27FC236}">
                        <a16:creationId xmlns:a16="http://schemas.microsoft.com/office/drawing/2014/main" id="{41D2F7D3-A905-4060-AE65-60E7DA3C84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Text Box 15">
                <a:extLst>
                  <a:ext uri="{FF2B5EF4-FFF2-40B4-BE49-F238E27FC236}">
                    <a16:creationId xmlns:a16="http://schemas.microsoft.com/office/drawing/2014/main" id="{162141A0-EFE2-4704-9D34-9BEBCCE128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0" name="Group 122">
            <a:extLst>
              <a:ext uri="{FF2B5EF4-FFF2-40B4-BE49-F238E27FC236}">
                <a16:creationId xmlns:a16="http://schemas.microsoft.com/office/drawing/2014/main" id="{00BBCAD6-29F9-423C-99EB-B7E1059ED7B3}"/>
              </a:ext>
            </a:extLst>
          </p:cNvPr>
          <p:cNvGrpSpPr>
            <a:grpSpLocks/>
          </p:cNvGrpSpPr>
          <p:nvPr/>
        </p:nvGrpSpPr>
        <p:grpSpPr bwMode="auto">
          <a:xfrm>
            <a:off x="8394966" y="3452372"/>
            <a:ext cx="1948779" cy="1707764"/>
            <a:chOff x="480" y="1008"/>
            <a:chExt cx="1109" cy="958"/>
          </a:xfrm>
        </p:grpSpPr>
        <p:sp>
          <p:nvSpPr>
            <p:cNvPr id="51" name="Rectangle 113">
              <a:extLst>
                <a:ext uri="{FF2B5EF4-FFF2-40B4-BE49-F238E27FC236}">
                  <a16:creationId xmlns:a16="http://schemas.microsoft.com/office/drawing/2014/main" id="{63FE61BD-8B40-4ADC-B331-66689D3C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2" name="Group 4">
              <a:extLst>
                <a:ext uri="{FF2B5EF4-FFF2-40B4-BE49-F238E27FC236}">
                  <a16:creationId xmlns:a16="http://schemas.microsoft.com/office/drawing/2014/main" id="{34698B0D-C9F2-4A4B-834C-B7083459C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3" name="Group 5">
                <a:extLst>
                  <a:ext uri="{FF2B5EF4-FFF2-40B4-BE49-F238E27FC236}">
                    <a16:creationId xmlns:a16="http://schemas.microsoft.com/office/drawing/2014/main" id="{D19E0AF8-E155-40EE-9F23-B4376C3BF5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5" name="Rectangle 6">
                  <a:extLst>
                    <a:ext uri="{FF2B5EF4-FFF2-40B4-BE49-F238E27FC236}">
                      <a16:creationId xmlns:a16="http://schemas.microsoft.com/office/drawing/2014/main" id="{7D8E9C5F-7D2D-42BD-8EB5-45A5D4755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Rectangle 7">
                  <a:extLst>
                    <a:ext uri="{FF2B5EF4-FFF2-40B4-BE49-F238E27FC236}">
                      <a16:creationId xmlns:a16="http://schemas.microsoft.com/office/drawing/2014/main" id="{6FD3E951-783D-42CF-A6EE-0386C41462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0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57" name="Rectangle 8">
                  <a:extLst>
                    <a:ext uri="{FF2B5EF4-FFF2-40B4-BE49-F238E27FC236}">
                      <a16:creationId xmlns:a16="http://schemas.microsoft.com/office/drawing/2014/main" id="{90D27F6B-9EA2-4A62-B5B1-E95096B9C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8" name="Rectangle 9">
                  <a:extLst>
                    <a:ext uri="{FF2B5EF4-FFF2-40B4-BE49-F238E27FC236}">
                      <a16:creationId xmlns:a16="http://schemas.microsoft.com/office/drawing/2014/main" id="{75D01B71-532A-4D4C-9060-ACF1F17B52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9" name="Group 10">
                  <a:extLst>
                    <a:ext uri="{FF2B5EF4-FFF2-40B4-BE49-F238E27FC236}">
                      <a16:creationId xmlns:a16="http://schemas.microsoft.com/office/drawing/2014/main" id="{670A7CEB-DDC0-4185-B059-4BC54B4F3E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60" name="Line 11">
                    <a:extLst>
                      <a:ext uri="{FF2B5EF4-FFF2-40B4-BE49-F238E27FC236}">
                        <a16:creationId xmlns:a16="http://schemas.microsoft.com/office/drawing/2014/main" id="{C5EF3143-610D-4E72-880E-9AAD7285D2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2">
                    <a:extLst>
                      <a:ext uri="{FF2B5EF4-FFF2-40B4-BE49-F238E27FC236}">
                        <a16:creationId xmlns:a16="http://schemas.microsoft.com/office/drawing/2014/main" id="{38D6EC19-9367-4124-B66B-C5A378645E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2" name="Line 13">
                    <a:extLst>
                      <a:ext uri="{FF2B5EF4-FFF2-40B4-BE49-F238E27FC236}">
                        <a16:creationId xmlns:a16="http://schemas.microsoft.com/office/drawing/2014/main" id="{8F491FB4-56C7-444F-B17A-F42D98CCEA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Line 14">
                    <a:extLst>
                      <a:ext uri="{FF2B5EF4-FFF2-40B4-BE49-F238E27FC236}">
                        <a16:creationId xmlns:a16="http://schemas.microsoft.com/office/drawing/2014/main" id="{55B78984-53D4-4A2D-8877-50C5BA3467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4" name="Text Box 15">
                <a:extLst>
                  <a:ext uri="{FF2B5EF4-FFF2-40B4-BE49-F238E27FC236}">
                    <a16:creationId xmlns:a16="http://schemas.microsoft.com/office/drawing/2014/main" id="{AAA8AF4C-4075-4F7B-8088-738B69DBB9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4" name="Group 122">
            <a:extLst>
              <a:ext uri="{FF2B5EF4-FFF2-40B4-BE49-F238E27FC236}">
                <a16:creationId xmlns:a16="http://schemas.microsoft.com/office/drawing/2014/main" id="{54E88DB6-6DD8-4933-84B9-D6FE9FFF913B}"/>
              </a:ext>
            </a:extLst>
          </p:cNvPr>
          <p:cNvGrpSpPr>
            <a:grpSpLocks/>
          </p:cNvGrpSpPr>
          <p:nvPr/>
        </p:nvGrpSpPr>
        <p:grpSpPr bwMode="auto">
          <a:xfrm>
            <a:off x="10239606" y="3439029"/>
            <a:ext cx="1948779" cy="1707764"/>
            <a:chOff x="480" y="1008"/>
            <a:chExt cx="1109" cy="958"/>
          </a:xfrm>
        </p:grpSpPr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10617FBF-2649-4DDC-93F6-B7FE69A9D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1FA126B4-A30C-4BB9-9F78-BC5000E0E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7" name="Group 5">
                <a:extLst>
                  <a:ext uri="{FF2B5EF4-FFF2-40B4-BE49-F238E27FC236}">
                    <a16:creationId xmlns:a16="http://schemas.microsoft.com/office/drawing/2014/main" id="{960B63EC-312B-4D9B-88F1-6BC6FDDE77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1EF714CC-E70E-4AD8-89C1-72A2D51B61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7">
                  <a:extLst>
                    <a:ext uri="{FF2B5EF4-FFF2-40B4-BE49-F238E27FC236}">
                      <a16:creationId xmlns:a16="http://schemas.microsoft.com/office/drawing/2014/main" id="{DB31244F-1FC7-4F53-BE8B-C9ECE0D66D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6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60825042-01A3-4B28-9980-CA8182B828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72" name="Rectangle 9">
                  <a:extLst>
                    <a:ext uri="{FF2B5EF4-FFF2-40B4-BE49-F238E27FC236}">
                      <a16:creationId xmlns:a16="http://schemas.microsoft.com/office/drawing/2014/main" id="{F1BE93D6-A77F-4BFB-99C6-A9BC86E38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73" name="Group 10">
                  <a:extLst>
                    <a:ext uri="{FF2B5EF4-FFF2-40B4-BE49-F238E27FC236}">
                      <a16:creationId xmlns:a16="http://schemas.microsoft.com/office/drawing/2014/main" id="{39E85107-4220-4A9B-BACA-321F08E444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10" y="1344"/>
                  <a:ext cx="384" cy="384"/>
                  <a:chOff x="2690" y="1536"/>
                  <a:chExt cx="384" cy="384"/>
                </a:xfrm>
              </p:grpSpPr>
              <p:sp>
                <p:nvSpPr>
                  <p:cNvPr id="74" name="Line 11">
                    <a:extLst>
                      <a:ext uri="{FF2B5EF4-FFF2-40B4-BE49-F238E27FC236}">
                        <a16:creationId xmlns:a16="http://schemas.microsoft.com/office/drawing/2014/main" id="{1F195982-8E1B-4867-870C-EE8205515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90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2">
                    <a:extLst>
                      <a:ext uri="{FF2B5EF4-FFF2-40B4-BE49-F238E27FC236}">
                        <a16:creationId xmlns:a16="http://schemas.microsoft.com/office/drawing/2014/main" id="{C01705B0-8700-46B5-8718-5512E31EBC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90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3">
                    <a:extLst>
                      <a:ext uri="{FF2B5EF4-FFF2-40B4-BE49-F238E27FC236}">
                        <a16:creationId xmlns:a16="http://schemas.microsoft.com/office/drawing/2014/main" id="{C2E06D7F-3D22-47EE-8FF1-373BEC7DF2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2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Line 14">
                    <a:extLst>
                      <a:ext uri="{FF2B5EF4-FFF2-40B4-BE49-F238E27FC236}">
                        <a16:creationId xmlns:a16="http://schemas.microsoft.com/office/drawing/2014/main" id="{18977A99-CA23-4386-8991-14DB42F5E9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74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1E91C4A2-34F3-4B51-90F5-FA53C217E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27FADF1-90D3-45B0-91C6-0915FD1A7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Heuristic Planning using Constraint Posting: TWEAK</a:t>
            </a:r>
            <a:endParaRPr lang="fr-FR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A2D5-B170-4E32-B2A6-D3953814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Aft>
                <a:spcPct val="50000"/>
              </a:spcAft>
            </a:pPr>
            <a:r>
              <a:rPr lang="en-US" altLang="en-US" sz="2400" dirty="0">
                <a:solidFill>
                  <a:srgbClr val="3332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Heuristic Operations for plan modification:</a:t>
            </a:r>
          </a:p>
          <a:p>
            <a:pPr lvl="1" algn="just">
              <a:spcAft>
                <a:spcPct val="50000"/>
              </a:spcAft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Addition: Creating new step for plan</a:t>
            </a:r>
          </a:p>
          <a:p>
            <a:pPr lvl="1" algn="just">
              <a:spcAft>
                <a:spcPct val="50000"/>
              </a:spcAft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Promotion: Constraint one step to come before another in a final plan</a:t>
            </a:r>
          </a:p>
          <a:p>
            <a:pPr lvl="1" algn="just">
              <a:spcAft>
                <a:spcPct val="50000"/>
              </a:spcAft>
            </a:pP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DeClobbeering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Placing one step S2 between two old steps S1 and S3 such that S2 reasserts some precondition of S3 that was negated by S1</a:t>
            </a:r>
          </a:p>
          <a:p>
            <a:pPr lvl="1" algn="just">
              <a:spcAft>
                <a:spcPct val="50000"/>
              </a:spcAft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Simple Binding: Assigning a value to a variable, in order to ensure the precondition of some step</a:t>
            </a:r>
          </a:p>
          <a:p>
            <a:pPr lvl="1" algn="just">
              <a:spcAft>
                <a:spcPct val="50000"/>
              </a:spcAft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Separation: Preventing the assignment of certain values to a variable. 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1A67-B088-431B-A6F1-00862E0B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World Example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A8C764-F664-40A4-BBF3-9D69F9F54F09}"/>
              </a:ext>
            </a:extLst>
          </p:cNvPr>
          <p:cNvGrpSpPr/>
          <p:nvPr/>
        </p:nvGrpSpPr>
        <p:grpSpPr>
          <a:xfrm>
            <a:off x="7794870" y="1721236"/>
            <a:ext cx="1948779" cy="1707764"/>
            <a:chOff x="9308499" y="1136753"/>
            <a:chExt cx="1948779" cy="1707764"/>
          </a:xfrm>
        </p:grpSpPr>
        <p:grpSp>
          <p:nvGrpSpPr>
            <p:cNvPr id="5" name="Group 122">
              <a:extLst>
                <a:ext uri="{FF2B5EF4-FFF2-40B4-BE49-F238E27FC236}">
                  <a16:creationId xmlns:a16="http://schemas.microsoft.com/office/drawing/2014/main" id="{74912F4A-55BC-47AC-9663-EF2C674D5E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8499" y="1136753"/>
              <a:ext cx="1948779" cy="1707764"/>
              <a:chOff x="480" y="1008"/>
              <a:chExt cx="1109" cy="958"/>
            </a:xfrm>
          </p:grpSpPr>
          <p:sp>
            <p:nvSpPr>
              <p:cNvPr id="7" name="Rectangle 113">
                <a:extLst>
                  <a:ext uri="{FF2B5EF4-FFF2-40B4-BE49-F238E27FC236}">
                    <a16:creationId xmlns:a16="http://schemas.microsoft.com/office/drawing/2014/main" id="{659DFC91-B8C2-40ED-A294-916EB0D3E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008"/>
                <a:ext cx="1008" cy="7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3064D6F4-6479-498B-B77D-78D4F54D3D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008"/>
                <a:ext cx="1109" cy="958"/>
                <a:chOff x="1968" y="1008"/>
                <a:chExt cx="2136" cy="1976"/>
              </a:xfrm>
            </p:grpSpPr>
            <p:grpSp>
              <p:nvGrpSpPr>
                <p:cNvPr id="9" name="Group 5">
                  <a:extLst>
                    <a:ext uri="{FF2B5EF4-FFF2-40B4-BE49-F238E27FC236}">
                      <a16:creationId xmlns:a16="http://schemas.microsoft.com/office/drawing/2014/main" id="{11FB7065-8A7C-438A-8271-F14485DF9C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008"/>
                  <a:ext cx="1920" cy="1536"/>
                  <a:chOff x="3264" y="1344"/>
                  <a:chExt cx="1920" cy="1536"/>
                </a:xfrm>
              </p:grpSpPr>
              <p:sp>
                <p:nvSpPr>
                  <p:cNvPr id="11" name="Rectangle 6">
                    <a:extLst>
                      <a:ext uri="{FF2B5EF4-FFF2-40B4-BE49-F238E27FC236}">
                        <a16:creationId xmlns:a16="http://schemas.microsoft.com/office/drawing/2014/main" id="{3A315F6B-09FC-430C-B2BD-D0BE8A6FC9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832"/>
                    <a:ext cx="1920" cy="48"/>
                  </a:xfrm>
                  <a:prstGeom prst="rect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240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" name="Rectangle 8">
                    <a:extLst>
                      <a:ext uri="{FF2B5EF4-FFF2-40B4-BE49-F238E27FC236}">
                        <a16:creationId xmlns:a16="http://schemas.microsoft.com/office/drawing/2014/main" id="{55885074-890C-475E-A1F0-76F00748F2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54" y="2040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B</a:t>
                    </a:r>
                  </a:p>
                </p:txBody>
              </p:sp>
              <p:sp>
                <p:nvSpPr>
                  <p:cNvPr id="13" name="Rectangle 9">
                    <a:extLst>
                      <a:ext uri="{FF2B5EF4-FFF2-40B4-BE49-F238E27FC236}">
                        <a16:creationId xmlns:a16="http://schemas.microsoft.com/office/drawing/2014/main" id="{26461B03-8104-4939-9268-37F664C495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54" y="2441"/>
                    <a:ext cx="384" cy="38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headEnd/>
                    <a:tailEnd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</a:t>
                    </a:r>
                  </a:p>
                </p:txBody>
              </p:sp>
              <p:grpSp>
                <p:nvGrpSpPr>
                  <p:cNvPr id="14" name="Group 10">
                    <a:extLst>
                      <a:ext uri="{FF2B5EF4-FFF2-40B4-BE49-F238E27FC236}">
                        <a16:creationId xmlns:a16="http://schemas.microsoft.com/office/drawing/2014/main" id="{65B1B15F-49FC-4D24-8EFC-BADA4DD7624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60" y="1344"/>
                    <a:ext cx="384" cy="384"/>
                    <a:chOff x="2740" y="1536"/>
                    <a:chExt cx="384" cy="384"/>
                  </a:xfrm>
                </p:grpSpPr>
                <p:sp>
                  <p:nvSpPr>
                    <p:cNvPr id="15" name="Line 11">
                      <a:extLst>
                        <a:ext uri="{FF2B5EF4-FFF2-40B4-BE49-F238E27FC236}">
                          <a16:creationId xmlns:a16="http://schemas.microsoft.com/office/drawing/2014/main" id="{23501DA1-722D-43DB-9751-E2C8F0D996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0" y="1728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6" name="Line 12">
                      <a:extLst>
                        <a:ext uri="{FF2B5EF4-FFF2-40B4-BE49-F238E27FC236}">
                          <a16:creationId xmlns:a16="http://schemas.microsoft.com/office/drawing/2014/main" id="{8AA22A92-60A9-4754-99CD-67B3983C3D3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0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" name="Line 13">
                      <a:extLst>
                        <a:ext uri="{FF2B5EF4-FFF2-40B4-BE49-F238E27FC236}">
                          <a16:creationId xmlns:a16="http://schemas.microsoft.com/office/drawing/2014/main" id="{B76B3F2C-F7B7-4D56-86B5-47E162E413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32" y="1536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8" name="Line 14">
                      <a:extLst>
                        <a:ext uri="{FF2B5EF4-FFF2-40B4-BE49-F238E27FC236}">
                          <a16:creationId xmlns:a16="http://schemas.microsoft.com/office/drawing/2014/main" id="{CE1CFFC8-B053-4416-B475-9095773832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4" y="1728"/>
                      <a:ext cx="0" cy="19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IN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10" name="Text Box 15">
                  <a:extLst>
                    <a:ext uri="{FF2B5EF4-FFF2-40B4-BE49-F238E27FC236}">
                      <a16:creationId xmlns:a16="http://schemas.microsoft.com/office/drawing/2014/main" id="{8E2671B7-0663-4C77-8140-D7861C8F76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0" y="2384"/>
                  <a:ext cx="224" cy="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4B7F909F-59D0-4CB8-B967-EB7E4ED70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9255" y="1394782"/>
              <a:ext cx="350342" cy="331873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19" name="Group 122">
            <a:extLst>
              <a:ext uri="{FF2B5EF4-FFF2-40B4-BE49-F238E27FC236}">
                <a16:creationId xmlns:a16="http://schemas.microsoft.com/office/drawing/2014/main" id="{6463C0A1-89DD-4485-A70D-E0BEF5CCED68}"/>
              </a:ext>
            </a:extLst>
          </p:cNvPr>
          <p:cNvGrpSpPr>
            <a:grpSpLocks/>
          </p:cNvGrpSpPr>
          <p:nvPr/>
        </p:nvGrpSpPr>
        <p:grpSpPr bwMode="auto">
          <a:xfrm>
            <a:off x="2186550" y="1721236"/>
            <a:ext cx="1948779" cy="1707764"/>
            <a:chOff x="480" y="1008"/>
            <a:chExt cx="1109" cy="958"/>
          </a:xfrm>
        </p:grpSpPr>
        <p:sp>
          <p:nvSpPr>
            <p:cNvPr id="20" name="Rectangle 113">
              <a:extLst>
                <a:ext uri="{FF2B5EF4-FFF2-40B4-BE49-F238E27FC236}">
                  <a16:creationId xmlns:a16="http://schemas.microsoft.com/office/drawing/2014/main" id="{0FEA5674-8A27-42AC-97C3-6E37C0526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up 4">
              <a:extLst>
                <a:ext uri="{FF2B5EF4-FFF2-40B4-BE49-F238E27FC236}">
                  <a16:creationId xmlns:a16="http://schemas.microsoft.com/office/drawing/2014/main" id="{1A82A89F-389A-4539-8091-6BBE97129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22" name="Group 5">
                <a:extLst>
                  <a:ext uri="{FF2B5EF4-FFF2-40B4-BE49-F238E27FC236}">
                    <a16:creationId xmlns:a16="http://schemas.microsoft.com/office/drawing/2014/main" id="{2ECC8DF8-8769-4069-A23E-8199500003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4" name="Rectangle 6">
                  <a:extLst>
                    <a:ext uri="{FF2B5EF4-FFF2-40B4-BE49-F238E27FC236}">
                      <a16:creationId xmlns:a16="http://schemas.microsoft.com/office/drawing/2014/main" id="{110AF71B-FE91-47DD-87A3-5882870E9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" name="Rectangle 7">
                  <a:extLst>
                    <a:ext uri="{FF2B5EF4-FFF2-40B4-BE49-F238E27FC236}">
                      <a16:creationId xmlns:a16="http://schemas.microsoft.com/office/drawing/2014/main" id="{5A04D534-2394-496C-B457-6C13B0C47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6" name="Rectangle 8">
                  <a:extLst>
                    <a:ext uri="{FF2B5EF4-FFF2-40B4-BE49-F238E27FC236}">
                      <a16:creationId xmlns:a16="http://schemas.microsoft.com/office/drawing/2014/main" id="{0E090A00-B42D-4E13-B8E2-A6EA3CEAF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27" name="Rectangle 9">
                  <a:extLst>
                    <a:ext uri="{FF2B5EF4-FFF2-40B4-BE49-F238E27FC236}">
                      <a16:creationId xmlns:a16="http://schemas.microsoft.com/office/drawing/2014/main" id="{856AC283-8523-4A1E-A8D7-AA6AAC5603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28" name="Group 10">
                  <a:extLst>
                    <a:ext uri="{FF2B5EF4-FFF2-40B4-BE49-F238E27FC236}">
                      <a16:creationId xmlns:a16="http://schemas.microsoft.com/office/drawing/2014/main" id="{5B34FA4A-C3E8-43DA-A1FF-76A6870A8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29" name="Line 11">
                    <a:extLst>
                      <a:ext uri="{FF2B5EF4-FFF2-40B4-BE49-F238E27FC236}">
                        <a16:creationId xmlns:a16="http://schemas.microsoft.com/office/drawing/2014/main" id="{09686099-A740-4686-93DF-C3F49F24F5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" name="Line 12">
                    <a:extLst>
                      <a:ext uri="{FF2B5EF4-FFF2-40B4-BE49-F238E27FC236}">
                        <a16:creationId xmlns:a16="http://schemas.microsoft.com/office/drawing/2014/main" id="{E3547B8B-1C3E-4420-9FD5-EC8E6716D8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1" name="Line 13">
                    <a:extLst>
                      <a:ext uri="{FF2B5EF4-FFF2-40B4-BE49-F238E27FC236}">
                        <a16:creationId xmlns:a16="http://schemas.microsoft.com/office/drawing/2014/main" id="{DF895597-FB66-4991-8BC8-0381658287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2" name="Line 14">
                    <a:extLst>
                      <a:ext uri="{FF2B5EF4-FFF2-40B4-BE49-F238E27FC236}">
                        <a16:creationId xmlns:a16="http://schemas.microsoft.com/office/drawing/2014/main" id="{C5D748CC-F29D-4C64-9354-63B26C484B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3" name="Text Box 15">
                <a:extLst>
                  <a:ext uri="{FF2B5EF4-FFF2-40B4-BE49-F238E27FC236}">
                    <a16:creationId xmlns:a16="http://schemas.microsoft.com/office/drawing/2014/main" id="{AD1714FF-182B-4CA3-920C-726631063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31724C5-BD64-41AF-AC3E-1AB0376CABBD}"/>
              </a:ext>
            </a:extLst>
          </p:cNvPr>
          <p:cNvSpPr txBox="1"/>
          <p:nvPr/>
        </p:nvSpPr>
        <p:spPr>
          <a:xfrm>
            <a:off x="1696720" y="3637280"/>
            <a:ext cx="32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On(A, TABLE) </a:t>
            </a:r>
            <a:r>
              <a:rPr lang="en-US" sz="1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∧</a:t>
            </a:r>
            <a:r>
              <a:rPr lang="en-US" dirty="0"/>
              <a:t> On(C, A)</a:t>
            </a:r>
          </a:p>
          <a:p>
            <a:r>
              <a:rPr lang="en-US" dirty="0"/>
              <a:t>On(B, TABLE) </a:t>
            </a:r>
            <a:r>
              <a:rPr lang="en-US" sz="1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∧ </a:t>
            </a:r>
            <a:r>
              <a:rPr lang="en-US" dirty="0" err="1"/>
              <a:t>Handempty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0899F5-417E-421C-9B94-AF855223FB99}"/>
              </a:ext>
            </a:extLst>
          </p:cNvPr>
          <p:cNvSpPr txBox="1"/>
          <p:nvPr/>
        </p:nvSpPr>
        <p:spPr>
          <a:xfrm>
            <a:off x="7065197" y="363728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On(A, B) </a:t>
            </a:r>
            <a:r>
              <a:rPr lang="en-US" sz="18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∧</a:t>
            </a:r>
            <a:r>
              <a:rPr lang="en-US" dirty="0"/>
              <a:t> On(B, 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8427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22">
            <a:extLst>
              <a:ext uri="{FF2B5EF4-FFF2-40B4-BE49-F238E27FC236}">
                <a16:creationId xmlns:a16="http://schemas.microsoft.com/office/drawing/2014/main" id="{A894CC41-F480-44EF-9F54-E56683546340}"/>
              </a:ext>
            </a:extLst>
          </p:cNvPr>
          <p:cNvGrpSpPr>
            <a:grpSpLocks/>
          </p:cNvGrpSpPr>
          <p:nvPr/>
        </p:nvGrpSpPr>
        <p:grpSpPr bwMode="auto">
          <a:xfrm>
            <a:off x="589753" y="1656002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CC8F431F-D070-4F56-AD43-480E203D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01EBD3E7-4EE3-4F28-BFAB-29B550DB5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F4F2F779-EFBC-4317-A6F6-967CA52A6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681D35BC-FE89-4E0B-85E3-93930247C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A5D21122-2A80-49EC-8925-4717020E3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04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AADE0AB7-B70F-42C5-BCC4-319C4E05B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43" name="Group 10">
                  <a:extLst>
                    <a:ext uri="{FF2B5EF4-FFF2-40B4-BE49-F238E27FC236}">
                      <a16:creationId xmlns:a16="http://schemas.microsoft.com/office/drawing/2014/main" id="{D598081A-6AB4-49D5-8D09-7A3DFC6AF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4" name="Line 11">
                    <a:extLst>
                      <a:ext uri="{FF2B5EF4-FFF2-40B4-BE49-F238E27FC236}">
                        <a16:creationId xmlns:a16="http://schemas.microsoft.com/office/drawing/2014/main" id="{AC57BA4F-9DBE-451D-8A1E-817BB7633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Line 12">
                    <a:extLst>
                      <a:ext uri="{FF2B5EF4-FFF2-40B4-BE49-F238E27FC236}">
                        <a16:creationId xmlns:a16="http://schemas.microsoft.com/office/drawing/2014/main" id="{9B89FB22-3550-4BF8-B222-D7CDA2524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Line 13">
                    <a:extLst>
                      <a:ext uri="{FF2B5EF4-FFF2-40B4-BE49-F238E27FC236}">
                        <a16:creationId xmlns:a16="http://schemas.microsoft.com/office/drawing/2014/main" id="{400AA039-D54F-4878-B9C0-0421E9B920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4">
                    <a:extLst>
                      <a:ext uri="{FF2B5EF4-FFF2-40B4-BE49-F238E27FC236}">
                        <a16:creationId xmlns:a16="http://schemas.microsoft.com/office/drawing/2014/main" id="{728138E9-5C86-4541-93CF-BDCF4A3A1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FA8486DD-53A9-4755-BB93-6D8516C0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8" name="Group 122">
            <a:extLst>
              <a:ext uri="{FF2B5EF4-FFF2-40B4-BE49-F238E27FC236}">
                <a16:creationId xmlns:a16="http://schemas.microsoft.com/office/drawing/2014/main" id="{C02F594F-7406-4F08-A64E-EB23109DCFA3}"/>
              </a:ext>
            </a:extLst>
          </p:cNvPr>
          <p:cNvGrpSpPr>
            <a:grpSpLocks/>
          </p:cNvGrpSpPr>
          <p:nvPr/>
        </p:nvGrpSpPr>
        <p:grpSpPr bwMode="auto">
          <a:xfrm>
            <a:off x="3287854" y="1656002"/>
            <a:ext cx="1948779" cy="1707764"/>
            <a:chOff x="480" y="1008"/>
            <a:chExt cx="1109" cy="958"/>
          </a:xfrm>
        </p:grpSpPr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C0511D4F-2FAC-4D99-8CA0-CF6DCF72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9F4AA541-CA00-4206-8447-9DAF44E26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7C152064-F72D-4030-95E8-2B1CF375E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44F198D-E5CA-4C84-930C-FFB7EA86D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tangle 8">
                  <a:extLst>
                    <a:ext uri="{FF2B5EF4-FFF2-40B4-BE49-F238E27FC236}">
                      <a16:creationId xmlns:a16="http://schemas.microsoft.com/office/drawing/2014/main" id="{0BC515A9-16DB-4E69-AFD3-3F6016AC9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6" name="Rectangle 9">
                  <a:extLst>
                    <a:ext uri="{FF2B5EF4-FFF2-40B4-BE49-F238E27FC236}">
                      <a16:creationId xmlns:a16="http://schemas.microsoft.com/office/drawing/2014/main" id="{7504E49F-F4FA-4D04-A3DE-2756554A0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7" name="Group 10">
                  <a:extLst>
                    <a:ext uri="{FF2B5EF4-FFF2-40B4-BE49-F238E27FC236}">
                      <a16:creationId xmlns:a16="http://schemas.microsoft.com/office/drawing/2014/main" id="{77838284-885D-429D-8AA5-7FB0BCF5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8" name="Line 11">
                    <a:extLst>
                      <a:ext uri="{FF2B5EF4-FFF2-40B4-BE49-F238E27FC236}">
                        <a16:creationId xmlns:a16="http://schemas.microsoft.com/office/drawing/2014/main" id="{27A36ADD-32C6-4E30-890B-91738F416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2">
                    <a:extLst>
                      <a:ext uri="{FF2B5EF4-FFF2-40B4-BE49-F238E27FC236}">
                        <a16:creationId xmlns:a16="http://schemas.microsoft.com/office/drawing/2014/main" id="{24DCA75A-4CC7-43EC-8235-FC35687258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Line 13">
                    <a:extLst>
                      <a:ext uri="{FF2B5EF4-FFF2-40B4-BE49-F238E27FC236}">
                        <a16:creationId xmlns:a16="http://schemas.microsoft.com/office/drawing/2014/main" id="{81CCC77F-9BE6-4A68-86E7-B4C284125D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4">
                    <a:extLst>
                      <a:ext uri="{FF2B5EF4-FFF2-40B4-BE49-F238E27FC236}">
                        <a16:creationId xmlns:a16="http://schemas.microsoft.com/office/drawing/2014/main" id="{CA10262B-D871-4995-9AD3-B49810501A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59303B18-ECB0-457C-A093-174C24B49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63" name="Table 63">
            <a:extLst>
              <a:ext uri="{FF2B5EF4-FFF2-40B4-BE49-F238E27FC236}">
                <a16:creationId xmlns:a16="http://schemas.microsoft.com/office/drawing/2014/main" id="{A0708CAF-8467-40B0-97F5-B2C3B5A8E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52590"/>
              </p:ext>
            </p:extLst>
          </p:nvPr>
        </p:nvGraphicFramePr>
        <p:xfrm>
          <a:off x="103750" y="3115377"/>
          <a:ext cx="549939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9697">
                  <a:extLst>
                    <a:ext uri="{9D8B030D-6E8A-4147-A177-3AD203B41FA5}">
                      <a16:colId xmlns:a16="http://schemas.microsoft.com/office/drawing/2014/main" val="1949043189"/>
                    </a:ext>
                  </a:extLst>
                </a:gridCol>
                <a:gridCol w="2749697">
                  <a:extLst>
                    <a:ext uri="{9D8B030D-6E8A-4147-A177-3AD203B41FA5}">
                      <a16:colId xmlns:a16="http://schemas.microsoft.com/office/drawing/2014/main" val="1953860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29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303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*Holding(A)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*Holding(B)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102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Stack(A, B)</a:t>
                      </a:r>
                      <a:endParaRPr lang="en-IN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Stack(B, C)</a:t>
                      </a:r>
                      <a:endParaRPr lang="en-IN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52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25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B)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C)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423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20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1250968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E4906B3-4263-4E50-819C-09CD559FE1BE}"/>
              </a:ext>
            </a:extLst>
          </p:cNvPr>
          <p:cNvSpPr txBox="1"/>
          <p:nvPr/>
        </p:nvSpPr>
        <p:spPr>
          <a:xfrm>
            <a:off x="958784" y="6424572"/>
            <a:ext cx="325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 = {Stack (A, B), Stack(B, C)}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122">
            <a:extLst>
              <a:ext uri="{FF2B5EF4-FFF2-40B4-BE49-F238E27FC236}">
                <a16:creationId xmlns:a16="http://schemas.microsoft.com/office/drawing/2014/main" id="{913C9F47-8245-4D2F-8FF4-973EEE2907CB}"/>
              </a:ext>
            </a:extLst>
          </p:cNvPr>
          <p:cNvGrpSpPr>
            <a:grpSpLocks/>
          </p:cNvGrpSpPr>
          <p:nvPr/>
        </p:nvGrpSpPr>
        <p:grpSpPr bwMode="auto">
          <a:xfrm>
            <a:off x="6164642" y="217870"/>
            <a:ext cx="1948779" cy="1707764"/>
            <a:chOff x="480" y="1008"/>
            <a:chExt cx="1109" cy="958"/>
          </a:xfrm>
        </p:grpSpPr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B63B6F10-066A-4B41-9E9D-94882B13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36FB9B7C-DB8E-4ADA-AFC5-A3AD2B214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7" name="Group 5">
                <a:extLst>
                  <a:ext uri="{FF2B5EF4-FFF2-40B4-BE49-F238E27FC236}">
                    <a16:creationId xmlns:a16="http://schemas.microsoft.com/office/drawing/2014/main" id="{2809A0ED-7D8F-441C-A721-BEC63765C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80FDEE63-6B1F-489C-9E14-F8B5C98F7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7">
                  <a:extLst>
                    <a:ext uri="{FF2B5EF4-FFF2-40B4-BE49-F238E27FC236}">
                      <a16:creationId xmlns:a16="http://schemas.microsoft.com/office/drawing/2014/main" id="{B80613B6-35CB-4D84-8631-DE3CA8AC2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3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1BFA361B-A39D-4BCA-BA89-239ED53D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72" name="Group 10">
                  <a:extLst>
                    <a:ext uri="{FF2B5EF4-FFF2-40B4-BE49-F238E27FC236}">
                      <a16:creationId xmlns:a16="http://schemas.microsoft.com/office/drawing/2014/main" id="{EC782172-BA71-42FD-8D9D-898557571D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3" name="Line 11">
                    <a:extLst>
                      <a:ext uri="{FF2B5EF4-FFF2-40B4-BE49-F238E27FC236}">
                        <a16:creationId xmlns:a16="http://schemas.microsoft.com/office/drawing/2014/main" id="{5195229C-F639-421B-AD88-CFE8745C0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Line 12">
                    <a:extLst>
                      <a:ext uri="{FF2B5EF4-FFF2-40B4-BE49-F238E27FC236}">
                        <a16:creationId xmlns:a16="http://schemas.microsoft.com/office/drawing/2014/main" id="{EDE99A3A-D75A-420C-A09C-A4010E7D5C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3">
                    <a:extLst>
                      <a:ext uri="{FF2B5EF4-FFF2-40B4-BE49-F238E27FC236}">
                        <a16:creationId xmlns:a16="http://schemas.microsoft.com/office/drawing/2014/main" id="{722FFD3B-9EAE-4F83-8BEB-E462E5F924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4">
                    <a:extLst>
                      <a:ext uri="{FF2B5EF4-FFF2-40B4-BE49-F238E27FC236}">
                        <a16:creationId xmlns:a16="http://schemas.microsoft.com/office/drawing/2014/main" id="{8FBA7CB2-082C-4508-B9DC-1A00775A12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F2BC6526-564A-4337-AF08-733E2AF3C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7" name="Group 122">
            <a:extLst>
              <a:ext uri="{FF2B5EF4-FFF2-40B4-BE49-F238E27FC236}">
                <a16:creationId xmlns:a16="http://schemas.microsoft.com/office/drawing/2014/main" id="{ACACA6A0-CB65-4ADE-BFA5-4091D922B978}"/>
              </a:ext>
            </a:extLst>
          </p:cNvPr>
          <p:cNvGrpSpPr>
            <a:grpSpLocks/>
          </p:cNvGrpSpPr>
          <p:nvPr/>
        </p:nvGrpSpPr>
        <p:grpSpPr bwMode="auto">
          <a:xfrm>
            <a:off x="8883444" y="212657"/>
            <a:ext cx="1948779" cy="1707764"/>
            <a:chOff x="480" y="1008"/>
            <a:chExt cx="1109" cy="958"/>
          </a:xfrm>
        </p:grpSpPr>
        <p:sp>
          <p:nvSpPr>
            <p:cNvPr id="78" name="Rectangle 113">
              <a:extLst>
                <a:ext uri="{FF2B5EF4-FFF2-40B4-BE49-F238E27FC236}">
                  <a16:creationId xmlns:a16="http://schemas.microsoft.com/office/drawing/2014/main" id="{9178A298-A9F9-4F09-BE06-35A7C2D5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9" name="Group 4">
              <a:extLst>
                <a:ext uri="{FF2B5EF4-FFF2-40B4-BE49-F238E27FC236}">
                  <a16:creationId xmlns:a16="http://schemas.microsoft.com/office/drawing/2014/main" id="{54454C9F-C44C-4292-93B7-49EADEBB7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0" name="Group 5">
                <a:extLst>
                  <a:ext uri="{FF2B5EF4-FFF2-40B4-BE49-F238E27FC236}">
                    <a16:creationId xmlns:a16="http://schemas.microsoft.com/office/drawing/2014/main" id="{9F0AC19A-B81B-4E02-BF6C-9482F60786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2" name="Rectangle 6">
                  <a:extLst>
                    <a:ext uri="{FF2B5EF4-FFF2-40B4-BE49-F238E27FC236}">
                      <a16:creationId xmlns:a16="http://schemas.microsoft.com/office/drawing/2014/main" id="{3ADAEE96-B983-48B6-9DB6-FD7FBD21F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tangle 8">
                  <a:extLst>
                    <a:ext uri="{FF2B5EF4-FFF2-40B4-BE49-F238E27FC236}">
                      <a16:creationId xmlns:a16="http://schemas.microsoft.com/office/drawing/2014/main" id="{DB13AAC5-E1A1-49F0-BF66-7E1284E3A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4" name="Rectangle 9">
                  <a:extLst>
                    <a:ext uri="{FF2B5EF4-FFF2-40B4-BE49-F238E27FC236}">
                      <a16:creationId xmlns:a16="http://schemas.microsoft.com/office/drawing/2014/main" id="{70D94F7F-229D-44F9-B278-F97691CAA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5" name="Group 10">
                  <a:extLst>
                    <a:ext uri="{FF2B5EF4-FFF2-40B4-BE49-F238E27FC236}">
                      <a16:creationId xmlns:a16="http://schemas.microsoft.com/office/drawing/2014/main" id="{7488C967-0E14-4EDD-B68C-E644697C28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6" name="Line 11">
                    <a:extLst>
                      <a:ext uri="{FF2B5EF4-FFF2-40B4-BE49-F238E27FC236}">
                        <a16:creationId xmlns:a16="http://schemas.microsoft.com/office/drawing/2014/main" id="{1D56AC38-EFE7-4CF2-B5D4-0815212438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Line 12">
                    <a:extLst>
                      <a:ext uri="{FF2B5EF4-FFF2-40B4-BE49-F238E27FC236}">
                        <a16:creationId xmlns:a16="http://schemas.microsoft.com/office/drawing/2014/main" id="{6435EC48-6B10-4944-B444-CB320F6CDD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Line 13">
                    <a:extLst>
                      <a:ext uri="{FF2B5EF4-FFF2-40B4-BE49-F238E27FC236}">
                        <a16:creationId xmlns:a16="http://schemas.microsoft.com/office/drawing/2014/main" id="{A08AC1D7-9271-4296-B7FD-78A3CCFBA4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9" name="Line 14">
                    <a:extLst>
                      <a:ext uri="{FF2B5EF4-FFF2-40B4-BE49-F238E27FC236}">
                        <a16:creationId xmlns:a16="http://schemas.microsoft.com/office/drawing/2014/main" id="{701CDC10-9B93-4607-8C58-29FC4271D5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2BE8BD2E-5D43-496F-A1FD-7790C9CBA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90" name="Table 63">
            <a:extLst>
              <a:ext uri="{FF2B5EF4-FFF2-40B4-BE49-F238E27FC236}">
                <a16:creationId xmlns:a16="http://schemas.microsoft.com/office/drawing/2014/main" id="{52B8BB26-040E-4AD3-B09C-C91A48157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63522"/>
              </p:ext>
            </p:extLst>
          </p:nvPr>
        </p:nvGraphicFramePr>
        <p:xfrm>
          <a:off x="5744063" y="3115808"/>
          <a:ext cx="549939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9697">
                  <a:extLst>
                    <a:ext uri="{9D8B030D-6E8A-4147-A177-3AD203B41FA5}">
                      <a16:colId xmlns:a16="http://schemas.microsoft.com/office/drawing/2014/main" val="1949043189"/>
                    </a:ext>
                  </a:extLst>
                </a:gridCol>
                <a:gridCol w="2749697">
                  <a:extLst>
                    <a:ext uri="{9D8B030D-6E8A-4147-A177-3AD203B41FA5}">
                      <a16:colId xmlns:a16="http://schemas.microsoft.com/office/drawing/2014/main" val="1953860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*Clear(A)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*Clear(B)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303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49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102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Pickup(A)</a:t>
                      </a:r>
                      <a:endParaRPr lang="en-IN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Pickup(B)</a:t>
                      </a:r>
                      <a:endParaRPr lang="en-IN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52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25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423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201107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02619F04-421F-4FFF-8D34-66F28258C0D0}"/>
              </a:ext>
            </a:extLst>
          </p:cNvPr>
          <p:cNvSpPr txBox="1"/>
          <p:nvPr/>
        </p:nvSpPr>
        <p:spPr>
          <a:xfrm>
            <a:off x="6472516" y="6431160"/>
            <a:ext cx="50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 = {Stack A, B), Stack(B, C), Pickup(A), Pickup(B)}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2" name="Group 122">
            <a:extLst>
              <a:ext uri="{FF2B5EF4-FFF2-40B4-BE49-F238E27FC236}">
                <a16:creationId xmlns:a16="http://schemas.microsoft.com/office/drawing/2014/main" id="{F86A5880-A05B-415D-B604-C4DFFE064A3A}"/>
              </a:ext>
            </a:extLst>
          </p:cNvPr>
          <p:cNvGrpSpPr>
            <a:grpSpLocks/>
          </p:cNvGrpSpPr>
          <p:nvPr/>
        </p:nvGrpSpPr>
        <p:grpSpPr bwMode="auto">
          <a:xfrm>
            <a:off x="589753" y="217870"/>
            <a:ext cx="1948779" cy="1707764"/>
            <a:chOff x="480" y="1008"/>
            <a:chExt cx="1109" cy="958"/>
          </a:xfrm>
        </p:grpSpPr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63E55E2B-31CE-4227-A264-AB61427C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0EDBC511-2966-4978-B8FF-34E6BD0D5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5" name="Group 5">
                <a:extLst>
                  <a:ext uri="{FF2B5EF4-FFF2-40B4-BE49-F238E27FC236}">
                    <a16:creationId xmlns:a16="http://schemas.microsoft.com/office/drawing/2014/main" id="{CC467B17-7BEA-4B3D-B644-BB337F279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7" name="Rectangle 6">
                  <a:extLst>
                    <a:ext uri="{FF2B5EF4-FFF2-40B4-BE49-F238E27FC236}">
                      <a16:creationId xmlns:a16="http://schemas.microsoft.com/office/drawing/2014/main" id="{631F4ABC-9CC2-4AF9-A846-25A16D8B2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F284A39A-FC2A-4AC0-A234-41D590737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3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EEA43B67-D145-40E6-843F-41A922E4F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00" name="Group 10">
                  <a:extLst>
                    <a:ext uri="{FF2B5EF4-FFF2-40B4-BE49-F238E27FC236}">
                      <a16:creationId xmlns:a16="http://schemas.microsoft.com/office/drawing/2014/main" id="{3656DE88-C5A7-4E3C-901E-2BD446349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1" name="Line 11">
                    <a:extLst>
                      <a:ext uri="{FF2B5EF4-FFF2-40B4-BE49-F238E27FC236}">
                        <a16:creationId xmlns:a16="http://schemas.microsoft.com/office/drawing/2014/main" id="{FF0F127D-D54E-41F2-B024-FA9B10095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Line 12">
                    <a:extLst>
                      <a:ext uri="{FF2B5EF4-FFF2-40B4-BE49-F238E27FC236}">
                        <a16:creationId xmlns:a16="http://schemas.microsoft.com/office/drawing/2014/main" id="{182F0085-486A-48B1-B945-294999C18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Line 13">
                    <a:extLst>
                      <a:ext uri="{FF2B5EF4-FFF2-40B4-BE49-F238E27FC236}">
                        <a16:creationId xmlns:a16="http://schemas.microsoft.com/office/drawing/2014/main" id="{A490D4F6-EE65-4AF3-A708-4B88D6E710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Line 14">
                    <a:extLst>
                      <a:ext uri="{FF2B5EF4-FFF2-40B4-BE49-F238E27FC236}">
                        <a16:creationId xmlns:a16="http://schemas.microsoft.com/office/drawing/2014/main" id="{BF5FDF5F-59BB-4092-85BB-311BCC2F1A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Text Box 15">
                <a:extLst>
                  <a:ext uri="{FF2B5EF4-FFF2-40B4-BE49-F238E27FC236}">
                    <a16:creationId xmlns:a16="http://schemas.microsoft.com/office/drawing/2014/main" id="{B141C5DE-DAA0-4D60-8CFF-F739C5839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5" name="Group 122">
            <a:extLst>
              <a:ext uri="{FF2B5EF4-FFF2-40B4-BE49-F238E27FC236}">
                <a16:creationId xmlns:a16="http://schemas.microsoft.com/office/drawing/2014/main" id="{0123674E-E273-4B3C-8BDB-711E7D1EF3B2}"/>
              </a:ext>
            </a:extLst>
          </p:cNvPr>
          <p:cNvGrpSpPr>
            <a:grpSpLocks/>
          </p:cNvGrpSpPr>
          <p:nvPr/>
        </p:nvGrpSpPr>
        <p:grpSpPr bwMode="auto">
          <a:xfrm>
            <a:off x="3287854" y="217870"/>
            <a:ext cx="1948779" cy="1707764"/>
            <a:chOff x="480" y="1008"/>
            <a:chExt cx="1109" cy="958"/>
          </a:xfrm>
        </p:grpSpPr>
        <p:sp>
          <p:nvSpPr>
            <p:cNvPr id="106" name="Rectangle 113">
              <a:extLst>
                <a:ext uri="{FF2B5EF4-FFF2-40B4-BE49-F238E27FC236}">
                  <a16:creationId xmlns:a16="http://schemas.microsoft.com/office/drawing/2014/main" id="{B567E876-886B-4DEB-B7C3-AB055F6E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7" name="Group 4">
              <a:extLst>
                <a:ext uri="{FF2B5EF4-FFF2-40B4-BE49-F238E27FC236}">
                  <a16:creationId xmlns:a16="http://schemas.microsoft.com/office/drawing/2014/main" id="{6D4B08D4-E3C4-4F7C-B5E6-A007FBB07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8" name="Group 5">
                <a:extLst>
                  <a:ext uri="{FF2B5EF4-FFF2-40B4-BE49-F238E27FC236}">
                    <a16:creationId xmlns:a16="http://schemas.microsoft.com/office/drawing/2014/main" id="{7A746EBB-AC2D-49A5-87D5-6D02BD0EE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0" name="Rectangle 6">
                  <a:extLst>
                    <a:ext uri="{FF2B5EF4-FFF2-40B4-BE49-F238E27FC236}">
                      <a16:creationId xmlns:a16="http://schemas.microsoft.com/office/drawing/2014/main" id="{E718C2BA-86B8-4DC0-836A-297511A07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tangle 8">
                  <a:extLst>
                    <a:ext uri="{FF2B5EF4-FFF2-40B4-BE49-F238E27FC236}">
                      <a16:creationId xmlns:a16="http://schemas.microsoft.com/office/drawing/2014/main" id="{3EC0BE23-17E7-4915-8C7D-C18008DDA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156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12" name="Rectangle 9">
                  <a:extLst>
                    <a:ext uri="{FF2B5EF4-FFF2-40B4-BE49-F238E27FC236}">
                      <a16:creationId xmlns:a16="http://schemas.microsoft.com/office/drawing/2014/main" id="{23B5E102-19AA-4D17-A919-41119FB8B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13" name="Group 10">
                  <a:extLst>
                    <a:ext uri="{FF2B5EF4-FFF2-40B4-BE49-F238E27FC236}">
                      <a16:creationId xmlns:a16="http://schemas.microsoft.com/office/drawing/2014/main" id="{8DBEBA1C-85F6-4FFF-967F-04EB0B931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:a16="http://schemas.microsoft.com/office/drawing/2014/main" id="{AF7C22EB-75E1-470A-AF35-C767C2E602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Line 12">
                    <a:extLst>
                      <a:ext uri="{FF2B5EF4-FFF2-40B4-BE49-F238E27FC236}">
                        <a16:creationId xmlns:a16="http://schemas.microsoft.com/office/drawing/2014/main" id="{A89C3DE1-14CC-404F-A598-3B82C0D46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Line 13">
                    <a:extLst>
                      <a:ext uri="{FF2B5EF4-FFF2-40B4-BE49-F238E27FC236}">
                        <a16:creationId xmlns:a16="http://schemas.microsoft.com/office/drawing/2014/main" id="{3897725B-C6C4-4351-985E-74A8D05BCB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Line 14">
                    <a:extLst>
                      <a:ext uri="{FF2B5EF4-FFF2-40B4-BE49-F238E27FC236}">
                        <a16:creationId xmlns:a16="http://schemas.microsoft.com/office/drawing/2014/main" id="{E3EB954B-2B65-4CD1-A2A7-B7FD8304FC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9" name="Text Box 15">
                <a:extLst>
                  <a:ext uri="{FF2B5EF4-FFF2-40B4-BE49-F238E27FC236}">
                    <a16:creationId xmlns:a16="http://schemas.microsoft.com/office/drawing/2014/main" id="{BB1FBA11-42D8-426A-BE05-8B2AAC7D1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8" name="Group 122">
            <a:extLst>
              <a:ext uri="{FF2B5EF4-FFF2-40B4-BE49-F238E27FC236}">
                <a16:creationId xmlns:a16="http://schemas.microsoft.com/office/drawing/2014/main" id="{D3CDBA9C-CAF0-484A-AD4C-8BB10A4DD628}"/>
              </a:ext>
            </a:extLst>
          </p:cNvPr>
          <p:cNvGrpSpPr>
            <a:grpSpLocks/>
          </p:cNvGrpSpPr>
          <p:nvPr/>
        </p:nvGrpSpPr>
        <p:grpSpPr bwMode="auto">
          <a:xfrm>
            <a:off x="6173531" y="1672796"/>
            <a:ext cx="1948779" cy="1707764"/>
            <a:chOff x="480" y="1008"/>
            <a:chExt cx="1109" cy="958"/>
          </a:xfrm>
        </p:grpSpPr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9B784F75-5FE5-4F28-93A6-577F7EB4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0" name="Group 4">
              <a:extLst>
                <a:ext uri="{FF2B5EF4-FFF2-40B4-BE49-F238E27FC236}">
                  <a16:creationId xmlns:a16="http://schemas.microsoft.com/office/drawing/2014/main" id="{1E19872A-D5D8-4A44-9E55-584ED52B0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21" name="Group 5">
                <a:extLst>
                  <a:ext uri="{FF2B5EF4-FFF2-40B4-BE49-F238E27FC236}">
                    <a16:creationId xmlns:a16="http://schemas.microsoft.com/office/drawing/2014/main" id="{B402544D-902F-429B-9203-B4F5ABCD0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3" name="Rectangle 6">
                  <a:extLst>
                    <a:ext uri="{FF2B5EF4-FFF2-40B4-BE49-F238E27FC236}">
                      <a16:creationId xmlns:a16="http://schemas.microsoft.com/office/drawing/2014/main" id="{E35CAD78-9630-4C36-A0F7-C0ECED824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" name="Rectangle 7">
                  <a:extLst>
                    <a:ext uri="{FF2B5EF4-FFF2-40B4-BE49-F238E27FC236}">
                      <a16:creationId xmlns:a16="http://schemas.microsoft.com/office/drawing/2014/main" id="{1923072D-C704-4CF4-9C70-E9813E675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" y="155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5" name="Rectangle 8">
                  <a:extLst>
                    <a:ext uri="{FF2B5EF4-FFF2-40B4-BE49-F238E27FC236}">
                      <a16:creationId xmlns:a16="http://schemas.microsoft.com/office/drawing/2014/main" id="{0658B899-6E43-4C23-95AF-2B018989B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26" name="Group 10">
                  <a:extLst>
                    <a:ext uri="{FF2B5EF4-FFF2-40B4-BE49-F238E27FC236}">
                      <a16:creationId xmlns:a16="http://schemas.microsoft.com/office/drawing/2014/main" id="{56967C0A-60D9-451C-9C70-3B025FF771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27" name="Line 11">
                    <a:extLst>
                      <a:ext uri="{FF2B5EF4-FFF2-40B4-BE49-F238E27FC236}">
                        <a16:creationId xmlns:a16="http://schemas.microsoft.com/office/drawing/2014/main" id="{645872E6-F559-443C-9CB3-742C69291A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Line 12">
                    <a:extLst>
                      <a:ext uri="{FF2B5EF4-FFF2-40B4-BE49-F238E27FC236}">
                        <a16:creationId xmlns:a16="http://schemas.microsoft.com/office/drawing/2014/main" id="{EB7E62DC-2F73-4FD7-BCCA-25DDBD5C43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9" name="Line 13">
                    <a:extLst>
                      <a:ext uri="{FF2B5EF4-FFF2-40B4-BE49-F238E27FC236}">
                        <a16:creationId xmlns:a16="http://schemas.microsoft.com/office/drawing/2014/main" id="{82AA7A7C-1EDE-445F-9DE9-874194D24B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Line 14">
                    <a:extLst>
                      <a:ext uri="{FF2B5EF4-FFF2-40B4-BE49-F238E27FC236}">
                        <a16:creationId xmlns:a16="http://schemas.microsoft.com/office/drawing/2014/main" id="{DA82E8B1-3837-4C69-B0DD-B0580DC08E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Text Box 15">
                <a:extLst>
                  <a:ext uri="{FF2B5EF4-FFF2-40B4-BE49-F238E27FC236}">
                    <a16:creationId xmlns:a16="http://schemas.microsoft.com/office/drawing/2014/main" id="{748DCE85-2982-4ECB-9048-EDAB632A8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1" name="Group 122">
            <a:extLst>
              <a:ext uri="{FF2B5EF4-FFF2-40B4-BE49-F238E27FC236}">
                <a16:creationId xmlns:a16="http://schemas.microsoft.com/office/drawing/2014/main" id="{FBD23523-2CD0-4E60-80A7-CF7DC1AB32AB}"/>
              </a:ext>
            </a:extLst>
          </p:cNvPr>
          <p:cNvGrpSpPr>
            <a:grpSpLocks/>
          </p:cNvGrpSpPr>
          <p:nvPr/>
        </p:nvGrpSpPr>
        <p:grpSpPr bwMode="auto">
          <a:xfrm>
            <a:off x="8892333" y="1667583"/>
            <a:ext cx="1948779" cy="1707764"/>
            <a:chOff x="480" y="1008"/>
            <a:chExt cx="1109" cy="958"/>
          </a:xfrm>
        </p:grpSpPr>
        <p:sp>
          <p:nvSpPr>
            <p:cNvPr id="132" name="Rectangle 113">
              <a:extLst>
                <a:ext uri="{FF2B5EF4-FFF2-40B4-BE49-F238E27FC236}">
                  <a16:creationId xmlns:a16="http://schemas.microsoft.com/office/drawing/2014/main" id="{D4DEA034-C89D-494E-BE68-45B19AD1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up 4">
              <a:extLst>
                <a:ext uri="{FF2B5EF4-FFF2-40B4-BE49-F238E27FC236}">
                  <a16:creationId xmlns:a16="http://schemas.microsoft.com/office/drawing/2014/main" id="{9D56C4A6-C9C4-4935-8D12-042B3F6EE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34" name="Group 5">
                <a:extLst>
                  <a:ext uri="{FF2B5EF4-FFF2-40B4-BE49-F238E27FC236}">
                    <a16:creationId xmlns:a16="http://schemas.microsoft.com/office/drawing/2014/main" id="{D247E1A3-1F35-4D82-9EDE-9887D8ED6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36" name="Rectangle 6">
                  <a:extLst>
                    <a:ext uri="{FF2B5EF4-FFF2-40B4-BE49-F238E27FC236}">
                      <a16:creationId xmlns:a16="http://schemas.microsoft.com/office/drawing/2014/main" id="{C82B5326-965C-41A4-B849-76DACEDF0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7" name="Rectangle 8">
                  <a:extLst>
                    <a:ext uri="{FF2B5EF4-FFF2-40B4-BE49-F238E27FC236}">
                      <a16:creationId xmlns:a16="http://schemas.microsoft.com/office/drawing/2014/main" id="{39FCEB59-3472-491C-8EFE-3C308CAE0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38" name="Rectangle 9">
                  <a:extLst>
                    <a:ext uri="{FF2B5EF4-FFF2-40B4-BE49-F238E27FC236}">
                      <a16:creationId xmlns:a16="http://schemas.microsoft.com/office/drawing/2014/main" id="{0A43A04E-4DC9-4740-8F79-55BD46A34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39" name="Group 10">
                  <a:extLst>
                    <a:ext uri="{FF2B5EF4-FFF2-40B4-BE49-F238E27FC236}">
                      <a16:creationId xmlns:a16="http://schemas.microsoft.com/office/drawing/2014/main" id="{1F70D070-E1D4-40A3-82A7-70D5D2F26B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0" name="Line 11">
                    <a:extLst>
                      <a:ext uri="{FF2B5EF4-FFF2-40B4-BE49-F238E27FC236}">
                        <a16:creationId xmlns:a16="http://schemas.microsoft.com/office/drawing/2014/main" id="{87103AD0-369C-424B-892C-55976BEED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Line 12">
                    <a:extLst>
                      <a:ext uri="{FF2B5EF4-FFF2-40B4-BE49-F238E27FC236}">
                        <a16:creationId xmlns:a16="http://schemas.microsoft.com/office/drawing/2014/main" id="{09335944-B6FC-4AC5-827B-3A2225825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Line 13">
                    <a:extLst>
                      <a:ext uri="{FF2B5EF4-FFF2-40B4-BE49-F238E27FC236}">
                        <a16:creationId xmlns:a16="http://schemas.microsoft.com/office/drawing/2014/main" id="{DF03F0DD-8882-4809-9AC3-BD4EC796B6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Line 14">
                    <a:extLst>
                      <a:ext uri="{FF2B5EF4-FFF2-40B4-BE49-F238E27FC236}">
                        <a16:creationId xmlns:a16="http://schemas.microsoft.com/office/drawing/2014/main" id="{8F755001-C3EF-468A-A4CA-1A5405A64C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C0B11B94-BEA8-43B7-92C0-0B3A5710C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250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9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22">
            <a:extLst>
              <a:ext uri="{FF2B5EF4-FFF2-40B4-BE49-F238E27FC236}">
                <a16:creationId xmlns:a16="http://schemas.microsoft.com/office/drawing/2014/main" id="{A894CC41-F480-44EF-9F54-E56683546340}"/>
              </a:ext>
            </a:extLst>
          </p:cNvPr>
          <p:cNvGrpSpPr>
            <a:grpSpLocks/>
          </p:cNvGrpSpPr>
          <p:nvPr/>
        </p:nvGrpSpPr>
        <p:grpSpPr bwMode="auto">
          <a:xfrm>
            <a:off x="1515773" y="287872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CC8F431F-D070-4F56-AD43-480E203D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01EBD3E7-4EE3-4F28-BFAB-29B550DB5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F4F2F779-EFBC-4317-A6F6-967CA52A6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681D35BC-FE89-4E0B-85E3-93930247C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A5D21122-2A80-49EC-8925-4717020E3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04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AADE0AB7-B70F-42C5-BCC4-319C4E05B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43" name="Group 10">
                  <a:extLst>
                    <a:ext uri="{FF2B5EF4-FFF2-40B4-BE49-F238E27FC236}">
                      <a16:creationId xmlns:a16="http://schemas.microsoft.com/office/drawing/2014/main" id="{D598081A-6AB4-49D5-8D09-7A3DFC6AF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4" name="Line 11">
                    <a:extLst>
                      <a:ext uri="{FF2B5EF4-FFF2-40B4-BE49-F238E27FC236}">
                        <a16:creationId xmlns:a16="http://schemas.microsoft.com/office/drawing/2014/main" id="{AC57BA4F-9DBE-451D-8A1E-817BB7633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Line 12">
                    <a:extLst>
                      <a:ext uri="{FF2B5EF4-FFF2-40B4-BE49-F238E27FC236}">
                        <a16:creationId xmlns:a16="http://schemas.microsoft.com/office/drawing/2014/main" id="{9B89FB22-3550-4BF8-B222-D7CDA2524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Line 13">
                    <a:extLst>
                      <a:ext uri="{FF2B5EF4-FFF2-40B4-BE49-F238E27FC236}">
                        <a16:creationId xmlns:a16="http://schemas.microsoft.com/office/drawing/2014/main" id="{400AA039-D54F-4878-B9C0-0421E9B920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4">
                    <a:extLst>
                      <a:ext uri="{FF2B5EF4-FFF2-40B4-BE49-F238E27FC236}">
                        <a16:creationId xmlns:a16="http://schemas.microsoft.com/office/drawing/2014/main" id="{728138E9-5C86-4541-93CF-BDCF4A3A1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FA8486DD-53A9-4755-BB93-6D8516C0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8" name="Group 122">
            <a:extLst>
              <a:ext uri="{FF2B5EF4-FFF2-40B4-BE49-F238E27FC236}">
                <a16:creationId xmlns:a16="http://schemas.microsoft.com/office/drawing/2014/main" id="{C02F594F-7406-4F08-A64E-EB23109DCFA3}"/>
              </a:ext>
            </a:extLst>
          </p:cNvPr>
          <p:cNvGrpSpPr>
            <a:grpSpLocks/>
          </p:cNvGrpSpPr>
          <p:nvPr/>
        </p:nvGrpSpPr>
        <p:grpSpPr bwMode="auto">
          <a:xfrm>
            <a:off x="3949223" y="2883345"/>
            <a:ext cx="1948779" cy="1707764"/>
            <a:chOff x="480" y="1008"/>
            <a:chExt cx="1109" cy="958"/>
          </a:xfrm>
        </p:grpSpPr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C0511D4F-2FAC-4D99-8CA0-CF6DCF72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9F4AA541-CA00-4206-8447-9DAF44E26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7C152064-F72D-4030-95E8-2B1CF375E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44F198D-E5CA-4C84-930C-FFB7EA86D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tangle 8">
                  <a:extLst>
                    <a:ext uri="{FF2B5EF4-FFF2-40B4-BE49-F238E27FC236}">
                      <a16:creationId xmlns:a16="http://schemas.microsoft.com/office/drawing/2014/main" id="{0BC515A9-16DB-4E69-AFD3-3F6016AC9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6" name="Rectangle 9">
                  <a:extLst>
                    <a:ext uri="{FF2B5EF4-FFF2-40B4-BE49-F238E27FC236}">
                      <a16:creationId xmlns:a16="http://schemas.microsoft.com/office/drawing/2014/main" id="{7504E49F-F4FA-4D04-A3DE-2756554A0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7" name="Group 10">
                  <a:extLst>
                    <a:ext uri="{FF2B5EF4-FFF2-40B4-BE49-F238E27FC236}">
                      <a16:creationId xmlns:a16="http://schemas.microsoft.com/office/drawing/2014/main" id="{77838284-885D-429D-8AA5-7FB0BCF5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8" name="Line 11">
                    <a:extLst>
                      <a:ext uri="{FF2B5EF4-FFF2-40B4-BE49-F238E27FC236}">
                        <a16:creationId xmlns:a16="http://schemas.microsoft.com/office/drawing/2014/main" id="{27A36ADD-32C6-4E30-890B-91738F416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2">
                    <a:extLst>
                      <a:ext uri="{FF2B5EF4-FFF2-40B4-BE49-F238E27FC236}">
                        <a16:creationId xmlns:a16="http://schemas.microsoft.com/office/drawing/2014/main" id="{24DCA75A-4CC7-43EC-8235-FC35687258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Line 13">
                    <a:extLst>
                      <a:ext uri="{FF2B5EF4-FFF2-40B4-BE49-F238E27FC236}">
                        <a16:creationId xmlns:a16="http://schemas.microsoft.com/office/drawing/2014/main" id="{81CCC77F-9BE6-4A68-86E7-B4C284125D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4">
                    <a:extLst>
                      <a:ext uri="{FF2B5EF4-FFF2-40B4-BE49-F238E27FC236}">
                        <a16:creationId xmlns:a16="http://schemas.microsoft.com/office/drawing/2014/main" id="{CA10262B-D871-4995-9AD3-B49810501A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59303B18-ECB0-457C-A093-174C24B49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122">
            <a:extLst>
              <a:ext uri="{FF2B5EF4-FFF2-40B4-BE49-F238E27FC236}">
                <a16:creationId xmlns:a16="http://schemas.microsoft.com/office/drawing/2014/main" id="{913C9F47-8245-4D2F-8FF4-973EEE2907CB}"/>
              </a:ext>
            </a:extLst>
          </p:cNvPr>
          <p:cNvGrpSpPr>
            <a:grpSpLocks/>
          </p:cNvGrpSpPr>
          <p:nvPr/>
        </p:nvGrpSpPr>
        <p:grpSpPr bwMode="auto">
          <a:xfrm>
            <a:off x="6469949" y="1437888"/>
            <a:ext cx="1948779" cy="1707764"/>
            <a:chOff x="480" y="1008"/>
            <a:chExt cx="1109" cy="958"/>
          </a:xfrm>
        </p:grpSpPr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B63B6F10-066A-4B41-9E9D-94882B13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36FB9B7C-DB8E-4ADA-AFC5-A3AD2B214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7" name="Group 5">
                <a:extLst>
                  <a:ext uri="{FF2B5EF4-FFF2-40B4-BE49-F238E27FC236}">
                    <a16:creationId xmlns:a16="http://schemas.microsoft.com/office/drawing/2014/main" id="{2809A0ED-7D8F-441C-A721-BEC63765C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80FDEE63-6B1F-489C-9E14-F8B5C98F7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7">
                  <a:extLst>
                    <a:ext uri="{FF2B5EF4-FFF2-40B4-BE49-F238E27FC236}">
                      <a16:creationId xmlns:a16="http://schemas.microsoft.com/office/drawing/2014/main" id="{B80613B6-35CB-4D84-8631-DE3CA8AC2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3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1BFA361B-A39D-4BCA-BA89-239ED53D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72" name="Group 10">
                  <a:extLst>
                    <a:ext uri="{FF2B5EF4-FFF2-40B4-BE49-F238E27FC236}">
                      <a16:creationId xmlns:a16="http://schemas.microsoft.com/office/drawing/2014/main" id="{EC782172-BA71-42FD-8D9D-898557571D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3" name="Line 11">
                    <a:extLst>
                      <a:ext uri="{FF2B5EF4-FFF2-40B4-BE49-F238E27FC236}">
                        <a16:creationId xmlns:a16="http://schemas.microsoft.com/office/drawing/2014/main" id="{5195229C-F639-421B-AD88-CFE8745C0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Line 12">
                    <a:extLst>
                      <a:ext uri="{FF2B5EF4-FFF2-40B4-BE49-F238E27FC236}">
                        <a16:creationId xmlns:a16="http://schemas.microsoft.com/office/drawing/2014/main" id="{EDE99A3A-D75A-420C-A09C-A4010E7D5C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3">
                    <a:extLst>
                      <a:ext uri="{FF2B5EF4-FFF2-40B4-BE49-F238E27FC236}">
                        <a16:creationId xmlns:a16="http://schemas.microsoft.com/office/drawing/2014/main" id="{722FFD3B-9EAE-4F83-8BEB-E462E5F924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4">
                    <a:extLst>
                      <a:ext uri="{FF2B5EF4-FFF2-40B4-BE49-F238E27FC236}">
                        <a16:creationId xmlns:a16="http://schemas.microsoft.com/office/drawing/2014/main" id="{8FBA7CB2-082C-4508-B9DC-1A00775A12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F2BC6526-564A-4337-AF08-733E2AF3C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7" name="Group 122">
            <a:extLst>
              <a:ext uri="{FF2B5EF4-FFF2-40B4-BE49-F238E27FC236}">
                <a16:creationId xmlns:a16="http://schemas.microsoft.com/office/drawing/2014/main" id="{ACACA6A0-CB65-4ADE-BFA5-4091D922B978}"/>
              </a:ext>
            </a:extLst>
          </p:cNvPr>
          <p:cNvGrpSpPr>
            <a:grpSpLocks/>
          </p:cNvGrpSpPr>
          <p:nvPr/>
        </p:nvGrpSpPr>
        <p:grpSpPr bwMode="auto">
          <a:xfrm>
            <a:off x="9032973" y="1437888"/>
            <a:ext cx="1948779" cy="1707764"/>
            <a:chOff x="480" y="1008"/>
            <a:chExt cx="1109" cy="958"/>
          </a:xfrm>
        </p:grpSpPr>
        <p:sp>
          <p:nvSpPr>
            <p:cNvPr id="78" name="Rectangle 113">
              <a:extLst>
                <a:ext uri="{FF2B5EF4-FFF2-40B4-BE49-F238E27FC236}">
                  <a16:creationId xmlns:a16="http://schemas.microsoft.com/office/drawing/2014/main" id="{9178A298-A9F9-4F09-BE06-35A7C2D5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9" name="Group 4">
              <a:extLst>
                <a:ext uri="{FF2B5EF4-FFF2-40B4-BE49-F238E27FC236}">
                  <a16:creationId xmlns:a16="http://schemas.microsoft.com/office/drawing/2014/main" id="{54454C9F-C44C-4292-93B7-49EADEBB7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0" name="Group 5">
                <a:extLst>
                  <a:ext uri="{FF2B5EF4-FFF2-40B4-BE49-F238E27FC236}">
                    <a16:creationId xmlns:a16="http://schemas.microsoft.com/office/drawing/2014/main" id="{9F0AC19A-B81B-4E02-BF6C-9482F60786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2" name="Rectangle 6">
                  <a:extLst>
                    <a:ext uri="{FF2B5EF4-FFF2-40B4-BE49-F238E27FC236}">
                      <a16:creationId xmlns:a16="http://schemas.microsoft.com/office/drawing/2014/main" id="{3ADAEE96-B983-48B6-9DB6-FD7FBD21F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tangle 8">
                  <a:extLst>
                    <a:ext uri="{FF2B5EF4-FFF2-40B4-BE49-F238E27FC236}">
                      <a16:creationId xmlns:a16="http://schemas.microsoft.com/office/drawing/2014/main" id="{DB13AAC5-E1A1-49F0-BF66-7E1284E3A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4" name="Rectangle 9">
                  <a:extLst>
                    <a:ext uri="{FF2B5EF4-FFF2-40B4-BE49-F238E27FC236}">
                      <a16:creationId xmlns:a16="http://schemas.microsoft.com/office/drawing/2014/main" id="{70D94F7F-229D-44F9-B278-F97691CAA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5" name="Group 10">
                  <a:extLst>
                    <a:ext uri="{FF2B5EF4-FFF2-40B4-BE49-F238E27FC236}">
                      <a16:creationId xmlns:a16="http://schemas.microsoft.com/office/drawing/2014/main" id="{7488C967-0E14-4EDD-B68C-E644697C28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6" name="Line 11">
                    <a:extLst>
                      <a:ext uri="{FF2B5EF4-FFF2-40B4-BE49-F238E27FC236}">
                        <a16:creationId xmlns:a16="http://schemas.microsoft.com/office/drawing/2014/main" id="{1D56AC38-EFE7-4CF2-B5D4-0815212438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Line 12">
                    <a:extLst>
                      <a:ext uri="{FF2B5EF4-FFF2-40B4-BE49-F238E27FC236}">
                        <a16:creationId xmlns:a16="http://schemas.microsoft.com/office/drawing/2014/main" id="{6435EC48-6B10-4944-B444-CB320F6CDD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Line 13">
                    <a:extLst>
                      <a:ext uri="{FF2B5EF4-FFF2-40B4-BE49-F238E27FC236}">
                        <a16:creationId xmlns:a16="http://schemas.microsoft.com/office/drawing/2014/main" id="{A08AC1D7-9271-4296-B7FD-78A3CCFBA4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9" name="Line 14">
                    <a:extLst>
                      <a:ext uri="{FF2B5EF4-FFF2-40B4-BE49-F238E27FC236}">
                        <a16:creationId xmlns:a16="http://schemas.microsoft.com/office/drawing/2014/main" id="{701CDC10-9B93-4607-8C58-29FC4271D5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2BE8BD2E-5D43-496F-A1FD-7790C9CBA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19F04-421F-4FFF-8D34-66F28258C0D0}"/>
              </a:ext>
            </a:extLst>
          </p:cNvPr>
          <p:cNvSpPr txBox="1"/>
          <p:nvPr/>
        </p:nvSpPr>
        <p:spPr>
          <a:xfrm>
            <a:off x="3257462" y="203059"/>
            <a:ext cx="5059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 = {Stack A, B), Stack(B, C), Pickup(A), Pickup(B)}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Pickup(A)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 Stack(A, B)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Pickup(B)  Stack(B, C)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2" name="Group 122">
            <a:extLst>
              <a:ext uri="{FF2B5EF4-FFF2-40B4-BE49-F238E27FC236}">
                <a16:creationId xmlns:a16="http://schemas.microsoft.com/office/drawing/2014/main" id="{F86A5880-A05B-415D-B604-C4DFFE064A3A}"/>
              </a:ext>
            </a:extLst>
          </p:cNvPr>
          <p:cNvGrpSpPr>
            <a:grpSpLocks/>
          </p:cNvGrpSpPr>
          <p:nvPr/>
        </p:nvGrpSpPr>
        <p:grpSpPr bwMode="auto">
          <a:xfrm>
            <a:off x="1515773" y="1440589"/>
            <a:ext cx="1948779" cy="1707764"/>
            <a:chOff x="480" y="1008"/>
            <a:chExt cx="1109" cy="958"/>
          </a:xfrm>
        </p:grpSpPr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63E55E2B-31CE-4227-A264-AB61427C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0EDBC511-2966-4978-B8FF-34E6BD0D5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5" name="Group 5">
                <a:extLst>
                  <a:ext uri="{FF2B5EF4-FFF2-40B4-BE49-F238E27FC236}">
                    <a16:creationId xmlns:a16="http://schemas.microsoft.com/office/drawing/2014/main" id="{CC467B17-7BEA-4B3D-B644-BB337F279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7" name="Rectangle 6">
                  <a:extLst>
                    <a:ext uri="{FF2B5EF4-FFF2-40B4-BE49-F238E27FC236}">
                      <a16:creationId xmlns:a16="http://schemas.microsoft.com/office/drawing/2014/main" id="{631F4ABC-9CC2-4AF9-A846-25A16D8B2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F284A39A-FC2A-4AC0-A234-41D590737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3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EEA43B67-D145-40E6-843F-41A922E4F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00" name="Group 10">
                  <a:extLst>
                    <a:ext uri="{FF2B5EF4-FFF2-40B4-BE49-F238E27FC236}">
                      <a16:creationId xmlns:a16="http://schemas.microsoft.com/office/drawing/2014/main" id="{3656DE88-C5A7-4E3C-901E-2BD446349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1" name="Line 11">
                    <a:extLst>
                      <a:ext uri="{FF2B5EF4-FFF2-40B4-BE49-F238E27FC236}">
                        <a16:creationId xmlns:a16="http://schemas.microsoft.com/office/drawing/2014/main" id="{FF0F127D-D54E-41F2-B024-FA9B10095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Line 12">
                    <a:extLst>
                      <a:ext uri="{FF2B5EF4-FFF2-40B4-BE49-F238E27FC236}">
                        <a16:creationId xmlns:a16="http://schemas.microsoft.com/office/drawing/2014/main" id="{182F0085-486A-48B1-B945-294999C18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Line 13">
                    <a:extLst>
                      <a:ext uri="{FF2B5EF4-FFF2-40B4-BE49-F238E27FC236}">
                        <a16:creationId xmlns:a16="http://schemas.microsoft.com/office/drawing/2014/main" id="{A490D4F6-EE65-4AF3-A708-4B88D6E710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Line 14">
                    <a:extLst>
                      <a:ext uri="{FF2B5EF4-FFF2-40B4-BE49-F238E27FC236}">
                        <a16:creationId xmlns:a16="http://schemas.microsoft.com/office/drawing/2014/main" id="{BF5FDF5F-59BB-4092-85BB-311BCC2F1A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Text Box 15">
                <a:extLst>
                  <a:ext uri="{FF2B5EF4-FFF2-40B4-BE49-F238E27FC236}">
                    <a16:creationId xmlns:a16="http://schemas.microsoft.com/office/drawing/2014/main" id="{B141C5DE-DAA0-4D60-8CFF-F739C5839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5" name="Group 122">
            <a:extLst>
              <a:ext uri="{FF2B5EF4-FFF2-40B4-BE49-F238E27FC236}">
                <a16:creationId xmlns:a16="http://schemas.microsoft.com/office/drawing/2014/main" id="{0123674E-E273-4B3C-8BDB-711E7D1EF3B2}"/>
              </a:ext>
            </a:extLst>
          </p:cNvPr>
          <p:cNvGrpSpPr>
            <a:grpSpLocks/>
          </p:cNvGrpSpPr>
          <p:nvPr/>
        </p:nvGrpSpPr>
        <p:grpSpPr bwMode="auto">
          <a:xfrm>
            <a:off x="3949223" y="1445213"/>
            <a:ext cx="1948779" cy="1707764"/>
            <a:chOff x="480" y="1008"/>
            <a:chExt cx="1109" cy="958"/>
          </a:xfrm>
        </p:grpSpPr>
        <p:sp>
          <p:nvSpPr>
            <p:cNvPr id="106" name="Rectangle 113">
              <a:extLst>
                <a:ext uri="{FF2B5EF4-FFF2-40B4-BE49-F238E27FC236}">
                  <a16:creationId xmlns:a16="http://schemas.microsoft.com/office/drawing/2014/main" id="{B567E876-886B-4DEB-B7C3-AB055F6E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7" name="Group 4">
              <a:extLst>
                <a:ext uri="{FF2B5EF4-FFF2-40B4-BE49-F238E27FC236}">
                  <a16:creationId xmlns:a16="http://schemas.microsoft.com/office/drawing/2014/main" id="{6D4B08D4-E3C4-4F7C-B5E6-A007FBB07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8" name="Group 5">
                <a:extLst>
                  <a:ext uri="{FF2B5EF4-FFF2-40B4-BE49-F238E27FC236}">
                    <a16:creationId xmlns:a16="http://schemas.microsoft.com/office/drawing/2014/main" id="{7A746EBB-AC2D-49A5-87D5-6D02BD0EE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0" name="Rectangle 6">
                  <a:extLst>
                    <a:ext uri="{FF2B5EF4-FFF2-40B4-BE49-F238E27FC236}">
                      <a16:creationId xmlns:a16="http://schemas.microsoft.com/office/drawing/2014/main" id="{E718C2BA-86B8-4DC0-836A-297511A07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tangle 8">
                  <a:extLst>
                    <a:ext uri="{FF2B5EF4-FFF2-40B4-BE49-F238E27FC236}">
                      <a16:creationId xmlns:a16="http://schemas.microsoft.com/office/drawing/2014/main" id="{3EC0BE23-17E7-4915-8C7D-C18008DDA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156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12" name="Rectangle 9">
                  <a:extLst>
                    <a:ext uri="{FF2B5EF4-FFF2-40B4-BE49-F238E27FC236}">
                      <a16:creationId xmlns:a16="http://schemas.microsoft.com/office/drawing/2014/main" id="{23B5E102-19AA-4D17-A919-41119FB8B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13" name="Group 10">
                  <a:extLst>
                    <a:ext uri="{FF2B5EF4-FFF2-40B4-BE49-F238E27FC236}">
                      <a16:creationId xmlns:a16="http://schemas.microsoft.com/office/drawing/2014/main" id="{8DBEBA1C-85F6-4FFF-967F-04EB0B931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:a16="http://schemas.microsoft.com/office/drawing/2014/main" id="{AF7C22EB-75E1-470A-AF35-C767C2E602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Line 12">
                    <a:extLst>
                      <a:ext uri="{FF2B5EF4-FFF2-40B4-BE49-F238E27FC236}">
                        <a16:creationId xmlns:a16="http://schemas.microsoft.com/office/drawing/2014/main" id="{A89C3DE1-14CC-404F-A598-3B82C0D46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Line 13">
                    <a:extLst>
                      <a:ext uri="{FF2B5EF4-FFF2-40B4-BE49-F238E27FC236}">
                        <a16:creationId xmlns:a16="http://schemas.microsoft.com/office/drawing/2014/main" id="{3897725B-C6C4-4351-985E-74A8D05BCB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Line 14">
                    <a:extLst>
                      <a:ext uri="{FF2B5EF4-FFF2-40B4-BE49-F238E27FC236}">
                        <a16:creationId xmlns:a16="http://schemas.microsoft.com/office/drawing/2014/main" id="{E3EB954B-2B65-4CD1-A2A7-B7FD8304FC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9" name="Text Box 15">
                <a:extLst>
                  <a:ext uri="{FF2B5EF4-FFF2-40B4-BE49-F238E27FC236}">
                    <a16:creationId xmlns:a16="http://schemas.microsoft.com/office/drawing/2014/main" id="{BB1FBA11-42D8-426A-BE05-8B2AAC7D1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8" name="Group 122">
            <a:extLst>
              <a:ext uri="{FF2B5EF4-FFF2-40B4-BE49-F238E27FC236}">
                <a16:creationId xmlns:a16="http://schemas.microsoft.com/office/drawing/2014/main" id="{D3CDBA9C-CAF0-484A-AD4C-8BB10A4DD628}"/>
              </a:ext>
            </a:extLst>
          </p:cNvPr>
          <p:cNvGrpSpPr>
            <a:grpSpLocks/>
          </p:cNvGrpSpPr>
          <p:nvPr/>
        </p:nvGrpSpPr>
        <p:grpSpPr bwMode="auto">
          <a:xfrm>
            <a:off x="6478838" y="2892814"/>
            <a:ext cx="1948779" cy="1707764"/>
            <a:chOff x="480" y="1008"/>
            <a:chExt cx="1109" cy="958"/>
          </a:xfrm>
        </p:grpSpPr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9B784F75-5FE5-4F28-93A6-577F7EB4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0" name="Group 4">
              <a:extLst>
                <a:ext uri="{FF2B5EF4-FFF2-40B4-BE49-F238E27FC236}">
                  <a16:creationId xmlns:a16="http://schemas.microsoft.com/office/drawing/2014/main" id="{1E19872A-D5D8-4A44-9E55-584ED52B0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21" name="Group 5">
                <a:extLst>
                  <a:ext uri="{FF2B5EF4-FFF2-40B4-BE49-F238E27FC236}">
                    <a16:creationId xmlns:a16="http://schemas.microsoft.com/office/drawing/2014/main" id="{B402544D-902F-429B-9203-B4F5ABCD0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3" name="Rectangle 6">
                  <a:extLst>
                    <a:ext uri="{FF2B5EF4-FFF2-40B4-BE49-F238E27FC236}">
                      <a16:creationId xmlns:a16="http://schemas.microsoft.com/office/drawing/2014/main" id="{E35CAD78-9630-4C36-A0F7-C0ECED824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" name="Rectangle 7">
                  <a:extLst>
                    <a:ext uri="{FF2B5EF4-FFF2-40B4-BE49-F238E27FC236}">
                      <a16:creationId xmlns:a16="http://schemas.microsoft.com/office/drawing/2014/main" id="{1923072D-C704-4CF4-9C70-E9813E675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" y="155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5" name="Rectangle 8">
                  <a:extLst>
                    <a:ext uri="{FF2B5EF4-FFF2-40B4-BE49-F238E27FC236}">
                      <a16:creationId xmlns:a16="http://schemas.microsoft.com/office/drawing/2014/main" id="{0658B899-6E43-4C23-95AF-2B018989B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26" name="Group 10">
                  <a:extLst>
                    <a:ext uri="{FF2B5EF4-FFF2-40B4-BE49-F238E27FC236}">
                      <a16:creationId xmlns:a16="http://schemas.microsoft.com/office/drawing/2014/main" id="{56967C0A-60D9-451C-9C70-3B025FF771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27" name="Line 11">
                    <a:extLst>
                      <a:ext uri="{FF2B5EF4-FFF2-40B4-BE49-F238E27FC236}">
                        <a16:creationId xmlns:a16="http://schemas.microsoft.com/office/drawing/2014/main" id="{645872E6-F559-443C-9CB3-742C69291A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Line 12">
                    <a:extLst>
                      <a:ext uri="{FF2B5EF4-FFF2-40B4-BE49-F238E27FC236}">
                        <a16:creationId xmlns:a16="http://schemas.microsoft.com/office/drawing/2014/main" id="{EB7E62DC-2F73-4FD7-BCCA-25DDBD5C43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9" name="Line 13">
                    <a:extLst>
                      <a:ext uri="{FF2B5EF4-FFF2-40B4-BE49-F238E27FC236}">
                        <a16:creationId xmlns:a16="http://schemas.microsoft.com/office/drawing/2014/main" id="{82AA7A7C-1EDE-445F-9DE9-874194D24B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Line 14">
                    <a:extLst>
                      <a:ext uri="{FF2B5EF4-FFF2-40B4-BE49-F238E27FC236}">
                        <a16:creationId xmlns:a16="http://schemas.microsoft.com/office/drawing/2014/main" id="{DA82E8B1-3837-4C69-B0DD-B0580DC08E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Text Box 15">
                <a:extLst>
                  <a:ext uri="{FF2B5EF4-FFF2-40B4-BE49-F238E27FC236}">
                    <a16:creationId xmlns:a16="http://schemas.microsoft.com/office/drawing/2014/main" id="{748DCE85-2982-4ECB-9048-EDAB632A8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1" name="Group 122">
            <a:extLst>
              <a:ext uri="{FF2B5EF4-FFF2-40B4-BE49-F238E27FC236}">
                <a16:creationId xmlns:a16="http://schemas.microsoft.com/office/drawing/2014/main" id="{FBD23523-2CD0-4E60-80A7-CF7DC1AB32AB}"/>
              </a:ext>
            </a:extLst>
          </p:cNvPr>
          <p:cNvGrpSpPr>
            <a:grpSpLocks/>
          </p:cNvGrpSpPr>
          <p:nvPr/>
        </p:nvGrpSpPr>
        <p:grpSpPr bwMode="auto">
          <a:xfrm>
            <a:off x="9041862" y="2892814"/>
            <a:ext cx="1948779" cy="1707764"/>
            <a:chOff x="480" y="1008"/>
            <a:chExt cx="1109" cy="958"/>
          </a:xfrm>
        </p:grpSpPr>
        <p:sp>
          <p:nvSpPr>
            <p:cNvPr id="132" name="Rectangle 113">
              <a:extLst>
                <a:ext uri="{FF2B5EF4-FFF2-40B4-BE49-F238E27FC236}">
                  <a16:creationId xmlns:a16="http://schemas.microsoft.com/office/drawing/2014/main" id="{D4DEA034-C89D-494E-BE68-45B19AD1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up 4">
              <a:extLst>
                <a:ext uri="{FF2B5EF4-FFF2-40B4-BE49-F238E27FC236}">
                  <a16:creationId xmlns:a16="http://schemas.microsoft.com/office/drawing/2014/main" id="{9D56C4A6-C9C4-4935-8D12-042B3F6EE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34" name="Group 5">
                <a:extLst>
                  <a:ext uri="{FF2B5EF4-FFF2-40B4-BE49-F238E27FC236}">
                    <a16:creationId xmlns:a16="http://schemas.microsoft.com/office/drawing/2014/main" id="{D247E1A3-1F35-4D82-9EDE-9887D8ED6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36" name="Rectangle 6">
                  <a:extLst>
                    <a:ext uri="{FF2B5EF4-FFF2-40B4-BE49-F238E27FC236}">
                      <a16:creationId xmlns:a16="http://schemas.microsoft.com/office/drawing/2014/main" id="{C82B5326-965C-41A4-B849-76DACEDF0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7" name="Rectangle 8">
                  <a:extLst>
                    <a:ext uri="{FF2B5EF4-FFF2-40B4-BE49-F238E27FC236}">
                      <a16:creationId xmlns:a16="http://schemas.microsoft.com/office/drawing/2014/main" id="{39FCEB59-3472-491C-8EFE-3C308CAE0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38" name="Rectangle 9">
                  <a:extLst>
                    <a:ext uri="{FF2B5EF4-FFF2-40B4-BE49-F238E27FC236}">
                      <a16:creationId xmlns:a16="http://schemas.microsoft.com/office/drawing/2014/main" id="{0A43A04E-4DC9-4740-8F79-55BD46A34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39" name="Group 10">
                  <a:extLst>
                    <a:ext uri="{FF2B5EF4-FFF2-40B4-BE49-F238E27FC236}">
                      <a16:creationId xmlns:a16="http://schemas.microsoft.com/office/drawing/2014/main" id="{1F70D070-E1D4-40A3-82A7-70D5D2F26B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0" name="Line 11">
                    <a:extLst>
                      <a:ext uri="{FF2B5EF4-FFF2-40B4-BE49-F238E27FC236}">
                        <a16:creationId xmlns:a16="http://schemas.microsoft.com/office/drawing/2014/main" id="{87103AD0-369C-424B-892C-55976BEED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Line 12">
                    <a:extLst>
                      <a:ext uri="{FF2B5EF4-FFF2-40B4-BE49-F238E27FC236}">
                        <a16:creationId xmlns:a16="http://schemas.microsoft.com/office/drawing/2014/main" id="{09335944-B6FC-4AC5-827B-3A2225825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Line 13">
                    <a:extLst>
                      <a:ext uri="{FF2B5EF4-FFF2-40B4-BE49-F238E27FC236}">
                        <a16:creationId xmlns:a16="http://schemas.microsoft.com/office/drawing/2014/main" id="{DF03F0DD-8882-4809-9AC3-BD4EC796B6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Line 14">
                    <a:extLst>
                      <a:ext uri="{FF2B5EF4-FFF2-40B4-BE49-F238E27FC236}">
                        <a16:creationId xmlns:a16="http://schemas.microsoft.com/office/drawing/2014/main" id="{8F755001-C3EF-468A-A4CA-1A5405A64C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C0B11B94-BEA8-43B7-92C0-0B3A5710C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9949F2-33A6-4746-8C93-53EE2132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86457"/>
              </p:ext>
            </p:extLst>
          </p:nvPr>
        </p:nvGraphicFramePr>
        <p:xfrm>
          <a:off x="1059060" y="4350732"/>
          <a:ext cx="100738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470">
                  <a:extLst>
                    <a:ext uri="{9D8B030D-6E8A-4147-A177-3AD203B41FA5}">
                      <a16:colId xmlns:a16="http://schemas.microsoft.com/office/drawing/2014/main" val="192707233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594515778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3565325065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2403599985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27711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95449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859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Stack(A, 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Stack(B, C)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Pickup(A)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89424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413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24711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3664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33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575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22">
            <a:extLst>
              <a:ext uri="{FF2B5EF4-FFF2-40B4-BE49-F238E27FC236}">
                <a16:creationId xmlns:a16="http://schemas.microsoft.com/office/drawing/2014/main" id="{A894CC41-F480-44EF-9F54-E56683546340}"/>
              </a:ext>
            </a:extLst>
          </p:cNvPr>
          <p:cNvGrpSpPr>
            <a:grpSpLocks/>
          </p:cNvGrpSpPr>
          <p:nvPr/>
        </p:nvGrpSpPr>
        <p:grpSpPr bwMode="auto">
          <a:xfrm>
            <a:off x="3954173" y="287872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CC8F431F-D070-4F56-AD43-480E203D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01EBD3E7-4EE3-4F28-BFAB-29B550DB5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F4F2F779-EFBC-4317-A6F6-967CA52A6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681D35BC-FE89-4E0B-85E3-93930247C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A5D21122-2A80-49EC-8925-4717020E3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04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AADE0AB7-B70F-42C5-BCC4-319C4E05B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43" name="Group 10">
                  <a:extLst>
                    <a:ext uri="{FF2B5EF4-FFF2-40B4-BE49-F238E27FC236}">
                      <a16:creationId xmlns:a16="http://schemas.microsoft.com/office/drawing/2014/main" id="{D598081A-6AB4-49D5-8D09-7A3DFC6AF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4" name="Line 11">
                    <a:extLst>
                      <a:ext uri="{FF2B5EF4-FFF2-40B4-BE49-F238E27FC236}">
                        <a16:creationId xmlns:a16="http://schemas.microsoft.com/office/drawing/2014/main" id="{AC57BA4F-9DBE-451D-8A1E-817BB7633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Line 12">
                    <a:extLst>
                      <a:ext uri="{FF2B5EF4-FFF2-40B4-BE49-F238E27FC236}">
                        <a16:creationId xmlns:a16="http://schemas.microsoft.com/office/drawing/2014/main" id="{9B89FB22-3550-4BF8-B222-D7CDA2524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Line 13">
                    <a:extLst>
                      <a:ext uri="{FF2B5EF4-FFF2-40B4-BE49-F238E27FC236}">
                        <a16:creationId xmlns:a16="http://schemas.microsoft.com/office/drawing/2014/main" id="{400AA039-D54F-4878-B9C0-0421E9B920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4">
                    <a:extLst>
                      <a:ext uri="{FF2B5EF4-FFF2-40B4-BE49-F238E27FC236}">
                        <a16:creationId xmlns:a16="http://schemas.microsoft.com/office/drawing/2014/main" id="{728138E9-5C86-4541-93CF-BDCF4A3A1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FA8486DD-53A9-4755-BB93-6D8516C0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8" name="Group 122">
            <a:extLst>
              <a:ext uri="{FF2B5EF4-FFF2-40B4-BE49-F238E27FC236}">
                <a16:creationId xmlns:a16="http://schemas.microsoft.com/office/drawing/2014/main" id="{C02F594F-7406-4F08-A64E-EB23109DCFA3}"/>
              </a:ext>
            </a:extLst>
          </p:cNvPr>
          <p:cNvGrpSpPr>
            <a:grpSpLocks/>
          </p:cNvGrpSpPr>
          <p:nvPr/>
        </p:nvGrpSpPr>
        <p:grpSpPr bwMode="auto">
          <a:xfrm>
            <a:off x="8988583" y="2883345"/>
            <a:ext cx="1948779" cy="1707764"/>
            <a:chOff x="480" y="1008"/>
            <a:chExt cx="1109" cy="958"/>
          </a:xfrm>
        </p:grpSpPr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C0511D4F-2FAC-4D99-8CA0-CF6DCF72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9F4AA541-CA00-4206-8447-9DAF44E26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7C152064-F72D-4030-95E8-2B1CF375E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44F198D-E5CA-4C84-930C-FFB7EA86D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tangle 8">
                  <a:extLst>
                    <a:ext uri="{FF2B5EF4-FFF2-40B4-BE49-F238E27FC236}">
                      <a16:creationId xmlns:a16="http://schemas.microsoft.com/office/drawing/2014/main" id="{0BC515A9-16DB-4E69-AFD3-3F6016AC9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6" name="Rectangle 9">
                  <a:extLst>
                    <a:ext uri="{FF2B5EF4-FFF2-40B4-BE49-F238E27FC236}">
                      <a16:creationId xmlns:a16="http://schemas.microsoft.com/office/drawing/2014/main" id="{7504E49F-F4FA-4D04-A3DE-2756554A0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7" name="Group 10">
                  <a:extLst>
                    <a:ext uri="{FF2B5EF4-FFF2-40B4-BE49-F238E27FC236}">
                      <a16:creationId xmlns:a16="http://schemas.microsoft.com/office/drawing/2014/main" id="{77838284-885D-429D-8AA5-7FB0BCF5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8" name="Line 11">
                    <a:extLst>
                      <a:ext uri="{FF2B5EF4-FFF2-40B4-BE49-F238E27FC236}">
                        <a16:creationId xmlns:a16="http://schemas.microsoft.com/office/drawing/2014/main" id="{27A36ADD-32C6-4E30-890B-91738F416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2">
                    <a:extLst>
                      <a:ext uri="{FF2B5EF4-FFF2-40B4-BE49-F238E27FC236}">
                        <a16:creationId xmlns:a16="http://schemas.microsoft.com/office/drawing/2014/main" id="{24DCA75A-4CC7-43EC-8235-FC35687258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Line 13">
                    <a:extLst>
                      <a:ext uri="{FF2B5EF4-FFF2-40B4-BE49-F238E27FC236}">
                        <a16:creationId xmlns:a16="http://schemas.microsoft.com/office/drawing/2014/main" id="{81CCC77F-9BE6-4A68-86E7-B4C284125D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4">
                    <a:extLst>
                      <a:ext uri="{FF2B5EF4-FFF2-40B4-BE49-F238E27FC236}">
                        <a16:creationId xmlns:a16="http://schemas.microsoft.com/office/drawing/2014/main" id="{CA10262B-D871-4995-9AD3-B49810501A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59303B18-ECB0-457C-A093-174C24B49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122">
            <a:extLst>
              <a:ext uri="{FF2B5EF4-FFF2-40B4-BE49-F238E27FC236}">
                <a16:creationId xmlns:a16="http://schemas.microsoft.com/office/drawing/2014/main" id="{913C9F47-8245-4D2F-8FF4-973EEE2907CB}"/>
              </a:ext>
            </a:extLst>
          </p:cNvPr>
          <p:cNvGrpSpPr>
            <a:grpSpLocks/>
          </p:cNvGrpSpPr>
          <p:nvPr/>
        </p:nvGrpSpPr>
        <p:grpSpPr bwMode="auto">
          <a:xfrm>
            <a:off x="1461069" y="1437888"/>
            <a:ext cx="1948779" cy="1707764"/>
            <a:chOff x="480" y="1008"/>
            <a:chExt cx="1109" cy="958"/>
          </a:xfrm>
        </p:grpSpPr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B63B6F10-066A-4B41-9E9D-94882B13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36FB9B7C-DB8E-4ADA-AFC5-A3AD2B214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7" name="Group 5">
                <a:extLst>
                  <a:ext uri="{FF2B5EF4-FFF2-40B4-BE49-F238E27FC236}">
                    <a16:creationId xmlns:a16="http://schemas.microsoft.com/office/drawing/2014/main" id="{2809A0ED-7D8F-441C-A721-BEC63765C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80FDEE63-6B1F-489C-9E14-F8B5C98F7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7">
                  <a:extLst>
                    <a:ext uri="{FF2B5EF4-FFF2-40B4-BE49-F238E27FC236}">
                      <a16:creationId xmlns:a16="http://schemas.microsoft.com/office/drawing/2014/main" id="{B80613B6-35CB-4D84-8631-DE3CA8AC2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3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1BFA361B-A39D-4BCA-BA89-239ED53D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72" name="Group 10">
                  <a:extLst>
                    <a:ext uri="{FF2B5EF4-FFF2-40B4-BE49-F238E27FC236}">
                      <a16:creationId xmlns:a16="http://schemas.microsoft.com/office/drawing/2014/main" id="{EC782172-BA71-42FD-8D9D-898557571D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3" name="Line 11">
                    <a:extLst>
                      <a:ext uri="{FF2B5EF4-FFF2-40B4-BE49-F238E27FC236}">
                        <a16:creationId xmlns:a16="http://schemas.microsoft.com/office/drawing/2014/main" id="{5195229C-F639-421B-AD88-CFE8745C0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Line 12">
                    <a:extLst>
                      <a:ext uri="{FF2B5EF4-FFF2-40B4-BE49-F238E27FC236}">
                        <a16:creationId xmlns:a16="http://schemas.microsoft.com/office/drawing/2014/main" id="{EDE99A3A-D75A-420C-A09C-A4010E7D5C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3">
                    <a:extLst>
                      <a:ext uri="{FF2B5EF4-FFF2-40B4-BE49-F238E27FC236}">
                        <a16:creationId xmlns:a16="http://schemas.microsoft.com/office/drawing/2014/main" id="{722FFD3B-9EAE-4F83-8BEB-E462E5F924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4">
                    <a:extLst>
                      <a:ext uri="{FF2B5EF4-FFF2-40B4-BE49-F238E27FC236}">
                        <a16:creationId xmlns:a16="http://schemas.microsoft.com/office/drawing/2014/main" id="{8FBA7CB2-082C-4508-B9DC-1A00775A12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F2BC6526-564A-4337-AF08-733E2AF3C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7" name="Group 122">
            <a:extLst>
              <a:ext uri="{FF2B5EF4-FFF2-40B4-BE49-F238E27FC236}">
                <a16:creationId xmlns:a16="http://schemas.microsoft.com/office/drawing/2014/main" id="{ACACA6A0-CB65-4ADE-BFA5-4091D922B978}"/>
              </a:ext>
            </a:extLst>
          </p:cNvPr>
          <p:cNvGrpSpPr>
            <a:grpSpLocks/>
          </p:cNvGrpSpPr>
          <p:nvPr/>
        </p:nvGrpSpPr>
        <p:grpSpPr bwMode="auto">
          <a:xfrm>
            <a:off x="6442173" y="1437888"/>
            <a:ext cx="1948779" cy="1707764"/>
            <a:chOff x="480" y="1008"/>
            <a:chExt cx="1109" cy="958"/>
          </a:xfrm>
        </p:grpSpPr>
        <p:sp>
          <p:nvSpPr>
            <p:cNvPr id="78" name="Rectangle 113">
              <a:extLst>
                <a:ext uri="{FF2B5EF4-FFF2-40B4-BE49-F238E27FC236}">
                  <a16:creationId xmlns:a16="http://schemas.microsoft.com/office/drawing/2014/main" id="{9178A298-A9F9-4F09-BE06-35A7C2D5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9" name="Group 4">
              <a:extLst>
                <a:ext uri="{FF2B5EF4-FFF2-40B4-BE49-F238E27FC236}">
                  <a16:creationId xmlns:a16="http://schemas.microsoft.com/office/drawing/2014/main" id="{54454C9F-C44C-4292-93B7-49EADEBB7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0" name="Group 5">
                <a:extLst>
                  <a:ext uri="{FF2B5EF4-FFF2-40B4-BE49-F238E27FC236}">
                    <a16:creationId xmlns:a16="http://schemas.microsoft.com/office/drawing/2014/main" id="{9F0AC19A-B81B-4E02-BF6C-9482F60786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2" name="Rectangle 6">
                  <a:extLst>
                    <a:ext uri="{FF2B5EF4-FFF2-40B4-BE49-F238E27FC236}">
                      <a16:creationId xmlns:a16="http://schemas.microsoft.com/office/drawing/2014/main" id="{3ADAEE96-B983-48B6-9DB6-FD7FBD21F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tangle 8">
                  <a:extLst>
                    <a:ext uri="{FF2B5EF4-FFF2-40B4-BE49-F238E27FC236}">
                      <a16:creationId xmlns:a16="http://schemas.microsoft.com/office/drawing/2014/main" id="{DB13AAC5-E1A1-49F0-BF66-7E1284E3A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4" name="Rectangle 9">
                  <a:extLst>
                    <a:ext uri="{FF2B5EF4-FFF2-40B4-BE49-F238E27FC236}">
                      <a16:creationId xmlns:a16="http://schemas.microsoft.com/office/drawing/2014/main" id="{70D94F7F-229D-44F9-B278-F97691CAA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5" name="Group 10">
                  <a:extLst>
                    <a:ext uri="{FF2B5EF4-FFF2-40B4-BE49-F238E27FC236}">
                      <a16:creationId xmlns:a16="http://schemas.microsoft.com/office/drawing/2014/main" id="{7488C967-0E14-4EDD-B68C-E644697C28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6" name="Line 11">
                    <a:extLst>
                      <a:ext uri="{FF2B5EF4-FFF2-40B4-BE49-F238E27FC236}">
                        <a16:creationId xmlns:a16="http://schemas.microsoft.com/office/drawing/2014/main" id="{1D56AC38-EFE7-4CF2-B5D4-0815212438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Line 12">
                    <a:extLst>
                      <a:ext uri="{FF2B5EF4-FFF2-40B4-BE49-F238E27FC236}">
                        <a16:creationId xmlns:a16="http://schemas.microsoft.com/office/drawing/2014/main" id="{6435EC48-6B10-4944-B444-CB320F6CDD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Line 13">
                    <a:extLst>
                      <a:ext uri="{FF2B5EF4-FFF2-40B4-BE49-F238E27FC236}">
                        <a16:creationId xmlns:a16="http://schemas.microsoft.com/office/drawing/2014/main" id="{A08AC1D7-9271-4296-B7FD-78A3CCFBA4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9" name="Line 14">
                    <a:extLst>
                      <a:ext uri="{FF2B5EF4-FFF2-40B4-BE49-F238E27FC236}">
                        <a16:creationId xmlns:a16="http://schemas.microsoft.com/office/drawing/2014/main" id="{701CDC10-9B93-4607-8C58-29FC4271D5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2BE8BD2E-5D43-496F-A1FD-7790C9CBA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19F04-421F-4FFF-8D34-66F28258C0D0}"/>
              </a:ext>
            </a:extLst>
          </p:cNvPr>
          <p:cNvSpPr txBox="1"/>
          <p:nvPr/>
        </p:nvSpPr>
        <p:spPr>
          <a:xfrm>
            <a:off x="3271227" y="91438"/>
            <a:ext cx="5059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Pickup(A)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 Stack(A, B)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Pickup(B)  Stack(B, C)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 = {Pickup(A),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Stack (A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B), Pickup(B), Stack(B, C)}</a:t>
            </a:r>
          </a:p>
          <a:p>
            <a:pPr algn="ctr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2" name="Group 122">
            <a:extLst>
              <a:ext uri="{FF2B5EF4-FFF2-40B4-BE49-F238E27FC236}">
                <a16:creationId xmlns:a16="http://schemas.microsoft.com/office/drawing/2014/main" id="{F86A5880-A05B-415D-B604-C4DFFE064A3A}"/>
              </a:ext>
            </a:extLst>
          </p:cNvPr>
          <p:cNvGrpSpPr>
            <a:grpSpLocks/>
          </p:cNvGrpSpPr>
          <p:nvPr/>
        </p:nvGrpSpPr>
        <p:grpSpPr bwMode="auto">
          <a:xfrm>
            <a:off x="3954173" y="1440589"/>
            <a:ext cx="1948779" cy="1707764"/>
            <a:chOff x="480" y="1008"/>
            <a:chExt cx="1109" cy="958"/>
          </a:xfrm>
        </p:grpSpPr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63E55E2B-31CE-4227-A264-AB61427C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0EDBC511-2966-4978-B8FF-34E6BD0D5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5" name="Group 5">
                <a:extLst>
                  <a:ext uri="{FF2B5EF4-FFF2-40B4-BE49-F238E27FC236}">
                    <a16:creationId xmlns:a16="http://schemas.microsoft.com/office/drawing/2014/main" id="{CC467B17-7BEA-4B3D-B644-BB337F279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7" name="Rectangle 6">
                  <a:extLst>
                    <a:ext uri="{FF2B5EF4-FFF2-40B4-BE49-F238E27FC236}">
                      <a16:creationId xmlns:a16="http://schemas.microsoft.com/office/drawing/2014/main" id="{631F4ABC-9CC2-4AF9-A846-25A16D8B2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F284A39A-FC2A-4AC0-A234-41D590737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3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EEA43B67-D145-40E6-843F-41A922E4F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00" name="Group 10">
                  <a:extLst>
                    <a:ext uri="{FF2B5EF4-FFF2-40B4-BE49-F238E27FC236}">
                      <a16:creationId xmlns:a16="http://schemas.microsoft.com/office/drawing/2014/main" id="{3656DE88-C5A7-4E3C-901E-2BD446349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1" name="Line 11">
                    <a:extLst>
                      <a:ext uri="{FF2B5EF4-FFF2-40B4-BE49-F238E27FC236}">
                        <a16:creationId xmlns:a16="http://schemas.microsoft.com/office/drawing/2014/main" id="{FF0F127D-D54E-41F2-B024-FA9B10095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Line 12">
                    <a:extLst>
                      <a:ext uri="{FF2B5EF4-FFF2-40B4-BE49-F238E27FC236}">
                        <a16:creationId xmlns:a16="http://schemas.microsoft.com/office/drawing/2014/main" id="{182F0085-486A-48B1-B945-294999C18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Line 13">
                    <a:extLst>
                      <a:ext uri="{FF2B5EF4-FFF2-40B4-BE49-F238E27FC236}">
                        <a16:creationId xmlns:a16="http://schemas.microsoft.com/office/drawing/2014/main" id="{A490D4F6-EE65-4AF3-A708-4B88D6E710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Line 14">
                    <a:extLst>
                      <a:ext uri="{FF2B5EF4-FFF2-40B4-BE49-F238E27FC236}">
                        <a16:creationId xmlns:a16="http://schemas.microsoft.com/office/drawing/2014/main" id="{BF5FDF5F-59BB-4092-85BB-311BCC2F1A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Text Box 15">
                <a:extLst>
                  <a:ext uri="{FF2B5EF4-FFF2-40B4-BE49-F238E27FC236}">
                    <a16:creationId xmlns:a16="http://schemas.microsoft.com/office/drawing/2014/main" id="{B141C5DE-DAA0-4D60-8CFF-F739C5839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5" name="Group 122">
            <a:extLst>
              <a:ext uri="{FF2B5EF4-FFF2-40B4-BE49-F238E27FC236}">
                <a16:creationId xmlns:a16="http://schemas.microsoft.com/office/drawing/2014/main" id="{0123674E-E273-4B3C-8BDB-711E7D1EF3B2}"/>
              </a:ext>
            </a:extLst>
          </p:cNvPr>
          <p:cNvGrpSpPr>
            <a:grpSpLocks/>
          </p:cNvGrpSpPr>
          <p:nvPr/>
        </p:nvGrpSpPr>
        <p:grpSpPr bwMode="auto">
          <a:xfrm>
            <a:off x="8988583" y="1445213"/>
            <a:ext cx="1948779" cy="1707764"/>
            <a:chOff x="480" y="1008"/>
            <a:chExt cx="1109" cy="958"/>
          </a:xfrm>
        </p:grpSpPr>
        <p:sp>
          <p:nvSpPr>
            <p:cNvPr id="106" name="Rectangle 113">
              <a:extLst>
                <a:ext uri="{FF2B5EF4-FFF2-40B4-BE49-F238E27FC236}">
                  <a16:creationId xmlns:a16="http://schemas.microsoft.com/office/drawing/2014/main" id="{B567E876-886B-4DEB-B7C3-AB055F6E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7" name="Group 4">
              <a:extLst>
                <a:ext uri="{FF2B5EF4-FFF2-40B4-BE49-F238E27FC236}">
                  <a16:creationId xmlns:a16="http://schemas.microsoft.com/office/drawing/2014/main" id="{6D4B08D4-E3C4-4F7C-B5E6-A007FBB07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8" name="Group 5">
                <a:extLst>
                  <a:ext uri="{FF2B5EF4-FFF2-40B4-BE49-F238E27FC236}">
                    <a16:creationId xmlns:a16="http://schemas.microsoft.com/office/drawing/2014/main" id="{7A746EBB-AC2D-49A5-87D5-6D02BD0EE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0" name="Rectangle 6">
                  <a:extLst>
                    <a:ext uri="{FF2B5EF4-FFF2-40B4-BE49-F238E27FC236}">
                      <a16:creationId xmlns:a16="http://schemas.microsoft.com/office/drawing/2014/main" id="{E718C2BA-86B8-4DC0-836A-297511A07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tangle 8">
                  <a:extLst>
                    <a:ext uri="{FF2B5EF4-FFF2-40B4-BE49-F238E27FC236}">
                      <a16:creationId xmlns:a16="http://schemas.microsoft.com/office/drawing/2014/main" id="{3EC0BE23-17E7-4915-8C7D-C18008DDA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156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12" name="Rectangle 9">
                  <a:extLst>
                    <a:ext uri="{FF2B5EF4-FFF2-40B4-BE49-F238E27FC236}">
                      <a16:creationId xmlns:a16="http://schemas.microsoft.com/office/drawing/2014/main" id="{23B5E102-19AA-4D17-A919-41119FB8B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13" name="Group 10">
                  <a:extLst>
                    <a:ext uri="{FF2B5EF4-FFF2-40B4-BE49-F238E27FC236}">
                      <a16:creationId xmlns:a16="http://schemas.microsoft.com/office/drawing/2014/main" id="{8DBEBA1C-85F6-4FFF-967F-04EB0B931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:a16="http://schemas.microsoft.com/office/drawing/2014/main" id="{AF7C22EB-75E1-470A-AF35-C767C2E602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Line 12">
                    <a:extLst>
                      <a:ext uri="{FF2B5EF4-FFF2-40B4-BE49-F238E27FC236}">
                        <a16:creationId xmlns:a16="http://schemas.microsoft.com/office/drawing/2014/main" id="{A89C3DE1-14CC-404F-A598-3B82C0D46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Line 13">
                    <a:extLst>
                      <a:ext uri="{FF2B5EF4-FFF2-40B4-BE49-F238E27FC236}">
                        <a16:creationId xmlns:a16="http://schemas.microsoft.com/office/drawing/2014/main" id="{3897725B-C6C4-4351-985E-74A8D05BCB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Line 14">
                    <a:extLst>
                      <a:ext uri="{FF2B5EF4-FFF2-40B4-BE49-F238E27FC236}">
                        <a16:creationId xmlns:a16="http://schemas.microsoft.com/office/drawing/2014/main" id="{E3EB954B-2B65-4CD1-A2A7-B7FD8304FC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9" name="Text Box 15">
                <a:extLst>
                  <a:ext uri="{FF2B5EF4-FFF2-40B4-BE49-F238E27FC236}">
                    <a16:creationId xmlns:a16="http://schemas.microsoft.com/office/drawing/2014/main" id="{BB1FBA11-42D8-426A-BE05-8B2AAC7D1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8" name="Group 122">
            <a:extLst>
              <a:ext uri="{FF2B5EF4-FFF2-40B4-BE49-F238E27FC236}">
                <a16:creationId xmlns:a16="http://schemas.microsoft.com/office/drawing/2014/main" id="{D3CDBA9C-CAF0-484A-AD4C-8BB10A4DD628}"/>
              </a:ext>
            </a:extLst>
          </p:cNvPr>
          <p:cNvGrpSpPr>
            <a:grpSpLocks/>
          </p:cNvGrpSpPr>
          <p:nvPr/>
        </p:nvGrpSpPr>
        <p:grpSpPr bwMode="auto">
          <a:xfrm>
            <a:off x="1469958" y="2892814"/>
            <a:ext cx="1948779" cy="1707764"/>
            <a:chOff x="480" y="1008"/>
            <a:chExt cx="1109" cy="958"/>
          </a:xfrm>
        </p:grpSpPr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9B784F75-5FE5-4F28-93A6-577F7EB4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0" name="Group 4">
              <a:extLst>
                <a:ext uri="{FF2B5EF4-FFF2-40B4-BE49-F238E27FC236}">
                  <a16:creationId xmlns:a16="http://schemas.microsoft.com/office/drawing/2014/main" id="{1E19872A-D5D8-4A44-9E55-584ED52B0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21" name="Group 5">
                <a:extLst>
                  <a:ext uri="{FF2B5EF4-FFF2-40B4-BE49-F238E27FC236}">
                    <a16:creationId xmlns:a16="http://schemas.microsoft.com/office/drawing/2014/main" id="{B402544D-902F-429B-9203-B4F5ABCD0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3" name="Rectangle 6">
                  <a:extLst>
                    <a:ext uri="{FF2B5EF4-FFF2-40B4-BE49-F238E27FC236}">
                      <a16:creationId xmlns:a16="http://schemas.microsoft.com/office/drawing/2014/main" id="{E35CAD78-9630-4C36-A0F7-C0ECED824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" name="Rectangle 7">
                  <a:extLst>
                    <a:ext uri="{FF2B5EF4-FFF2-40B4-BE49-F238E27FC236}">
                      <a16:creationId xmlns:a16="http://schemas.microsoft.com/office/drawing/2014/main" id="{1923072D-C704-4CF4-9C70-E9813E675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" y="155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5" name="Rectangle 8">
                  <a:extLst>
                    <a:ext uri="{FF2B5EF4-FFF2-40B4-BE49-F238E27FC236}">
                      <a16:creationId xmlns:a16="http://schemas.microsoft.com/office/drawing/2014/main" id="{0658B899-6E43-4C23-95AF-2B018989B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26" name="Group 10">
                  <a:extLst>
                    <a:ext uri="{FF2B5EF4-FFF2-40B4-BE49-F238E27FC236}">
                      <a16:creationId xmlns:a16="http://schemas.microsoft.com/office/drawing/2014/main" id="{56967C0A-60D9-451C-9C70-3B025FF771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27" name="Line 11">
                    <a:extLst>
                      <a:ext uri="{FF2B5EF4-FFF2-40B4-BE49-F238E27FC236}">
                        <a16:creationId xmlns:a16="http://schemas.microsoft.com/office/drawing/2014/main" id="{645872E6-F559-443C-9CB3-742C69291A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Line 12">
                    <a:extLst>
                      <a:ext uri="{FF2B5EF4-FFF2-40B4-BE49-F238E27FC236}">
                        <a16:creationId xmlns:a16="http://schemas.microsoft.com/office/drawing/2014/main" id="{EB7E62DC-2F73-4FD7-BCCA-25DDBD5C43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9" name="Line 13">
                    <a:extLst>
                      <a:ext uri="{FF2B5EF4-FFF2-40B4-BE49-F238E27FC236}">
                        <a16:creationId xmlns:a16="http://schemas.microsoft.com/office/drawing/2014/main" id="{82AA7A7C-1EDE-445F-9DE9-874194D24B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Line 14">
                    <a:extLst>
                      <a:ext uri="{FF2B5EF4-FFF2-40B4-BE49-F238E27FC236}">
                        <a16:creationId xmlns:a16="http://schemas.microsoft.com/office/drawing/2014/main" id="{DA82E8B1-3837-4C69-B0DD-B0580DC08E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Text Box 15">
                <a:extLst>
                  <a:ext uri="{FF2B5EF4-FFF2-40B4-BE49-F238E27FC236}">
                    <a16:creationId xmlns:a16="http://schemas.microsoft.com/office/drawing/2014/main" id="{748DCE85-2982-4ECB-9048-EDAB632A8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1" name="Group 122">
            <a:extLst>
              <a:ext uri="{FF2B5EF4-FFF2-40B4-BE49-F238E27FC236}">
                <a16:creationId xmlns:a16="http://schemas.microsoft.com/office/drawing/2014/main" id="{FBD23523-2CD0-4E60-80A7-CF7DC1AB32AB}"/>
              </a:ext>
            </a:extLst>
          </p:cNvPr>
          <p:cNvGrpSpPr>
            <a:grpSpLocks/>
          </p:cNvGrpSpPr>
          <p:nvPr/>
        </p:nvGrpSpPr>
        <p:grpSpPr bwMode="auto">
          <a:xfrm>
            <a:off x="6451062" y="2892814"/>
            <a:ext cx="1948779" cy="1707764"/>
            <a:chOff x="480" y="1008"/>
            <a:chExt cx="1109" cy="958"/>
          </a:xfrm>
        </p:grpSpPr>
        <p:sp>
          <p:nvSpPr>
            <p:cNvPr id="132" name="Rectangle 113">
              <a:extLst>
                <a:ext uri="{FF2B5EF4-FFF2-40B4-BE49-F238E27FC236}">
                  <a16:creationId xmlns:a16="http://schemas.microsoft.com/office/drawing/2014/main" id="{D4DEA034-C89D-494E-BE68-45B19AD1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up 4">
              <a:extLst>
                <a:ext uri="{FF2B5EF4-FFF2-40B4-BE49-F238E27FC236}">
                  <a16:creationId xmlns:a16="http://schemas.microsoft.com/office/drawing/2014/main" id="{9D56C4A6-C9C4-4935-8D12-042B3F6EE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34" name="Group 5">
                <a:extLst>
                  <a:ext uri="{FF2B5EF4-FFF2-40B4-BE49-F238E27FC236}">
                    <a16:creationId xmlns:a16="http://schemas.microsoft.com/office/drawing/2014/main" id="{D247E1A3-1F35-4D82-9EDE-9887D8ED6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36" name="Rectangle 6">
                  <a:extLst>
                    <a:ext uri="{FF2B5EF4-FFF2-40B4-BE49-F238E27FC236}">
                      <a16:creationId xmlns:a16="http://schemas.microsoft.com/office/drawing/2014/main" id="{C82B5326-965C-41A4-B849-76DACEDF0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7" name="Rectangle 8">
                  <a:extLst>
                    <a:ext uri="{FF2B5EF4-FFF2-40B4-BE49-F238E27FC236}">
                      <a16:creationId xmlns:a16="http://schemas.microsoft.com/office/drawing/2014/main" id="{39FCEB59-3472-491C-8EFE-3C308CAE0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38" name="Rectangle 9">
                  <a:extLst>
                    <a:ext uri="{FF2B5EF4-FFF2-40B4-BE49-F238E27FC236}">
                      <a16:creationId xmlns:a16="http://schemas.microsoft.com/office/drawing/2014/main" id="{0A43A04E-4DC9-4740-8F79-55BD46A34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39" name="Group 10">
                  <a:extLst>
                    <a:ext uri="{FF2B5EF4-FFF2-40B4-BE49-F238E27FC236}">
                      <a16:creationId xmlns:a16="http://schemas.microsoft.com/office/drawing/2014/main" id="{1F70D070-E1D4-40A3-82A7-70D5D2F26B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0" name="Line 11">
                    <a:extLst>
                      <a:ext uri="{FF2B5EF4-FFF2-40B4-BE49-F238E27FC236}">
                        <a16:creationId xmlns:a16="http://schemas.microsoft.com/office/drawing/2014/main" id="{87103AD0-369C-424B-892C-55976BEED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Line 12">
                    <a:extLst>
                      <a:ext uri="{FF2B5EF4-FFF2-40B4-BE49-F238E27FC236}">
                        <a16:creationId xmlns:a16="http://schemas.microsoft.com/office/drawing/2014/main" id="{09335944-B6FC-4AC5-827B-3A2225825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Line 13">
                    <a:extLst>
                      <a:ext uri="{FF2B5EF4-FFF2-40B4-BE49-F238E27FC236}">
                        <a16:creationId xmlns:a16="http://schemas.microsoft.com/office/drawing/2014/main" id="{DF03F0DD-8882-4809-9AC3-BD4EC796B6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Line 14">
                    <a:extLst>
                      <a:ext uri="{FF2B5EF4-FFF2-40B4-BE49-F238E27FC236}">
                        <a16:creationId xmlns:a16="http://schemas.microsoft.com/office/drawing/2014/main" id="{8F755001-C3EF-468A-A4CA-1A5405A64C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C0B11B94-BEA8-43B7-92C0-0B3A5710C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9949F2-33A6-4746-8C93-53EE2132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33941"/>
              </p:ext>
            </p:extLst>
          </p:nvPr>
        </p:nvGraphicFramePr>
        <p:xfrm>
          <a:off x="1059060" y="4350732"/>
          <a:ext cx="100738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470">
                  <a:extLst>
                    <a:ext uri="{9D8B030D-6E8A-4147-A177-3AD203B41FA5}">
                      <a16:colId xmlns:a16="http://schemas.microsoft.com/office/drawing/2014/main" val="192707233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594515778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3565325065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2403599985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27711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95449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859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Pickup(A)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Stack(A, 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Stack(B, C)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89424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413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24711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3664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331475"/>
                  </a:ext>
                </a:extLst>
              </a:tr>
            </a:tbl>
          </a:graphicData>
        </a:graphic>
      </p:graphicFrame>
      <p:grpSp>
        <p:nvGrpSpPr>
          <p:cNvPr id="144" name="Group 122">
            <a:extLst>
              <a:ext uri="{FF2B5EF4-FFF2-40B4-BE49-F238E27FC236}">
                <a16:creationId xmlns:a16="http://schemas.microsoft.com/office/drawing/2014/main" id="{6CDB5903-4320-46B4-8F4A-C0C5850C86EE}"/>
              </a:ext>
            </a:extLst>
          </p:cNvPr>
          <p:cNvGrpSpPr>
            <a:grpSpLocks/>
          </p:cNvGrpSpPr>
          <p:nvPr/>
        </p:nvGrpSpPr>
        <p:grpSpPr bwMode="auto">
          <a:xfrm>
            <a:off x="24575" y="27933"/>
            <a:ext cx="1948779" cy="1707764"/>
            <a:chOff x="480" y="1008"/>
            <a:chExt cx="1109" cy="958"/>
          </a:xfrm>
        </p:grpSpPr>
        <p:sp>
          <p:nvSpPr>
            <p:cNvPr id="145" name="Rectangle 113">
              <a:extLst>
                <a:ext uri="{FF2B5EF4-FFF2-40B4-BE49-F238E27FC236}">
                  <a16:creationId xmlns:a16="http://schemas.microsoft.com/office/drawing/2014/main" id="{9864DF6A-2C9B-4E8E-8E42-60D3B99C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4">
              <a:extLst>
                <a:ext uri="{FF2B5EF4-FFF2-40B4-BE49-F238E27FC236}">
                  <a16:creationId xmlns:a16="http://schemas.microsoft.com/office/drawing/2014/main" id="{DE8C8444-37BE-4932-AE21-62E2C354B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47" name="Group 5">
                <a:extLst>
                  <a:ext uri="{FF2B5EF4-FFF2-40B4-BE49-F238E27FC236}">
                    <a16:creationId xmlns:a16="http://schemas.microsoft.com/office/drawing/2014/main" id="{08D1DF63-23EE-42FC-9B23-73B831B94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49" name="Rectangle 6">
                  <a:extLst>
                    <a:ext uri="{FF2B5EF4-FFF2-40B4-BE49-F238E27FC236}">
                      <a16:creationId xmlns:a16="http://schemas.microsoft.com/office/drawing/2014/main" id="{440B94AA-4B85-4234-A88D-F56A44DB3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7">
                  <a:extLst>
                    <a:ext uri="{FF2B5EF4-FFF2-40B4-BE49-F238E27FC236}">
                      <a16:creationId xmlns:a16="http://schemas.microsoft.com/office/drawing/2014/main" id="{DC62568A-1857-46C0-8F84-6CA74B2C4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1" name="Rectangle 8">
                  <a:extLst>
                    <a:ext uri="{FF2B5EF4-FFF2-40B4-BE49-F238E27FC236}">
                      <a16:creationId xmlns:a16="http://schemas.microsoft.com/office/drawing/2014/main" id="{52AAFEC0-8B0C-4FF5-ADF8-06ACA6B7A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52" name="Rectangle 9">
                  <a:extLst>
                    <a:ext uri="{FF2B5EF4-FFF2-40B4-BE49-F238E27FC236}">
                      <a16:creationId xmlns:a16="http://schemas.microsoft.com/office/drawing/2014/main" id="{96A00103-C025-449D-B918-0DF631065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53" name="Group 10">
                  <a:extLst>
                    <a:ext uri="{FF2B5EF4-FFF2-40B4-BE49-F238E27FC236}">
                      <a16:creationId xmlns:a16="http://schemas.microsoft.com/office/drawing/2014/main" id="{BEC88193-1220-455E-8F72-E35999EEBD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54" name="Line 11">
                    <a:extLst>
                      <a:ext uri="{FF2B5EF4-FFF2-40B4-BE49-F238E27FC236}">
                        <a16:creationId xmlns:a16="http://schemas.microsoft.com/office/drawing/2014/main" id="{63FB8B49-D7BE-45D5-A7C4-6F39318809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Line 12">
                    <a:extLst>
                      <a:ext uri="{FF2B5EF4-FFF2-40B4-BE49-F238E27FC236}">
                        <a16:creationId xmlns:a16="http://schemas.microsoft.com/office/drawing/2014/main" id="{FB30C471-0431-40B0-AAE6-74631AD3B4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Line 13">
                    <a:extLst>
                      <a:ext uri="{FF2B5EF4-FFF2-40B4-BE49-F238E27FC236}">
                        <a16:creationId xmlns:a16="http://schemas.microsoft.com/office/drawing/2014/main" id="{AC01D9F6-C54B-42D4-9F60-C8E462685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Line 14">
                    <a:extLst>
                      <a:ext uri="{FF2B5EF4-FFF2-40B4-BE49-F238E27FC236}">
                        <a16:creationId xmlns:a16="http://schemas.microsoft.com/office/drawing/2014/main" id="{B2B95349-B9DA-4399-B592-A417B37B00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48" name="Text Box 15">
                <a:extLst>
                  <a:ext uri="{FF2B5EF4-FFF2-40B4-BE49-F238E27FC236}">
                    <a16:creationId xmlns:a16="http://schemas.microsoft.com/office/drawing/2014/main" id="{974EDFBA-6ADF-4408-9C7A-5E1DE2597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8786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22">
            <a:extLst>
              <a:ext uri="{FF2B5EF4-FFF2-40B4-BE49-F238E27FC236}">
                <a16:creationId xmlns:a16="http://schemas.microsoft.com/office/drawing/2014/main" id="{A894CC41-F480-44EF-9F54-E56683546340}"/>
              </a:ext>
            </a:extLst>
          </p:cNvPr>
          <p:cNvGrpSpPr>
            <a:grpSpLocks/>
          </p:cNvGrpSpPr>
          <p:nvPr/>
        </p:nvGrpSpPr>
        <p:grpSpPr bwMode="auto">
          <a:xfrm>
            <a:off x="6453533" y="287872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CC8F431F-D070-4F56-AD43-480E203D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01EBD3E7-4EE3-4F28-BFAB-29B550DB5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F4F2F779-EFBC-4317-A6F6-967CA52A6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681D35BC-FE89-4E0B-85E3-93930247C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A5D21122-2A80-49EC-8925-4717020E3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04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AADE0AB7-B70F-42C5-BCC4-319C4E05B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43" name="Group 10">
                  <a:extLst>
                    <a:ext uri="{FF2B5EF4-FFF2-40B4-BE49-F238E27FC236}">
                      <a16:creationId xmlns:a16="http://schemas.microsoft.com/office/drawing/2014/main" id="{D598081A-6AB4-49D5-8D09-7A3DFC6AF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4" name="Line 11">
                    <a:extLst>
                      <a:ext uri="{FF2B5EF4-FFF2-40B4-BE49-F238E27FC236}">
                        <a16:creationId xmlns:a16="http://schemas.microsoft.com/office/drawing/2014/main" id="{AC57BA4F-9DBE-451D-8A1E-817BB7633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Line 12">
                    <a:extLst>
                      <a:ext uri="{FF2B5EF4-FFF2-40B4-BE49-F238E27FC236}">
                        <a16:creationId xmlns:a16="http://schemas.microsoft.com/office/drawing/2014/main" id="{9B89FB22-3550-4BF8-B222-D7CDA2524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Line 13">
                    <a:extLst>
                      <a:ext uri="{FF2B5EF4-FFF2-40B4-BE49-F238E27FC236}">
                        <a16:creationId xmlns:a16="http://schemas.microsoft.com/office/drawing/2014/main" id="{400AA039-D54F-4878-B9C0-0421E9B920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4">
                    <a:extLst>
                      <a:ext uri="{FF2B5EF4-FFF2-40B4-BE49-F238E27FC236}">
                        <a16:creationId xmlns:a16="http://schemas.microsoft.com/office/drawing/2014/main" id="{728138E9-5C86-4541-93CF-BDCF4A3A1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FA8486DD-53A9-4755-BB93-6D8516C0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8" name="Group 122">
            <a:extLst>
              <a:ext uri="{FF2B5EF4-FFF2-40B4-BE49-F238E27FC236}">
                <a16:creationId xmlns:a16="http://schemas.microsoft.com/office/drawing/2014/main" id="{C02F594F-7406-4F08-A64E-EB23109DCFA3}"/>
              </a:ext>
            </a:extLst>
          </p:cNvPr>
          <p:cNvGrpSpPr>
            <a:grpSpLocks/>
          </p:cNvGrpSpPr>
          <p:nvPr/>
        </p:nvGrpSpPr>
        <p:grpSpPr bwMode="auto">
          <a:xfrm>
            <a:off x="8988583" y="2883345"/>
            <a:ext cx="1948779" cy="1707764"/>
            <a:chOff x="480" y="1008"/>
            <a:chExt cx="1109" cy="958"/>
          </a:xfrm>
        </p:grpSpPr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C0511D4F-2FAC-4D99-8CA0-CF6DCF72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9F4AA541-CA00-4206-8447-9DAF44E26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7C152064-F72D-4030-95E8-2B1CF375E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44F198D-E5CA-4C84-930C-FFB7EA86D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tangle 8">
                  <a:extLst>
                    <a:ext uri="{FF2B5EF4-FFF2-40B4-BE49-F238E27FC236}">
                      <a16:creationId xmlns:a16="http://schemas.microsoft.com/office/drawing/2014/main" id="{0BC515A9-16DB-4E69-AFD3-3F6016AC9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6" name="Rectangle 9">
                  <a:extLst>
                    <a:ext uri="{FF2B5EF4-FFF2-40B4-BE49-F238E27FC236}">
                      <a16:creationId xmlns:a16="http://schemas.microsoft.com/office/drawing/2014/main" id="{7504E49F-F4FA-4D04-A3DE-2756554A0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7" name="Group 10">
                  <a:extLst>
                    <a:ext uri="{FF2B5EF4-FFF2-40B4-BE49-F238E27FC236}">
                      <a16:creationId xmlns:a16="http://schemas.microsoft.com/office/drawing/2014/main" id="{77838284-885D-429D-8AA5-7FB0BCF5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8" name="Line 11">
                    <a:extLst>
                      <a:ext uri="{FF2B5EF4-FFF2-40B4-BE49-F238E27FC236}">
                        <a16:creationId xmlns:a16="http://schemas.microsoft.com/office/drawing/2014/main" id="{27A36ADD-32C6-4E30-890B-91738F416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2">
                    <a:extLst>
                      <a:ext uri="{FF2B5EF4-FFF2-40B4-BE49-F238E27FC236}">
                        <a16:creationId xmlns:a16="http://schemas.microsoft.com/office/drawing/2014/main" id="{24DCA75A-4CC7-43EC-8235-FC35687258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Line 13">
                    <a:extLst>
                      <a:ext uri="{FF2B5EF4-FFF2-40B4-BE49-F238E27FC236}">
                        <a16:creationId xmlns:a16="http://schemas.microsoft.com/office/drawing/2014/main" id="{81CCC77F-9BE6-4A68-86E7-B4C284125D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4">
                    <a:extLst>
                      <a:ext uri="{FF2B5EF4-FFF2-40B4-BE49-F238E27FC236}">
                        <a16:creationId xmlns:a16="http://schemas.microsoft.com/office/drawing/2014/main" id="{CA10262B-D871-4995-9AD3-B49810501A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59303B18-ECB0-457C-A093-174C24B49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122">
            <a:extLst>
              <a:ext uri="{FF2B5EF4-FFF2-40B4-BE49-F238E27FC236}">
                <a16:creationId xmlns:a16="http://schemas.microsoft.com/office/drawing/2014/main" id="{913C9F47-8245-4D2F-8FF4-973EEE2907CB}"/>
              </a:ext>
            </a:extLst>
          </p:cNvPr>
          <p:cNvGrpSpPr>
            <a:grpSpLocks/>
          </p:cNvGrpSpPr>
          <p:nvPr/>
        </p:nvGrpSpPr>
        <p:grpSpPr bwMode="auto">
          <a:xfrm>
            <a:off x="1461069" y="1437888"/>
            <a:ext cx="1948779" cy="1707764"/>
            <a:chOff x="480" y="1008"/>
            <a:chExt cx="1109" cy="958"/>
          </a:xfrm>
        </p:grpSpPr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B63B6F10-066A-4B41-9E9D-94882B13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36FB9B7C-DB8E-4ADA-AFC5-A3AD2B214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7" name="Group 5">
                <a:extLst>
                  <a:ext uri="{FF2B5EF4-FFF2-40B4-BE49-F238E27FC236}">
                    <a16:creationId xmlns:a16="http://schemas.microsoft.com/office/drawing/2014/main" id="{2809A0ED-7D8F-441C-A721-BEC63765C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80FDEE63-6B1F-489C-9E14-F8B5C98F7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7">
                  <a:extLst>
                    <a:ext uri="{FF2B5EF4-FFF2-40B4-BE49-F238E27FC236}">
                      <a16:creationId xmlns:a16="http://schemas.microsoft.com/office/drawing/2014/main" id="{B80613B6-35CB-4D84-8631-DE3CA8AC2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3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1BFA361B-A39D-4BCA-BA89-239ED53D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72" name="Group 10">
                  <a:extLst>
                    <a:ext uri="{FF2B5EF4-FFF2-40B4-BE49-F238E27FC236}">
                      <a16:creationId xmlns:a16="http://schemas.microsoft.com/office/drawing/2014/main" id="{EC782172-BA71-42FD-8D9D-898557571D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3" name="Line 11">
                    <a:extLst>
                      <a:ext uri="{FF2B5EF4-FFF2-40B4-BE49-F238E27FC236}">
                        <a16:creationId xmlns:a16="http://schemas.microsoft.com/office/drawing/2014/main" id="{5195229C-F639-421B-AD88-CFE8745C0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Line 12">
                    <a:extLst>
                      <a:ext uri="{FF2B5EF4-FFF2-40B4-BE49-F238E27FC236}">
                        <a16:creationId xmlns:a16="http://schemas.microsoft.com/office/drawing/2014/main" id="{EDE99A3A-D75A-420C-A09C-A4010E7D5C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3">
                    <a:extLst>
                      <a:ext uri="{FF2B5EF4-FFF2-40B4-BE49-F238E27FC236}">
                        <a16:creationId xmlns:a16="http://schemas.microsoft.com/office/drawing/2014/main" id="{722FFD3B-9EAE-4F83-8BEB-E462E5F924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4">
                    <a:extLst>
                      <a:ext uri="{FF2B5EF4-FFF2-40B4-BE49-F238E27FC236}">
                        <a16:creationId xmlns:a16="http://schemas.microsoft.com/office/drawing/2014/main" id="{8FBA7CB2-082C-4508-B9DC-1A00775A12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F2BC6526-564A-4337-AF08-733E2AF3C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7" name="Group 122">
            <a:extLst>
              <a:ext uri="{FF2B5EF4-FFF2-40B4-BE49-F238E27FC236}">
                <a16:creationId xmlns:a16="http://schemas.microsoft.com/office/drawing/2014/main" id="{ACACA6A0-CB65-4ADE-BFA5-4091D922B978}"/>
              </a:ext>
            </a:extLst>
          </p:cNvPr>
          <p:cNvGrpSpPr>
            <a:grpSpLocks/>
          </p:cNvGrpSpPr>
          <p:nvPr/>
        </p:nvGrpSpPr>
        <p:grpSpPr bwMode="auto">
          <a:xfrm>
            <a:off x="3973293" y="1437888"/>
            <a:ext cx="1948779" cy="1707764"/>
            <a:chOff x="480" y="1008"/>
            <a:chExt cx="1109" cy="958"/>
          </a:xfrm>
        </p:grpSpPr>
        <p:sp>
          <p:nvSpPr>
            <p:cNvPr id="78" name="Rectangle 113">
              <a:extLst>
                <a:ext uri="{FF2B5EF4-FFF2-40B4-BE49-F238E27FC236}">
                  <a16:creationId xmlns:a16="http://schemas.microsoft.com/office/drawing/2014/main" id="{9178A298-A9F9-4F09-BE06-35A7C2D5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9" name="Group 4">
              <a:extLst>
                <a:ext uri="{FF2B5EF4-FFF2-40B4-BE49-F238E27FC236}">
                  <a16:creationId xmlns:a16="http://schemas.microsoft.com/office/drawing/2014/main" id="{54454C9F-C44C-4292-93B7-49EADEBB7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0" name="Group 5">
                <a:extLst>
                  <a:ext uri="{FF2B5EF4-FFF2-40B4-BE49-F238E27FC236}">
                    <a16:creationId xmlns:a16="http://schemas.microsoft.com/office/drawing/2014/main" id="{9F0AC19A-B81B-4E02-BF6C-9482F60786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2" name="Rectangle 6">
                  <a:extLst>
                    <a:ext uri="{FF2B5EF4-FFF2-40B4-BE49-F238E27FC236}">
                      <a16:creationId xmlns:a16="http://schemas.microsoft.com/office/drawing/2014/main" id="{3ADAEE96-B983-48B6-9DB6-FD7FBD21F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tangle 8">
                  <a:extLst>
                    <a:ext uri="{FF2B5EF4-FFF2-40B4-BE49-F238E27FC236}">
                      <a16:creationId xmlns:a16="http://schemas.microsoft.com/office/drawing/2014/main" id="{DB13AAC5-E1A1-49F0-BF66-7E1284E3A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4" name="Rectangle 9">
                  <a:extLst>
                    <a:ext uri="{FF2B5EF4-FFF2-40B4-BE49-F238E27FC236}">
                      <a16:creationId xmlns:a16="http://schemas.microsoft.com/office/drawing/2014/main" id="{70D94F7F-229D-44F9-B278-F97691CAA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5" name="Group 10">
                  <a:extLst>
                    <a:ext uri="{FF2B5EF4-FFF2-40B4-BE49-F238E27FC236}">
                      <a16:creationId xmlns:a16="http://schemas.microsoft.com/office/drawing/2014/main" id="{7488C967-0E14-4EDD-B68C-E644697C28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6" name="Line 11">
                    <a:extLst>
                      <a:ext uri="{FF2B5EF4-FFF2-40B4-BE49-F238E27FC236}">
                        <a16:creationId xmlns:a16="http://schemas.microsoft.com/office/drawing/2014/main" id="{1D56AC38-EFE7-4CF2-B5D4-0815212438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Line 12">
                    <a:extLst>
                      <a:ext uri="{FF2B5EF4-FFF2-40B4-BE49-F238E27FC236}">
                        <a16:creationId xmlns:a16="http://schemas.microsoft.com/office/drawing/2014/main" id="{6435EC48-6B10-4944-B444-CB320F6CDD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Line 13">
                    <a:extLst>
                      <a:ext uri="{FF2B5EF4-FFF2-40B4-BE49-F238E27FC236}">
                        <a16:creationId xmlns:a16="http://schemas.microsoft.com/office/drawing/2014/main" id="{A08AC1D7-9271-4296-B7FD-78A3CCFBA4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9" name="Line 14">
                    <a:extLst>
                      <a:ext uri="{FF2B5EF4-FFF2-40B4-BE49-F238E27FC236}">
                        <a16:creationId xmlns:a16="http://schemas.microsoft.com/office/drawing/2014/main" id="{701CDC10-9B93-4607-8C58-29FC4271D5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2BE8BD2E-5D43-496F-A1FD-7790C9CBA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19F04-421F-4FFF-8D34-66F28258C0D0}"/>
              </a:ext>
            </a:extLst>
          </p:cNvPr>
          <p:cNvSpPr txBox="1"/>
          <p:nvPr/>
        </p:nvSpPr>
        <p:spPr>
          <a:xfrm>
            <a:off x="3257462" y="203059"/>
            <a:ext cx="5059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Pickup(B)  Stack(A, B)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 = {Pickup(A), Pickup(B), Stack (A, B), Stack(B, C)}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92" name="Group 122">
            <a:extLst>
              <a:ext uri="{FF2B5EF4-FFF2-40B4-BE49-F238E27FC236}">
                <a16:creationId xmlns:a16="http://schemas.microsoft.com/office/drawing/2014/main" id="{F86A5880-A05B-415D-B604-C4DFFE064A3A}"/>
              </a:ext>
            </a:extLst>
          </p:cNvPr>
          <p:cNvGrpSpPr>
            <a:grpSpLocks/>
          </p:cNvGrpSpPr>
          <p:nvPr/>
        </p:nvGrpSpPr>
        <p:grpSpPr bwMode="auto">
          <a:xfrm>
            <a:off x="6453533" y="1440589"/>
            <a:ext cx="1948779" cy="1707764"/>
            <a:chOff x="480" y="1008"/>
            <a:chExt cx="1109" cy="958"/>
          </a:xfrm>
        </p:grpSpPr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63E55E2B-31CE-4227-A264-AB61427C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0EDBC511-2966-4978-B8FF-34E6BD0D5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5" name="Group 5">
                <a:extLst>
                  <a:ext uri="{FF2B5EF4-FFF2-40B4-BE49-F238E27FC236}">
                    <a16:creationId xmlns:a16="http://schemas.microsoft.com/office/drawing/2014/main" id="{CC467B17-7BEA-4B3D-B644-BB337F279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7" name="Rectangle 6">
                  <a:extLst>
                    <a:ext uri="{FF2B5EF4-FFF2-40B4-BE49-F238E27FC236}">
                      <a16:creationId xmlns:a16="http://schemas.microsoft.com/office/drawing/2014/main" id="{631F4ABC-9CC2-4AF9-A846-25A16D8B2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F284A39A-FC2A-4AC0-A234-41D590737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3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EEA43B67-D145-40E6-843F-41A922E4F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00" name="Group 10">
                  <a:extLst>
                    <a:ext uri="{FF2B5EF4-FFF2-40B4-BE49-F238E27FC236}">
                      <a16:creationId xmlns:a16="http://schemas.microsoft.com/office/drawing/2014/main" id="{3656DE88-C5A7-4E3C-901E-2BD446349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1" name="Line 11">
                    <a:extLst>
                      <a:ext uri="{FF2B5EF4-FFF2-40B4-BE49-F238E27FC236}">
                        <a16:creationId xmlns:a16="http://schemas.microsoft.com/office/drawing/2014/main" id="{FF0F127D-D54E-41F2-B024-FA9B10095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Line 12">
                    <a:extLst>
                      <a:ext uri="{FF2B5EF4-FFF2-40B4-BE49-F238E27FC236}">
                        <a16:creationId xmlns:a16="http://schemas.microsoft.com/office/drawing/2014/main" id="{182F0085-486A-48B1-B945-294999C18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Line 13">
                    <a:extLst>
                      <a:ext uri="{FF2B5EF4-FFF2-40B4-BE49-F238E27FC236}">
                        <a16:creationId xmlns:a16="http://schemas.microsoft.com/office/drawing/2014/main" id="{A490D4F6-EE65-4AF3-A708-4B88D6E710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Line 14">
                    <a:extLst>
                      <a:ext uri="{FF2B5EF4-FFF2-40B4-BE49-F238E27FC236}">
                        <a16:creationId xmlns:a16="http://schemas.microsoft.com/office/drawing/2014/main" id="{BF5FDF5F-59BB-4092-85BB-311BCC2F1A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Text Box 15">
                <a:extLst>
                  <a:ext uri="{FF2B5EF4-FFF2-40B4-BE49-F238E27FC236}">
                    <a16:creationId xmlns:a16="http://schemas.microsoft.com/office/drawing/2014/main" id="{B141C5DE-DAA0-4D60-8CFF-F739C5839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5" name="Group 122">
            <a:extLst>
              <a:ext uri="{FF2B5EF4-FFF2-40B4-BE49-F238E27FC236}">
                <a16:creationId xmlns:a16="http://schemas.microsoft.com/office/drawing/2014/main" id="{0123674E-E273-4B3C-8BDB-711E7D1EF3B2}"/>
              </a:ext>
            </a:extLst>
          </p:cNvPr>
          <p:cNvGrpSpPr>
            <a:grpSpLocks/>
          </p:cNvGrpSpPr>
          <p:nvPr/>
        </p:nvGrpSpPr>
        <p:grpSpPr bwMode="auto">
          <a:xfrm>
            <a:off x="8988583" y="1445213"/>
            <a:ext cx="1948779" cy="1707764"/>
            <a:chOff x="480" y="1008"/>
            <a:chExt cx="1109" cy="958"/>
          </a:xfrm>
        </p:grpSpPr>
        <p:sp>
          <p:nvSpPr>
            <p:cNvPr id="106" name="Rectangle 113">
              <a:extLst>
                <a:ext uri="{FF2B5EF4-FFF2-40B4-BE49-F238E27FC236}">
                  <a16:creationId xmlns:a16="http://schemas.microsoft.com/office/drawing/2014/main" id="{B567E876-886B-4DEB-B7C3-AB055F6E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7" name="Group 4">
              <a:extLst>
                <a:ext uri="{FF2B5EF4-FFF2-40B4-BE49-F238E27FC236}">
                  <a16:creationId xmlns:a16="http://schemas.microsoft.com/office/drawing/2014/main" id="{6D4B08D4-E3C4-4F7C-B5E6-A007FBB07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8" name="Group 5">
                <a:extLst>
                  <a:ext uri="{FF2B5EF4-FFF2-40B4-BE49-F238E27FC236}">
                    <a16:creationId xmlns:a16="http://schemas.microsoft.com/office/drawing/2014/main" id="{7A746EBB-AC2D-49A5-87D5-6D02BD0EE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0" name="Rectangle 6">
                  <a:extLst>
                    <a:ext uri="{FF2B5EF4-FFF2-40B4-BE49-F238E27FC236}">
                      <a16:creationId xmlns:a16="http://schemas.microsoft.com/office/drawing/2014/main" id="{E718C2BA-86B8-4DC0-836A-297511A07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tangle 8">
                  <a:extLst>
                    <a:ext uri="{FF2B5EF4-FFF2-40B4-BE49-F238E27FC236}">
                      <a16:creationId xmlns:a16="http://schemas.microsoft.com/office/drawing/2014/main" id="{3EC0BE23-17E7-4915-8C7D-C18008DDA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156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12" name="Rectangle 9">
                  <a:extLst>
                    <a:ext uri="{FF2B5EF4-FFF2-40B4-BE49-F238E27FC236}">
                      <a16:creationId xmlns:a16="http://schemas.microsoft.com/office/drawing/2014/main" id="{23B5E102-19AA-4D17-A919-41119FB8B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13" name="Group 10">
                  <a:extLst>
                    <a:ext uri="{FF2B5EF4-FFF2-40B4-BE49-F238E27FC236}">
                      <a16:creationId xmlns:a16="http://schemas.microsoft.com/office/drawing/2014/main" id="{8DBEBA1C-85F6-4FFF-967F-04EB0B931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:a16="http://schemas.microsoft.com/office/drawing/2014/main" id="{AF7C22EB-75E1-470A-AF35-C767C2E602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Line 12">
                    <a:extLst>
                      <a:ext uri="{FF2B5EF4-FFF2-40B4-BE49-F238E27FC236}">
                        <a16:creationId xmlns:a16="http://schemas.microsoft.com/office/drawing/2014/main" id="{A89C3DE1-14CC-404F-A598-3B82C0D46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Line 13">
                    <a:extLst>
                      <a:ext uri="{FF2B5EF4-FFF2-40B4-BE49-F238E27FC236}">
                        <a16:creationId xmlns:a16="http://schemas.microsoft.com/office/drawing/2014/main" id="{3897725B-C6C4-4351-985E-74A8D05BCB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Line 14">
                    <a:extLst>
                      <a:ext uri="{FF2B5EF4-FFF2-40B4-BE49-F238E27FC236}">
                        <a16:creationId xmlns:a16="http://schemas.microsoft.com/office/drawing/2014/main" id="{E3EB954B-2B65-4CD1-A2A7-B7FD8304FC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9" name="Text Box 15">
                <a:extLst>
                  <a:ext uri="{FF2B5EF4-FFF2-40B4-BE49-F238E27FC236}">
                    <a16:creationId xmlns:a16="http://schemas.microsoft.com/office/drawing/2014/main" id="{BB1FBA11-42D8-426A-BE05-8B2AAC7D1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8" name="Group 122">
            <a:extLst>
              <a:ext uri="{FF2B5EF4-FFF2-40B4-BE49-F238E27FC236}">
                <a16:creationId xmlns:a16="http://schemas.microsoft.com/office/drawing/2014/main" id="{D3CDBA9C-CAF0-484A-AD4C-8BB10A4DD628}"/>
              </a:ext>
            </a:extLst>
          </p:cNvPr>
          <p:cNvGrpSpPr>
            <a:grpSpLocks/>
          </p:cNvGrpSpPr>
          <p:nvPr/>
        </p:nvGrpSpPr>
        <p:grpSpPr bwMode="auto">
          <a:xfrm>
            <a:off x="1469958" y="2892814"/>
            <a:ext cx="1948779" cy="1707764"/>
            <a:chOff x="480" y="1008"/>
            <a:chExt cx="1109" cy="958"/>
          </a:xfrm>
        </p:grpSpPr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9B784F75-5FE5-4F28-93A6-577F7EB4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0" name="Group 4">
              <a:extLst>
                <a:ext uri="{FF2B5EF4-FFF2-40B4-BE49-F238E27FC236}">
                  <a16:creationId xmlns:a16="http://schemas.microsoft.com/office/drawing/2014/main" id="{1E19872A-D5D8-4A44-9E55-584ED52B0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21" name="Group 5">
                <a:extLst>
                  <a:ext uri="{FF2B5EF4-FFF2-40B4-BE49-F238E27FC236}">
                    <a16:creationId xmlns:a16="http://schemas.microsoft.com/office/drawing/2014/main" id="{B402544D-902F-429B-9203-B4F5ABCD0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3" name="Rectangle 6">
                  <a:extLst>
                    <a:ext uri="{FF2B5EF4-FFF2-40B4-BE49-F238E27FC236}">
                      <a16:creationId xmlns:a16="http://schemas.microsoft.com/office/drawing/2014/main" id="{E35CAD78-9630-4C36-A0F7-C0ECED824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" name="Rectangle 7">
                  <a:extLst>
                    <a:ext uri="{FF2B5EF4-FFF2-40B4-BE49-F238E27FC236}">
                      <a16:creationId xmlns:a16="http://schemas.microsoft.com/office/drawing/2014/main" id="{1923072D-C704-4CF4-9C70-E9813E675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" y="155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5" name="Rectangle 8">
                  <a:extLst>
                    <a:ext uri="{FF2B5EF4-FFF2-40B4-BE49-F238E27FC236}">
                      <a16:creationId xmlns:a16="http://schemas.microsoft.com/office/drawing/2014/main" id="{0658B899-6E43-4C23-95AF-2B018989B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26" name="Group 10">
                  <a:extLst>
                    <a:ext uri="{FF2B5EF4-FFF2-40B4-BE49-F238E27FC236}">
                      <a16:creationId xmlns:a16="http://schemas.microsoft.com/office/drawing/2014/main" id="{56967C0A-60D9-451C-9C70-3B025FF771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27" name="Line 11">
                    <a:extLst>
                      <a:ext uri="{FF2B5EF4-FFF2-40B4-BE49-F238E27FC236}">
                        <a16:creationId xmlns:a16="http://schemas.microsoft.com/office/drawing/2014/main" id="{645872E6-F559-443C-9CB3-742C69291A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Line 12">
                    <a:extLst>
                      <a:ext uri="{FF2B5EF4-FFF2-40B4-BE49-F238E27FC236}">
                        <a16:creationId xmlns:a16="http://schemas.microsoft.com/office/drawing/2014/main" id="{EB7E62DC-2F73-4FD7-BCCA-25DDBD5C43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9" name="Line 13">
                    <a:extLst>
                      <a:ext uri="{FF2B5EF4-FFF2-40B4-BE49-F238E27FC236}">
                        <a16:creationId xmlns:a16="http://schemas.microsoft.com/office/drawing/2014/main" id="{82AA7A7C-1EDE-445F-9DE9-874194D24B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Line 14">
                    <a:extLst>
                      <a:ext uri="{FF2B5EF4-FFF2-40B4-BE49-F238E27FC236}">
                        <a16:creationId xmlns:a16="http://schemas.microsoft.com/office/drawing/2014/main" id="{DA82E8B1-3837-4C69-B0DD-B0580DC08E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Text Box 15">
                <a:extLst>
                  <a:ext uri="{FF2B5EF4-FFF2-40B4-BE49-F238E27FC236}">
                    <a16:creationId xmlns:a16="http://schemas.microsoft.com/office/drawing/2014/main" id="{748DCE85-2982-4ECB-9048-EDAB632A8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1" name="Group 122">
            <a:extLst>
              <a:ext uri="{FF2B5EF4-FFF2-40B4-BE49-F238E27FC236}">
                <a16:creationId xmlns:a16="http://schemas.microsoft.com/office/drawing/2014/main" id="{FBD23523-2CD0-4E60-80A7-CF7DC1AB32AB}"/>
              </a:ext>
            </a:extLst>
          </p:cNvPr>
          <p:cNvGrpSpPr>
            <a:grpSpLocks/>
          </p:cNvGrpSpPr>
          <p:nvPr/>
        </p:nvGrpSpPr>
        <p:grpSpPr bwMode="auto">
          <a:xfrm>
            <a:off x="3982182" y="2892814"/>
            <a:ext cx="1948779" cy="1707764"/>
            <a:chOff x="480" y="1008"/>
            <a:chExt cx="1109" cy="958"/>
          </a:xfrm>
        </p:grpSpPr>
        <p:sp>
          <p:nvSpPr>
            <p:cNvPr id="132" name="Rectangle 113">
              <a:extLst>
                <a:ext uri="{FF2B5EF4-FFF2-40B4-BE49-F238E27FC236}">
                  <a16:creationId xmlns:a16="http://schemas.microsoft.com/office/drawing/2014/main" id="{D4DEA034-C89D-494E-BE68-45B19AD1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up 4">
              <a:extLst>
                <a:ext uri="{FF2B5EF4-FFF2-40B4-BE49-F238E27FC236}">
                  <a16:creationId xmlns:a16="http://schemas.microsoft.com/office/drawing/2014/main" id="{9D56C4A6-C9C4-4935-8D12-042B3F6EE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34" name="Group 5">
                <a:extLst>
                  <a:ext uri="{FF2B5EF4-FFF2-40B4-BE49-F238E27FC236}">
                    <a16:creationId xmlns:a16="http://schemas.microsoft.com/office/drawing/2014/main" id="{D247E1A3-1F35-4D82-9EDE-9887D8ED6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36" name="Rectangle 6">
                  <a:extLst>
                    <a:ext uri="{FF2B5EF4-FFF2-40B4-BE49-F238E27FC236}">
                      <a16:creationId xmlns:a16="http://schemas.microsoft.com/office/drawing/2014/main" id="{C82B5326-965C-41A4-B849-76DACEDF0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7" name="Rectangle 8">
                  <a:extLst>
                    <a:ext uri="{FF2B5EF4-FFF2-40B4-BE49-F238E27FC236}">
                      <a16:creationId xmlns:a16="http://schemas.microsoft.com/office/drawing/2014/main" id="{39FCEB59-3472-491C-8EFE-3C308CAE0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38" name="Rectangle 9">
                  <a:extLst>
                    <a:ext uri="{FF2B5EF4-FFF2-40B4-BE49-F238E27FC236}">
                      <a16:creationId xmlns:a16="http://schemas.microsoft.com/office/drawing/2014/main" id="{0A43A04E-4DC9-4740-8F79-55BD46A34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39" name="Group 10">
                  <a:extLst>
                    <a:ext uri="{FF2B5EF4-FFF2-40B4-BE49-F238E27FC236}">
                      <a16:creationId xmlns:a16="http://schemas.microsoft.com/office/drawing/2014/main" id="{1F70D070-E1D4-40A3-82A7-70D5D2F26B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0" name="Line 11">
                    <a:extLst>
                      <a:ext uri="{FF2B5EF4-FFF2-40B4-BE49-F238E27FC236}">
                        <a16:creationId xmlns:a16="http://schemas.microsoft.com/office/drawing/2014/main" id="{87103AD0-369C-424B-892C-55976BEED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Line 12">
                    <a:extLst>
                      <a:ext uri="{FF2B5EF4-FFF2-40B4-BE49-F238E27FC236}">
                        <a16:creationId xmlns:a16="http://schemas.microsoft.com/office/drawing/2014/main" id="{09335944-B6FC-4AC5-827B-3A2225825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Line 13">
                    <a:extLst>
                      <a:ext uri="{FF2B5EF4-FFF2-40B4-BE49-F238E27FC236}">
                        <a16:creationId xmlns:a16="http://schemas.microsoft.com/office/drawing/2014/main" id="{DF03F0DD-8882-4809-9AC3-BD4EC796B6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Line 14">
                    <a:extLst>
                      <a:ext uri="{FF2B5EF4-FFF2-40B4-BE49-F238E27FC236}">
                        <a16:creationId xmlns:a16="http://schemas.microsoft.com/office/drawing/2014/main" id="{8F755001-C3EF-468A-A4CA-1A5405A64C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C0B11B94-BEA8-43B7-92C0-0B3A5710C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9949F2-33A6-4746-8C93-53EE2132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41915"/>
              </p:ext>
            </p:extLst>
          </p:nvPr>
        </p:nvGraphicFramePr>
        <p:xfrm>
          <a:off x="1059060" y="4350732"/>
          <a:ext cx="100738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470">
                  <a:extLst>
                    <a:ext uri="{9D8B030D-6E8A-4147-A177-3AD203B41FA5}">
                      <a16:colId xmlns:a16="http://schemas.microsoft.com/office/drawing/2014/main" val="192707233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594515778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3565325065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2403599985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27711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95449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859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Pickup(A)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Stack(A, 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Stack(B, C)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89424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413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24711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3664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331475"/>
                  </a:ext>
                </a:extLst>
              </a:tr>
            </a:tbl>
          </a:graphicData>
        </a:graphic>
      </p:graphicFrame>
      <p:grpSp>
        <p:nvGrpSpPr>
          <p:cNvPr id="144" name="Group 122">
            <a:extLst>
              <a:ext uri="{FF2B5EF4-FFF2-40B4-BE49-F238E27FC236}">
                <a16:creationId xmlns:a16="http://schemas.microsoft.com/office/drawing/2014/main" id="{6CDB5903-4320-46B4-8F4A-C0C5850C86EE}"/>
              </a:ext>
            </a:extLst>
          </p:cNvPr>
          <p:cNvGrpSpPr>
            <a:grpSpLocks/>
          </p:cNvGrpSpPr>
          <p:nvPr/>
        </p:nvGrpSpPr>
        <p:grpSpPr bwMode="auto">
          <a:xfrm>
            <a:off x="24575" y="27933"/>
            <a:ext cx="1948779" cy="1707764"/>
            <a:chOff x="480" y="1008"/>
            <a:chExt cx="1109" cy="958"/>
          </a:xfrm>
        </p:grpSpPr>
        <p:sp>
          <p:nvSpPr>
            <p:cNvPr id="145" name="Rectangle 113">
              <a:extLst>
                <a:ext uri="{FF2B5EF4-FFF2-40B4-BE49-F238E27FC236}">
                  <a16:creationId xmlns:a16="http://schemas.microsoft.com/office/drawing/2014/main" id="{9864DF6A-2C9B-4E8E-8E42-60D3B99C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4">
              <a:extLst>
                <a:ext uri="{FF2B5EF4-FFF2-40B4-BE49-F238E27FC236}">
                  <a16:creationId xmlns:a16="http://schemas.microsoft.com/office/drawing/2014/main" id="{DE8C8444-37BE-4932-AE21-62E2C354B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47" name="Group 5">
                <a:extLst>
                  <a:ext uri="{FF2B5EF4-FFF2-40B4-BE49-F238E27FC236}">
                    <a16:creationId xmlns:a16="http://schemas.microsoft.com/office/drawing/2014/main" id="{08D1DF63-23EE-42FC-9B23-73B831B94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49" name="Rectangle 6">
                  <a:extLst>
                    <a:ext uri="{FF2B5EF4-FFF2-40B4-BE49-F238E27FC236}">
                      <a16:creationId xmlns:a16="http://schemas.microsoft.com/office/drawing/2014/main" id="{440B94AA-4B85-4234-A88D-F56A44DB3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7">
                  <a:extLst>
                    <a:ext uri="{FF2B5EF4-FFF2-40B4-BE49-F238E27FC236}">
                      <a16:creationId xmlns:a16="http://schemas.microsoft.com/office/drawing/2014/main" id="{DC62568A-1857-46C0-8F84-6CA74B2C4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1" name="Rectangle 8">
                  <a:extLst>
                    <a:ext uri="{FF2B5EF4-FFF2-40B4-BE49-F238E27FC236}">
                      <a16:creationId xmlns:a16="http://schemas.microsoft.com/office/drawing/2014/main" id="{52AAFEC0-8B0C-4FF5-ADF8-06ACA6B7A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52" name="Rectangle 9">
                  <a:extLst>
                    <a:ext uri="{FF2B5EF4-FFF2-40B4-BE49-F238E27FC236}">
                      <a16:creationId xmlns:a16="http://schemas.microsoft.com/office/drawing/2014/main" id="{96A00103-C025-449D-B918-0DF631065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53" name="Group 10">
                  <a:extLst>
                    <a:ext uri="{FF2B5EF4-FFF2-40B4-BE49-F238E27FC236}">
                      <a16:creationId xmlns:a16="http://schemas.microsoft.com/office/drawing/2014/main" id="{BEC88193-1220-455E-8F72-E35999EEBD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54" name="Line 11">
                    <a:extLst>
                      <a:ext uri="{FF2B5EF4-FFF2-40B4-BE49-F238E27FC236}">
                        <a16:creationId xmlns:a16="http://schemas.microsoft.com/office/drawing/2014/main" id="{63FB8B49-D7BE-45D5-A7C4-6F39318809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Line 12">
                    <a:extLst>
                      <a:ext uri="{FF2B5EF4-FFF2-40B4-BE49-F238E27FC236}">
                        <a16:creationId xmlns:a16="http://schemas.microsoft.com/office/drawing/2014/main" id="{FB30C471-0431-40B0-AAE6-74631AD3B4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Line 13">
                    <a:extLst>
                      <a:ext uri="{FF2B5EF4-FFF2-40B4-BE49-F238E27FC236}">
                        <a16:creationId xmlns:a16="http://schemas.microsoft.com/office/drawing/2014/main" id="{AC01D9F6-C54B-42D4-9F60-C8E462685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Line 14">
                    <a:extLst>
                      <a:ext uri="{FF2B5EF4-FFF2-40B4-BE49-F238E27FC236}">
                        <a16:creationId xmlns:a16="http://schemas.microsoft.com/office/drawing/2014/main" id="{B2B95349-B9DA-4399-B592-A417B37B00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48" name="Text Box 15">
                <a:extLst>
                  <a:ext uri="{FF2B5EF4-FFF2-40B4-BE49-F238E27FC236}">
                    <a16:creationId xmlns:a16="http://schemas.microsoft.com/office/drawing/2014/main" id="{974EDFBA-6ADF-4408-9C7A-5E1DE2597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46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48CF-4064-4D11-8263-48710719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Methods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E43EB6-01F5-4174-AF89-22B21BBD9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618119"/>
              </p:ext>
            </p:extLst>
          </p:nvPr>
        </p:nvGraphicFramePr>
        <p:xfrm>
          <a:off x="1767840" y="2199641"/>
          <a:ext cx="9154160" cy="29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4433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22">
            <a:extLst>
              <a:ext uri="{FF2B5EF4-FFF2-40B4-BE49-F238E27FC236}">
                <a16:creationId xmlns:a16="http://schemas.microsoft.com/office/drawing/2014/main" id="{A894CC41-F480-44EF-9F54-E56683546340}"/>
              </a:ext>
            </a:extLst>
          </p:cNvPr>
          <p:cNvGrpSpPr>
            <a:grpSpLocks/>
          </p:cNvGrpSpPr>
          <p:nvPr/>
        </p:nvGrpSpPr>
        <p:grpSpPr bwMode="auto">
          <a:xfrm>
            <a:off x="6453533" y="287872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CC8F431F-D070-4F56-AD43-480E203D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01EBD3E7-4EE3-4F28-BFAB-29B550DB5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F4F2F779-EFBC-4317-A6F6-967CA52A6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681D35BC-FE89-4E0B-85E3-93930247C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A5D21122-2A80-49EC-8925-4717020E3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04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AADE0AB7-B70F-42C5-BCC4-319C4E05B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43" name="Group 10">
                  <a:extLst>
                    <a:ext uri="{FF2B5EF4-FFF2-40B4-BE49-F238E27FC236}">
                      <a16:creationId xmlns:a16="http://schemas.microsoft.com/office/drawing/2014/main" id="{D598081A-6AB4-49D5-8D09-7A3DFC6AF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4" name="Line 11">
                    <a:extLst>
                      <a:ext uri="{FF2B5EF4-FFF2-40B4-BE49-F238E27FC236}">
                        <a16:creationId xmlns:a16="http://schemas.microsoft.com/office/drawing/2014/main" id="{AC57BA4F-9DBE-451D-8A1E-817BB7633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Line 12">
                    <a:extLst>
                      <a:ext uri="{FF2B5EF4-FFF2-40B4-BE49-F238E27FC236}">
                        <a16:creationId xmlns:a16="http://schemas.microsoft.com/office/drawing/2014/main" id="{9B89FB22-3550-4BF8-B222-D7CDA2524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Line 13">
                    <a:extLst>
                      <a:ext uri="{FF2B5EF4-FFF2-40B4-BE49-F238E27FC236}">
                        <a16:creationId xmlns:a16="http://schemas.microsoft.com/office/drawing/2014/main" id="{400AA039-D54F-4878-B9C0-0421E9B920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4">
                    <a:extLst>
                      <a:ext uri="{FF2B5EF4-FFF2-40B4-BE49-F238E27FC236}">
                        <a16:creationId xmlns:a16="http://schemas.microsoft.com/office/drawing/2014/main" id="{728138E9-5C86-4541-93CF-BDCF4A3A1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FA8486DD-53A9-4755-BB93-6D8516C0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8" name="Group 122">
            <a:extLst>
              <a:ext uri="{FF2B5EF4-FFF2-40B4-BE49-F238E27FC236}">
                <a16:creationId xmlns:a16="http://schemas.microsoft.com/office/drawing/2014/main" id="{C02F594F-7406-4F08-A64E-EB23109DCFA3}"/>
              </a:ext>
            </a:extLst>
          </p:cNvPr>
          <p:cNvGrpSpPr>
            <a:grpSpLocks/>
          </p:cNvGrpSpPr>
          <p:nvPr/>
        </p:nvGrpSpPr>
        <p:grpSpPr bwMode="auto">
          <a:xfrm>
            <a:off x="8988583" y="2883345"/>
            <a:ext cx="1948779" cy="1707764"/>
            <a:chOff x="480" y="1008"/>
            <a:chExt cx="1109" cy="958"/>
          </a:xfrm>
        </p:grpSpPr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C0511D4F-2FAC-4D99-8CA0-CF6DCF72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9F4AA541-CA00-4206-8447-9DAF44E26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7C152064-F72D-4030-95E8-2B1CF375E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44F198D-E5CA-4C84-930C-FFB7EA86D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tangle 8">
                  <a:extLst>
                    <a:ext uri="{FF2B5EF4-FFF2-40B4-BE49-F238E27FC236}">
                      <a16:creationId xmlns:a16="http://schemas.microsoft.com/office/drawing/2014/main" id="{0BC515A9-16DB-4E69-AFD3-3F6016AC9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6" name="Rectangle 9">
                  <a:extLst>
                    <a:ext uri="{FF2B5EF4-FFF2-40B4-BE49-F238E27FC236}">
                      <a16:creationId xmlns:a16="http://schemas.microsoft.com/office/drawing/2014/main" id="{7504E49F-F4FA-4D04-A3DE-2756554A0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7" name="Group 10">
                  <a:extLst>
                    <a:ext uri="{FF2B5EF4-FFF2-40B4-BE49-F238E27FC236}">
                      <a16:creationId xmlns:a16="http://schemas.microsoft.com/office/drawing/2014/main" id="{77838284-885D-429D-8AA5-7FB0BCF5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8" name="Line 11">
                    <a:extLst>
                      <a:ext uri="{FF2B5EF4-FFF2-40B4-BE49-F238E27FC236}">
                        <a16:creationId xmlns:a16="http://schemas.microsoft.com/office/drawing/2014/main" id="{27A36ADD-32C6-4E30-890B-91738F416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2">
                    <a:extLst>
                      <a:ext uri="{FF2B5EF4-FFF2-40B4-BE49-F238E27FC236}">
                        <a16:creationId xmlns:a16="http://schemas.microsoft.com/office/drawing/2014/main" id="{24DCA75A-4CC7-43EC-8235-FC35687258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Line 13">
                    <a:extLst>
                      <a:ext uri="{FF2B5EF4-FFF2-40B4-BE49-F238E27FC236}">
                        <a16:creationId xmlns:a16="http://schemas.microsoft.com/office/drawing/2014/main" id="{81CCC77F-9BE6-4A68-86E7-B4C284125D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4">
                    <a:extLst>
                      <a:ext uri="{FF2B5EF4-FFF2-40B4-BE49-F238E27FC236}">
                        <a16:creationId xmlns:a16="http://schemas.microsoft.com/office/drawing/2014/main" id="{CA10262B-D871-4995-9AD3-B49810501A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59303B18-ECB0-457C-A093-174C24B49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122">
            <a:extLst>
              <a:ext uri="{FF2B5EF4-FFF2-40B4-BE49-F238E27FC236}">
                <a16:creationId xmlns:a16="http://schemas.microsoft.com/office/drawing/2014/main" id="{913C9F47-8245-4D2F-8FF4-973EEE2907CB}"/>
              </a:ext>
            </a:extLst>
          </p:cNvPr>
          <p:cNvGrpSpPr>
            <a:grpSpLocks/>
          </p:cNvGrpSpPr>
          <p:nvPr/>
        </p:nvGrpSpPr>
        <p:grpSpPr bwMode="auto">
          <a:xfrm>
            <a:off x="3970589" y="1437888"/>
            <a:ext cx="1948779" cy="1707764"/>
            <a:chOff x="480" y="1008"/>
            <a:chExt cx="1109" cy="958"/>
          </a:xfrm>
        </p:grpSpPr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B63B6F10-066A-4B41-9E9D-94882B13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36FB9B7C-DB8E-4ADA-AFC5-A3AD2B214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7" name="Group 5">
                <a:extLst>
                  <a:ext uri="{FF2B5EF4-FFF2-40B4-BE49-F238E27FC236}">
                    <a16:creationId xmlns:a16="http://schemas.microsoft.com/office/drawing/2014/main" id="{2809A0ED-7D8F-441C-A721-BEC63765C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80FDEE63-6B1F-489C-9E14-F8B5C98F7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7">
                  <a:extLst>
                    <a:ext uri="{FF2B5EF4-FFF2-40B4-BE49-F238E27FC236}">
                      <a16:creationId xmlns:a16="http://schemas.microsoft.com/office/drawing/2014/main" id="{B80613B6-35CB-4D84-8631-DE3CA8AC2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3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1BFA361B-A39D-4BCA-BA89-239ED53D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72" name="Group 10">
                  <a:extLst>
                    <a:ext uri="{FF2B5EF4-FFF2-40B4-BE49-F238E27FC236}">
                      <a16:creationId xmlns:a16="http://schemas.microsoft.com/office/drawing/2014/main" id="{EC782172-BA71-42FD-8D9D-898557571D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3" name="Line 11">
                    <a:extLst>
                      <a:ext uri="{FF2B5EF4-FFF2-40B4-BE49-F238E27FC236}">
                        <a16:creationId xmlns:a16="http://schemas.microsoft.com/office/drawing/2014/main" id="{5195229C-F639-421B-AD88-CFE8745C0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Line 12">
                    <a:extLst>
                      <a:ext uri="{FF2B5EF4-FFF2-40B4-BE49-F238E27FC236}">
                        <a16:creationId xmlns:a16="http://schemas.microsoft.com/office/drawing/2014/main" id="{EDE99A3A-D75A-420C-A09C-A4010E7D5C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3">
                    <a:extLst>
                      <a:ext uri="{FF2B5EF4-FFF2-40B4-BE49-F238E27FC236}">
                        <a16:creationId xmlns:a16="http://schemas.microsoft.com/office/drawing/2014/main" id="{722FFD3B-9EAE-4F83-8BEB-E462E5F924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4">
                    <a:extLst>
                      <a:ext uri="{FF2B5EF4-FFF2-40B4-BE49-F238E27FC236}">
                        <a16:creationId xmlns:a16="http://schemas.microsoft.com/office/drawing/2014/main" id="{8FBA7CB2-082C-4508-B9DC-1A00775A12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F2BC6526-564A-4337-AF08-733E2AF3C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7" name="Group 122">
            <a:extLst>
              <a:ext uri="{FF2B5EF4-FFF2-40B4-BE49-F238E27FC236}">
                <a16:creationId xmlns:a16="http://schemas.microsoft.com/office/drawing/2014/main" id="{ACACA6A0-CB65-4ADE-BFA5-4091D922B978}"/>
              </a:ext>
            </a:extLst>
          </p:cNvPr>
          <p:cNvGrpSpPr>
            <a:grpSpLocks/>
          </p:cNvGrpSpPr>
          <p:nvPr/>
        </p:nvGrpSpPr>
        <p:grpSpPr bwMode="auto">
          <a:xfrm>
            <a:off x="1463773" y="1437888"/>
            <a:ext cx="1948779" cy="1707764"/>
            <a:chOff x="480" y="1008"/>
            <a:chExt cx="1109" cy="958"/>
          </a:xfrm>
        </p:grpSpPr>
        <p:sp>
          <p:nvSpPr>
            <p:cNvPr id="78" name="Rectangle 113">
              <a:extLst>
                <a:ext uri="{FF2B5EF4-FFF2-40B4-BE49-F238E27FC236}">
                  <a16:creationId xmlns:a16="http://schemas.microsoft.com/office/drawing/2014/main" id="{9178A298-A9F9-4F09-BE06-35A7C2D5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9" name="Group 4">
              <a:extLst>
                <a:ext uri="{FF2B5EF4-FFF2-40B4-BE49-F238E27FC236}">
                  <a16:creationId xmlns:a16="http://schemas.microsoft.com/office/drawing/2014/main" id="{54454C9F-C44C-4292-93B7-49EADEBB7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0" name="Group 5">
                <a:extLst>
                  <a:ext uri="{FF2B5EF4-FFF2-40B4-BE49-F238E27FC236}">
                    <a16:creationId xmlns:a16="http://schemas.microsoft.com/office/drawing/2014/main" id="{9F0AC19A-B81B-4E02-BF6C-9482F60786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2" name="Rectangle 6">
                  <a:extLst>
                    <a:ext uri="{FF2B5EF4-FFF2-40B4-BE49-F238E27FC236}">
                      <a16:creationId xmlns:a16="http://schemas.microsoft.com/office/drawing/2014/main" id="{3ADAEE96-B983-48B6-9DB6-FD7FBD21F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tangle 8">
                  <a:extLst>
                    <a:ext uri="{FF2B5EF4-FFF2-40B4-BE49-F238E27FC236}">
                      <a16:creationId xmlns:a16="http://schemas.microsoft.com/office/drawing/2014/main" id="{DB13AAC5-E1A1-49F0-BF66-7E1284E3A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4" name="Rectangle 9">
                  <a:extLst>
                    <a:ext uri="{FF2B5EF4-FFF2-40B4-BE49-F238E27FC236}">
                      <a16:creationId xmlns:a16="http://schemas.microsoft.com/office/drawing/2014/main" id="{70D94F7F-229D-44F9-B278-F97691CAA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5" name="Group 10">
                  <a:extLst>
                    <a:ext uri="{FF2B5EF4-FFF2-40B4-BE49-F238E27FC236}">
                      <a16:creationId xmlns:a16="http://schemas.microsoft.com/office/drawing/2014/main" id="{7488C967-0E14-4EDD-B68C-E644697C28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6" name="Line 11">
                    <a:extLst>
                      <a:ext uri="{FF2B5EF4-FFF2-40B4-BE49-F238E27FC236}">
                        <a16:creationId xmlns:a16="http://schemas.microsoft.com/office/drawing/2014/main" id="{1D56AC38-EFE7-4CF2-B5D4-0815212438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Line 12">
                    <a:extLst>
                      <a:ext uri="{FF2B5EF4-FFF2-40B4-BE49-F238E27FC236}">
                        <a16:creationId xmlns:a16="http://schemas.microsoft.com/office/drawing/2014/main" id="{6435EC48-6B10-4944-B444-CB320F6CDD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Line 13">
                    <a:extLst>
                      <a:ext uri="{FF2B5EF4-FFF2-40B4-BE49-F238E27FC236}">
                        <a16:creationId xmlns:a16="http://schemas.microsoft.com/office/drawing/2014/main" id="{A08AC1D7-9271-4296-B7FD-78A3CCFBA4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9" name="Line 14">
                    <a:extLst>
                      <a:ext uri="{FF2B5EF4-FFF2-40B4-BE49-F238E27FC236}">
                        <a16:creationId xmlns:a16="http://schemas.microsoft.com/office/drawing/2014/main" id="{701CDC10-9B93-4607-8C58-29FC4271D5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2BE8BD2E-5D43-496F-A1FD-7790C9CBA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19F04-421F-4FFF-8D34-66F28258C0D0}"/>
              </a:ext>
            </a:extLst>
          </p:cNvPr>
          <p:cNvSpPr txBox="1"/>
          <p:nvPr/>
        </p:nvSpPr>
        <p:spPr>
          <a:xfrm>
            <a:off x="3257462" y="203059"/>
            <a:ext cx="5059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Pickup(B)  Pickup(A)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 = {Pickup(B), Pickup(A), Stack A, B), Stack(B, C)}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92" name="Group 122">
            <a:extLst>
              <a:ext uri="{FF2B5EF4-FFF2-40B4-BE49-F238E27FC236}">
                <a16:creationId xmlns:a16="http://schemas.microsoft.com/office/drawing/2014/main" id="{F86A5880-A05B-415D-B604-C4DFFE064A3A}"/>
              </a:ext>
            </a:extLst>
          </p:cNvPr>
          <p:cNvGrpSpPr>
            <a:grpSpLocks/>
          </p:cNvGrpSpPr>
          <p:nvPr/>
        </p:nvGrpSpPr>
        <p:grpSpPr bwMode="auto">
          <a:xfrm>
            <a:off x="6453533" y="1440589"/>
            <a:ext cx="1948779" cy="1707764"/>
            <a:chOff x="480" y="1008"/>
            <a:chExt cx="1109" cy="958"/>
          </a:xfrm>
        </p:grpSpPr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63E55E2B-31CE-4227-A264-AB61427C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0EDBC511-2966-4978-B8FF-34E6BD0D5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5" name="Group 5">
                <a:extLst>
                  <a:ext uri="{FF2B5EF4-FFF2-40B4-BE49-F238E27FC236}">
                    <a16:creationId xmlns:a16="http://schemas.microsoft.com/office/drawing/2014/main" id="{CC467B17-7BEA-4B3D-B644-BB337F279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7" name="Rectangle 6">
                  <a:extLst>
                    <a:ext uri="{FF2B5EF4-FFF2-40B4-BE49-F238E27FC236}">
                      <a16:creationId xmlns:a16="http://schemas.microsoft.com/office/drawing/2014/main" id="{631F4ABC-9CC2-4AF9-A846-25A16D8B2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F284A39A-FC2A-4AC0-A234-41D590737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3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EEA43B67-D145-40E6-843F-41A922E4F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00" name="Group 10">
                  <a:extLst>
                    <a:ext uri="{FF2B5EF4-FFF2-40B4-BE49-F238E27FC236}">
                      <a16:creationId xmlns:a16="http://schemas.microsoft.com/office/drawing/2014/main" id="{3656DE88-C5A7-4E3C-901E-2BD446349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1" name="Line 11">
                    <a:extLst>
                      <a:ext uri="{FF2B5EF4-FFF2-40B4-BE49-F238E27FC236}">
                        <a16:creationId xmlns:a16="http://schemas.microsoft.com/office/drawing/2014/main" id="{FF0F127D-D54E-41F2-B024-FA9B10095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Line 12">
                    <a:extLst>
                      <a:ext uri="{FF2B5EF4-FFF2-40B4-BE49-F238E27FC236}">
                        <a16:creationId xmlns:a16="http://schemas.microsoft.com/office/drawing/2014/main" id="{182F0085-486A-48B1-B945-294999C18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Line 13">
                    <a:extLst>
                      <a:ext uri="{FF2B5EF4-FFF2-40B4-BE49-F238E27FC236}">
                        <a16:creationId xmlns:a16="http://schemas.microsoft.com/office/drawing/2014/main" id="{A490D4F6-EE65-4AF3-A708-4B88D6E710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Line 14">
                    <a:extLst>
                      <a:ext uri="{FF2B5EF4-FFF2-40B4-BE49-F238E27FC236}">
                        <a16:creationId xmlns:a16="http://schemas.microsoft.com/office/drawing/2014/main" id="{BF5FDF5F-59BB-4092-85BB-311BCC2F1A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Text Box 15">
                <a:extLst>
                  <a:ext uri="{FF2B5EF4-FFF2-40B4-BE49-F238E27FC236}">
                    <a16:creationId xmlns:a16="http://schemas.microsoft.com/office/drawing/2014/main" id="{B141C5DE-DAA0-4D60-8CFF-F739C5839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5" name="Group 122">
            <a:extLst>
              <a:ext uri="{FF2B5EF4-FFF2-40B4-BE49-F238E27FC236}">
                <a16:creationId xmlns:a16="http://schemas.microsoft.com/office/drawing/2014/main" id="{0123674E-E273-4B3C-8BDB-711E7D1EF3B2}"/>
              </a:ext>
            </a:extLst>
          </p:cNvPr>
          <p:cNvGrpSpPr>
            <a:grpSpLocks/>
          </p:cNvGrpSpPr>
          <p:nvPr/>
        </p:nvGrpSpPr>
        <p:grpSpPr bwMode="auto">
          <a:xfrm>
            <a:off x="8988583" y="1445213"/>
            <a:ext cx="1948779" cy="1707764"/>
            <a:chOff x="480" y="1008"/>
            <a:chExt cx="1109" cy="958"/>
          </a:xfrm>
        </p:grpSpPr>
        <p:sp>
          <p:nvSpPr>
            <p:cNvPr id="106" name="Rectangle 113">
              <a:extLst>
                <a:ext uri="{FF2B5EF4-FFF2-40B4-BE49-F238E27FC236}">
                  <a16:creationId xmlns:a16="http://schemas.microsoft.com/office/drawing/2014/main" id="{B567E876-886B-4DEB-B7C3-AB055F6E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7" name="Group 4">
              <a:extLst>
                <a:ext uri="{FF2B5EF4-FFF2-40B4-BE49-F238E27FC236}">
                  <a16:creationId xmlns:a16="http://schemas.microsoft.com/office/drawing/2014/main" id="{6D4B08D4-E3C4-4F7C-B5E6-A007FBB07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8" name="Group 5">
                <a:extLst>
                  <a:ext uri="{FF2B5EF4-FFF2-40B4-BE49-F238E27FC236}">
                    <a16:creationId xmlns:a16="http://schemas.microsoft.com/office/drawing/2014/main" id="{7A746EBB-AC2D-49A5-87D5-6D02BD0EE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0" name="Rectangle 6">
                  <a:extLst>
                    <a:ext uri="{FF2B5EF4-FFF2-40B4-BE49-F238E27FC236}">
                      <a16:creationId xmlns:a16="http://schemas.microsoft.com/office/drawing/2014/main" id="{E718C2BA-86B8-4DC0-836A-297511A07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tangle 8">
                  <a:extLst>
                    <a:ext uri="{FF2B5EF4-FFF2-40B4-BE49-F238E27FC236}">
                      <a16:creationId xmlns:a16="http://schemas.microsoft.com/office/drawing/2014/main" id="{3EC0BE23-17E7-4915-8C7D-C18008DDA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156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12" name="Rectangle 9">
                  <a:extLst>
                    <a:ext uri="{FF2B5EF4-FFF2-40B4-BE49-F238E27FC236}">
                      <a16:creationId xmlns:a16="http://schemas.microsoft.com/office/drawing/2014/main" id="{23B5E102-19AA-4D17-A919-41119FB8B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13" name="Group 10">
                  <a:extLst>
                    <a:ext uri="{FF2B5EF4-FFF2-40B4-BE49-F238E27FC236}">
                      <a16:creationId xmlns:a16="http://schemas.microsoft.com/office/drawing/2014/main" id="{8DBEBA1C-85F6-4FFF-967F-04EB0B931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:a16="http://schemas.microsoft.com/office/drawing/2014/main" id="{AF7C22EB-75E1-470A-AF35-C767C2E602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Line 12">
                    <a:extLst>
                      <a:ext uri="{FF2B5EF4-FFF2-40B4-BE49-F238E27FC236}">
                        <a16:creationId xmlns:a16="http://schemas.microsoft.com/office/drawing/2014/main" id="{A89C3DE1-14CC-404F-A598-3B82C0D46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Line 13">
                    <a:extLst>
                      <a:ext uri="{FF2B5EF4-FFF2-40B4-BE49-F238E27FC236}">
                        <a16:creationId xmlns:a16="http://schemas.microsoft.com/office/drawing/2014/main" id="{3897725B-C6C4-4351-985E-74A8D05BCB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Line 14">
                    <a:extLst>
                      <a:ext uri="{FF2B5EF4-FFF2-40B4-BE49-F238E27FC236}">
                        <a16:creationId xmlns:a16="http://schemas.microsoft.com/office/drawing/2014/main" id="{E3EB954B-2B65-4CD1-A2A7-B7FD8304FC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9" name="Text Box 15">
                <a:extLst>
                  <a:ext uri="{FF2B5EF4-FFF2-40B4-BE49-F238E27FC236}">
                    <a16:creationId xmlns:a16="http://schemas.microsoft.com/office/drawing/2014/main" id="{BB1FBA11-42D8-426A-BE05-8B2AAC7D1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8" name="Group 122">
            <a:extLst>
              <a:ext uri="{FF2B5EF4-FFF2-40B4-BE49-F238E27FC236}">
                <a16:creationId xmlns:a16="http://schemas.microsoft.com/office/drawing/2014/main" id="{D3CDBA9C-CAF0-484A-AD4C-8BB10A4DD628}"/>
              </a:ext>
            </a:extLst>
          </p:cNvPr>
          <p:cNvGrpSpPr>
            <a:grpSpLocks/>
          </p:cNvGrpSpPr>
          <p:nvPr/>
        </p:nvGrpSpPr>
        <p:grpSpPr bwMode="auto">
          <a:xfrm>
            <a:off x="3979478" y="2892814"/>
            <a:ext cx="1948779" cy="1707764"/>
            <a:chOff x="480" y="1008"/>
            <a:chExt cx="1109" cy="958"/>
          </a:xfrm>
        </p:grpSpPr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9B784F75-5FE5-4F28-93A6-577F7EB4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0" name="Group 4">
              <a:extLst>
                <a:ext uri="{FF2B5EF4-FFF2-40B4-BE49-F238E27FC236}">
                  <a16:creationId xmlns:a16="http://schemas.microsoft.com/office/drawing/2014/main" id="{1E19872A-D5D8-4A44-9E55-584ED52B0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21" name="Group 5">
                <a:extLst>
                  <a:ext uri="{FF2B5EF4-FFF2-40B4-BE49-F238E27FC236}">
                    <a16:creationId xmlns:a16="http://schemas.microsoft.com/office/drawing/2014/main" id="{B402544D-902F-429B-9203-B4F5ABCD0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3" name="Rectangle 6">
                  <a:extLst>
                    <a:ext uri="{FF2B5EF4-FFF2-40B4-BE49-F238E27FC236}">
                      <a16:creationId xmlns:a16="http://schemas.microsoft.com/office/drawing/2014/main" id="{E35CAD78-9630-4C36-A0F7-C0ECED824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" name="Rectangle 7">
                  <a:extLst>
                    <a:ext uri="{FF2B5EF4-FFF2-40B4-BE49-F238E27FC236}">
                      <a16:creationId xmlns:a16="http://schemas.microsoft.com/office/drawing/2014/main" id="{1923072D-C704-4CF4-9C70-E9813E675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" y="155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5" name="Rectangle 8">
                  <a:extLst>
                    <a:ext uri="{FF2B5EF4-FFF2-40B4-BE49-F238E27FC236}">
                      <a16:creationId xmlns:a16="http://schemas.microsoft.com/office/drawing/2014/main" id="{0658B899-6E43-4C23-95AF-2B018989B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26" name="Group 10">
                  <a:extLst>
                    <a:ext uri="{FF2B5EF4-FFF2-40B4-BE49-F238E27FC236}">
                      <a16:creationId xmlns:a16="http://schemas.microsoft.com/office/drawing/2014/main" id="{56967C0A-60D9-451C-9C70-3B025FF771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27" name="Line 11">
                    <a:extLst>
                      <a:ext uri="{FF2B5EF4-FFF2-40B4-BE49-F238E27FC236}">
                        <a16:creationId xmlns:a16="http://schemas.microsoft.com/office/drawing/2014/main" id="{645872E6-F559-443C-9CB3-742C69291A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Line 12">
                    <a:extLst>
                      <a:ext uri="{FF2B5EF4-FFF2-40B4-BE49-F238E27FC236}">
                        <a16:creationId xmlns:a16="http://schemas.microsoft.com/office/drawing/2014/main" id="{EB7E62DC-2F73-4FD7-BCCA-25DDBD5C43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9" name="Line 13">
                    <a:extLst>
                      <a:ext uri="{FF2B5EF4-FFF2-40B4-BE49-F238E27FC236}">
                        <a16:creationId xmlns:a16="http://schemas.microsoft.com/office/drawing/2014/main" id="{82AA7A7C-1EDE-445F-9DE9-874194D24B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Line 14">
                    <a:extLst>
                      <a:ext uri="{FF2B5EF4-FFF2-40B4-BE49-F238E27FC236}">
                        <a16:creationId xmlns:a16="http://schemas.microsoft.com/office/drawing/2014/main" id="{DA82E8B1-3837-4C69-B0DD-B0580DC08E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Text Box 15">
                <a:extLst>
                  <a:ext uri="{FF2B5EF4-FFF2-40B4-BE49-F238E27FC236}">
                    <a16:creationId xmlns:a16="http://schemas.microsoft.com/office/drawing/2014/main" id="{748DCE85-2982-4ECB-9048-EDAB632A8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1" name="Group 122">
            <a:extLst>
              <a:ext uri="{FF2B5EF4-FFF2-40B4-BE49-F238E27FC236}">
                <a16:creationId xmlns:a16="http://schemas.microsoft.com/office/drawing/2014/main" id="{FBD23523-2CD0-4E60-80A7-CF7DC1AB32AB}"/>
              </a:ext>
            </a:extLst>
          </p:cNvPr>
          <p:cNvGrpSpPr>
            <a:grpSpLocks/>
          </p:cNvGrpSpPr>
          <p:nvPr/>
        </p:nvGrpSpPr>
        <p:grpSpPr bwMode="auto">
          <a:xfrm>
            <a:off x="1472662" y="2892814"/>
            <a:ext cx="1948779" cy="1707764"/>
            <a:chOff x="480" y="1008"/>
            <a:chExt cx="1109" cy="958"/>
          </a:xfrm>
        </p:grpSpPr>
        <p:sp>
          <p:nvSpPr>
            <p:cNvPr id="132" name="Rectangle 113">
              <a:extLst>
                <a:ext uri="{FF2B5EF4-FFF2-40B4-BE49-F238E27FC236}">
                  <a16:creationId xmlns:a16="http://schemas.microsoft.com/office/drawing/2014/main" id="{D4DEA034-C89D-494E-BE68-45B19AD1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up 4">
              <a:extLst>
                <a:ext uri="{FF2B5EF4-FFF2-40B4-BE49-F238E27FC236}">
                  <a16:creationId xmlns:a16="http://schemas.microsoft.com/office/drawing/2014/main" id="{9D56C4A6-C9C4-4935-8D12-042B3F6EE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34" name="Group 5">
                <a:extLst>
                  <a:ext uri="{FF2B5EF4-FFF2-40B4-BE49-F238E27FC236}">
                    <a16:creationId xmlns:a16="http://schemas.microsoft.com/office/drawing/2014/main" id="{D247E1A3-1F35-4D82-9EDE-9887D8ED6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36" name="Rectangle 6">
                  <a:extLst>
                    <a:ext uri="{FF2B5EF4-FFF2-40B4-BE49-F238E27FC236}">
                      <a16:creationId xmlns:a16="http://schemas.microsoft.com/office/drawing/2014/main" id="{C82B5326-965C-41A4-B849-76DACEDF0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7" name="Rectangle 8">
                  <a:extLst>
                    <a:ext uri="{FF2B5EF4-FFF2-40B4-BE49-F238E27FC236}">
                      <a16:creationId xmlns:a16="http://schemas.microsoft.com/office/drawing/2014/main" id="{39FCEB59-3472-491C-8EFE-3C308CAE0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38" name="Rectangle 9">
                  <a:extLst>
                    <a:ext uri="{FF2B5EF4-FFF2-40B4-BE49-F238E27FC236}">
                      <a16:creationId xmlns:a16="http://schemas.microsoft.com/office/drawing/2014/main" id="{0A43A04E-4DC9-4740-8F79-55BD46A34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39" name="Group 10">
                  <a:extLst>
                    <a:ext uri="{FF2B5EF4-FFF2-40B4-BE49-F238E27FC236}">
                      <a16:creationId xmlns:a16="http://schemas.microsoft.com/office/drawing/2014/main" id="{1F70D070-E1D4-40A3-82A7-70D5D2F26B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0" name="Line 11">
                    <a:extLst>
                      <a:ext uri="{FF2B5EF4-FFF2-40B4-BE49-F238E27FC236}">
                        <a16:creationId xmlns:a16="http://schemas.microsoft.com/office/drawing/2014/main" id="{87103AD0-369C-424B-892C-55976BEED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Line 12">
                    <a:extLst>
                      <a:ext uri="{FF2B5EF4-FFF2-40B4-BE49-F238E27FC236}">
                        <a16:creationId xmlns:a16="http://schemas.microsoft.com/office/drawing/2014/main" id="{09335944-B6FC-4AC5-827B-3A2225825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Line 13">
                    <a:extLst>
                      <a:ext uri="{FF2B5EF4-FFF2-40B4-BE49-F238E27FC236}">
                        <a16:creationId xmlns:a16="http://schemas.microsoft.com/office/drawing/2014/main" id="{DF03F0DD-8882-4809-9AC3-BD4EC796B6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Line 14">
                    <a:extLst>
                      <a:ext uri="{FF2B5EF4-FFF2-40B4-BE49-F238E27FC236}">
                        <a16:creationId xmlns:a16="http://schemas.microsoft.com/office/drawing/2014/main" id="{8F755001-C3EF-468A-A4CA-1A5405A64C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C0B11B94-BEA8-43B7-92C0-0B3A5710C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9949F2-33A6-4746-8C93-53EE2132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01561"/>
              </p:ext>
            </p:extLst>
          </p:nvPr>
        </p:nvGraphicFramePr>
        <p:xfrm>
          <a:off x="1059060" y="4350732"/>
          <a:ext cx="100738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470">
                  <a:extLst>
                    <a:ext uri="{9D8B030D-6E8A-4147-A177-3AD203B41FA5}">
                      <a16:colId xmlns:a16="http://schemas.microsoft.com/office/drawing/2014/main" val="192707233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594515778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3565325065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2403599985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27711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95449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859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Pickup(A)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Stack(A, 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Stack(B, C)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89424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413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24711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3664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331475"/>
                  </a:ext>
                </a:extLst>
              </a:tr>
            </a:tbl>
          </a:graphicData>
        </a:graphic>
      </p:graphicFrame>
      <p:grpSp>
        <p:nvGrpSpPr>
          <p:cNvPr id="144" name="Group 122">
            <a:extLst>
              <a:ext uri="{FF2B5EF4-FFF2-40B4-BE49-F238E27FC236}">
                <a16:creationId xmlns:a16="http://schemas.microsoft.com/office/drawing/2014/main" id="{6CDB5903-4320-46B4-8F4A-C0C5850C86EE}"/>
              </a:ext>
            </a:extLst>
          </p:cNvPr>
          <p:cNvGrpSpPr>
            <a:grpSpLocks/>
          </p:cNvGrpSpPr>
          <p:nvPr/>
        </p:nvGrpSpPr>
        <p:grpSpPr bwMode="auto">
          <a:xfrm>
            <a:off x="24575" y="27933"/>
            <a:ext cx="1948779" cy="1707764"/>
            <a:chOff x="480" y="1008"/>
            <a:chExt cx="1109" cy="958"/>
          </a:xfrm>
        </p:grpSpPr>
        <p:sp>
          <p:nvSpPr>
            <p:cNvPr id="145" name="Rectangle 113">
              <a:extLst>
                <a:ext uri="{FF2B5EF4-FFF2-40B4-BE49-F238E27FC236}">
                  <a16:creationId xmlns:a16="http://schemas.microsoft.com/office/drawing/2014/main" id="{9864DF6A-2C9B-4E8E-8E42-60D3B99C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4">
              <a:extLst>
                <a:ext uri="{FF2B5EF4-FFF2-40B4-BE49-F238E27FC236}">
                  <a16:creationId xmlns:a16="http://schemas.microsoft.com/office/drawing/2014/main" id="{DE8C8444-37BE-4932-AE21-62E2C354B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47" name="Group 5">
                <a:extLst>
                  <a:ext uri="{FF2B5EF4-FFF2-40B4-BE49-F238E27FC236}">
                    <a16:creationId xmlns:a16="http://schemas.microsoft.com/office/drawing/2014/main" id="{08D1DF63-23EE-42FC-9B23-73B831B94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49" name="Rectangle 6">
                  <a:extLst>
                    <a:ext uri="{FF2B5EF4-FFF2-40B4-BE49-F238E27FC236}">
                      <a16:creationId xmlns:a16="http://schemas.microsoft.com/office/drawing/2014/main" id="{440B94AA-4B85-4234-A88D-F56A44DB3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7">
                  <a:extLst>
                    <a:ext uri="{FF2B5EF4-FFF2-40B4-BE49-F238E27FC236}">
                      <a16:creationId xmlns:a16="http://schemas.microsoft.com/office/drawing/2014/main" id="{DC62568A-1857-46C0-8F84-6CA74B2C4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1" name="Rectangle 8">
                  <a:extLst>
                    <a:ext uri="{FF2B5EF4-FFF2-40B4-BE49-F238E27FC236}">
                      <a16:creationId xmlns:a16="http://schemas.microsoft.com/office/drawing/2014/main" id="{52AAFEC0-8B0C-4FF5-ADF8-06ACA6B7A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52" name="Rectangle 9">
                  <a:extLst>
                    <a:ext uri="{FF2B5EF4-FFF2-40B4-BE49-F238E27FC236}">
                      <a16:creationId xmlns:a16="http://schemas.microsoft.com/office/drawing/2014/main" id="{96A00103-C025-449D-B918-0DF631065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53" name="Group 10">
                  <a:extLst>
                    <a:ext uri="{FF2B5EF4-FFF2-40B4-BE49-F238E27FC236}">
                      <a16:creationId xmlns:a16="http://schemas.microsoft.com/office/drawing/2014/main" id="{BEC88193-1220-455E-8F72-E35999EEBD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54" name="Line 11">
                    <a:extLst>
                      <a:ext uri="{FF2B5EF4-FFF2-40B4-BE49-F238E27FC236}">
                        <a16:creationId xmlns:a16="http://schemas.microsoft.com/office/drawing/2014/main" id="{63FB8B49-D7BE-45D5-A7C4-6F39318809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Line 12">
                    <a:extLst>
                      <a:ext uri="{FF2B5EF4-FFF2-40B4-BE49-F238E27FC236}">
                        <a16:creationId xmlns:a16="http://schemas.microsoft.com/office/drawing/2014/main" id="{FB30C471-0431-40B0-AAE6-74631AD3B4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Line 13">
                    <a:extLst>
                      <a:ext uri="{FF2B5EF4-FFF2-40B4-BE49-F238E27FC236}">
                        <a16:creationId xmlns:a16="http://schemas.microsoft.com/office/drawing/2014/main" id="{AC01D9F6-C54B-42D4-9F60-C8E462685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Line 14">
                    <a:extLst>
                      <a:ext uri="{FF2B5EF4-FFF2-40B4-BE49-F238E27FC236}">
                        <a16:creationId xmlns:a16="http://schemas.microsoft.com/office/drawing/2014/main" id="{B2B95349-B9DA-4399-B592-A417B37B00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48" name="Text Box 15">
                <a:extLst>
                  <a:ext uri="{FF2B5EF4-FFF2-40B4-BE49-F238E27FC236}">
                    <a16:creationId xmlns:a16="http://schemas.microsoft.com/office/drawing/2014/main" id="{974EDFBA-6ADF-4408-9C7A-5E1DE2597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8104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22">
            <a:extLst>
              <a:ext uri="{FF2B5EF4-FFF2-40B4-BE49-F238E27FC236}">
                <a16:creationId xmlns:a16="http://schemas.microsoft.com/office/drawing/2014/main" id="{A894CC41-F480-44EF-9F54-E56683546340}"/>
              </a:ext>
            </a:extLst>
          </p:cNvPr>
          <p:cNvGrpSpPr>
            <a:grpSpLocks/>
          </p:cNvGrpSpPr>
          <p:nvPr/>
        </p:nvGrpSpPr>
        <p:grpSpPr bwMode="auto">
          <a:xfrm>
            <a:off x="8942733" y="287872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CC8F431F-D070-4F56-AD43-480E203D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01EBD3E7-4EE3-4F28-BFAB-29B550DB5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F4F2F779-EFBC-4317-A6F6-967CA52A6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681D35BC-FE89-4E0B-85E3-93930247C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A5D21122-2A80-49EC-8925-4717020E3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04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AADE0AB7-B70F-42C5-BCC4-319C4E05B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43" name="Group 10">
                  <a:extLst>
                    <a:ext uri="{FF2B5EF4-FFF2-40B4-BE49-F238E27FC236}">
                      <a16:creationId xmlns:a16="http://schemas.microsoft.com/office/drawing/2014/main" id="{D598081A-6AB4-49D5-8D09-7A3DFC6AF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4" name="Line 11">
                    <a:extLst>
                      <a:ext uri="{FF2B5EF4-FFF2-40B4-BE49-F238E27FC236}">
                        <a16:creationId xmlns:a16="http://schemas.microsoft.com/office/drawing/2014/main" id="{AC57BA4F-9DBE-451D-8A1E-817BB7633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Line 12">
                    <a:extLst>
                      <a:ext uri="{FF2B5EF4-FFF2-40B4-BE49-F238E27FC236}">
                        <a16:creationId xmlns:a16="http://schemas.microsoft.com/office/drawing/2014/main" id="{9B89FB22-3550-4BF8-B222-D7CDA2524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Line 13">
                    <a:extLst>
                      <a:ext uri="{FF2B5EF4-FFF2-40B4-BE49-F238E27FC236}">
                        <a16:creationId xmlns:a16="http://schemas.microsoft.com/office/drawing/2014/main" id="{400AA039-D54F-4878-B9C0-0421E9B920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4">
                    <a:extLst>
                      <a:ext uri="{FF2B5EF4-FFF2-40B4-BE49-F238E27FC236}">
                        <a16:creationId xmlns:a16="http://schemas.microsoft.com/office/drawing/2014/main" id="{728138E9-5C86-4541-93CF-BDCF4A3A1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FA8486DD-53A9-4755-BB93-6D8516C0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8" name="Group 122">
            <a:extLst>
              <a:ext uri="{FF2B5EF4-FFF2-40B4-BE49-F238E27FC236}">
                <a16:creationId xmlns:a16="http://schemas.microsoft.com/office/drawing/2014/main" id="{C02F594F-7406-4F08-A64E-EB23109DCFA3}"/>
              </a:ext>
            </a:extLst>
          </p:cNvPr>
          <p:cNvGrpSpPr>
            <a:grpSpLocks/>
          </p:cNvGrpSpPr>
          <p:nvPr/>
        </p:nvGrpSpPr>
        <p:grpSpPr bwMode="auto">
          <a:xfrm>
            <a:off x="3969543" y="2883345"/>
            <a:ext cx="1948779" cy="1707764"/>
            <a:chOff x="480" y="1008"/>
            <a:chExt cx="1109" cy="958"/>
          </a:xfrm>
        </p:grpSpPr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C0511D4F-2FAC-4D99-8CA0-CF6DCF72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9F4AA541-CA00-4206-8447-9DAF44E26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7C152064-F72D-4030-95E8-2B1CF375E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44F198D-E5CA-4C84-930C-FFB7EA86D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tangle 8">
                  <a:extLst>
                    <a:ext uri="{FF2B5EF4-FFF2-40B4-BE49-F238E27FC236}">
                      <a16:creationId xmlns:a16="http://schemas.microsoft.com/office/drawing/2014/main" id="{0BC515A9-16DB-4E69-AFD3-3F6016AC9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6" name="Rectangle 9">
                  <a:extLst>
                    <a:ext uri="{FF2B5EF4-FFF2-40B4-BE49-F238E27FC236}">
                      <a16:creationId xmlns:a16="http://schemas.microsoft.com/office/drawing/2014/main" id="{7504E49F-F4FA-4D04-A3DE-2756554A0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7" name="Group 10">
                  <a:extLst>
                    <a:ext uri="{FF2B5EF4-FFF2-40B4-BE49-F238E27FC236}">
                      <a16:creationId xmlns:a16="http://schemas.microsoft.com/office/drawing/2014/main" id="{77838284-885D-429D-8AA5-7FB0BCF5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8" name="Line 11">
                    <a:extLst>
                      <a:ext uri="{FF2B5EF4-FFF2-40B4-BE49-F238E27FC236}">
                        <a16:creationId xmlns:a16="http://schemas.microsoft.com/office/drawing/2014/main" id="{27A36ADD-32C6-4E30-890B-91738F416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2">
                    <a:extLst>
                      <a:ext uri="{FF2B5EF4-FFF2-40B4-BE49-F238E27FC236}">
                        <a16:creationId xmlns:a16="http://schemas.microsoft.com/office/drawing/2014/main" id="{24DCA75A-4CC7-43EC-8235-FC35687258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Line 13">
                    <a:extLst>
                      <a:ext uri="{FF2B5EF4-FFF2-40B4-BE49-F238E27FC236}">
                        <a16:creationId xmlns:a16="http://schemas.microsoft.com/office/drawing/2014/main" id="{81CCC77F-9BE6-4A68-86E7-B4C284125D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4">
                    <a:extLst>
                      <a:ext uri="{FF2B5EF4-FFF2-40B4-BE49-F238E27FC236}">
                        <a16:creationId xmlns:a16="http://schemas.microsoft.com/office/drawing/2014/main" id="{CA10262B-D871-4995-9AD3-B49810501A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59303B18-ECB0-457C-A093-174C24B49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122">
            <a:extLst>
              <a:ext uri="{FF2B5EF4-FFF2-40B4-BE49-F238E27FC236}">
                <a16:creationId xmlns:a16="http://schemas.microsoft.com/office/drawing/2014/main" id="{913C9F47-8245-4D2F-8FF4-973EEE2907CB}"/>
              </a:ext>
            </a:extLst>
          </p:cNvPr>
          <p:cNvGrpSpPr>
            <a:grpSpLocks/>
          </p:cNvGrpSpPr>
          <p:nvPr/>
        </p:nvGrpSpPr>
        <p:grpSpPr bwMode="auto">
          <a:xfrm>
            <a:off x="6500429" y="1437888"/>
            <a:ext cx="1948779" cy="1707764"/>
            <a:chOff x="480" y="1008"/>
            <a:chExt cx="1109" cy="958"/>
          </a:xfrm>
        </p:grpSpPr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B63B6F10-066A-4B41-9E9D-94882B13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36FB9B7C-DB8E-4ADA-AFC5-A3AD2B214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7" name="Group 5">
                <a:extLst>
                  <a:ext uri="{FF2B5EF4-FFF2-40B4-BE49-F238E27FC236}">
                    <a16:creationId xmlns:a16="http://schemas.microsoft.com/office/drawing/2014/main" id="{2809A0ED-7D8F-441C-A721-BEC63765C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80FDEE63-6B1F-489C-9E14-F8B5C98F7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7">
                  <a:extLst>
                    <a:ext uri="{FF2B5EF4-FFF2-40B4-BE49-F238E27FC236}">
                      <a16:creationId xmlns:a16="http://schemas.microsoft.com/office/drawing/2014/main" id="{B80613B6-35CB-4D84-8631-DE3CA8AC2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3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1BFA361B-A39D-4BCA-BA89-239ED53D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72" name="Group 10">
                  <a:extLst>
                    <a:ext uri="{FF2B5EF4-FFF2-40B4-BE49-F238E27FC236}">
                      <a16:creationId xmlns:a16="http://schemas.microsoft.com/office/drawing/2014/main" id="{EC782172-BA71-42FD-8D9D-898557571D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3" name="Line 11">
                    <a:extLst>
                      <a:ext uri="{FF2B5EF4-FFF2-40B4-BE49-F238E27FC236}">
                        <a16:creationId xmlns:a16="http://schemas.microsoft.com/office/drawing/2014/main" id="{5195229C-F639-421B-AD88-CFE8745C0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Line 12">
                    <a:extLst>
                      <a:ext uri="{FF2B5EF4-FFF2-40B4-BE49-F238E27FC236}">
                        <a16:creationId xmlns:a16="http://schemas.microsoft.com/office/drawing/2014/main" id="{EDE99A3A-D75A-420C-A09C-A4010E7D5C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3">
                    <a:extLst>
                      <a:ext uri="{FF2B5EF4-FFF2-40B4-BE49-F238E27FC236}">
                        <a16:creationId xmlns:a16="http://schemas.microsoft.com/office/drawing/2014/main" id="{722FFD3B-9EAE-4F83-8BEB-E462E5F924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4">
                    <a:extLst>
                      <a:ext uri="{FF2B5EF4-FFF2-40B4-BE49-F238E27FC236}">
                        <a16:creationId xmlns:a16="http://schemas.microsoft.com/office/drawing/2014/main" id="{8FBA7CB2-082C-4508-B9DC-1A00775A12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F2BC6526-564A-4337-AF08-733E2AF3C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7" name="Group 122">
            <a:extLst>
              <a:ext uri="{FF2B5EF4-FFF2-40B4-BE49-F238E27FC236}">
                <a16:creationId xmlns:a16="http://schemas.microsoft.com/office/drawing/2014/main" id="{ACACA6A0-CB65-4ADE-BFA5-4091D922B978}"/>
              </a:ext>
            </a:extLst>
          </p:cNvPr>
          <p:cNvGrpSpPr>
            <a:grpSpLocks/>
          </p:cNvGrpSpPr>
          <p:nvPr/>
        </p:nvGrpSpPr>
        <p:grpSpPr bwMode="auto">
          <a:xfrm>
            <a:off x="1463773" y="1437888"/>
            <a:ext cx="1948779" cy="1707764"/>
            <a:chOff x="480" y="1008"/>
            <a:chExt cx="1109" cy="958"/>
          </a:xfrm>
        </p:grpSpPr>
        <p:sp>
          <p:nvSpPr>
            <p:cNvPr id="78" name="Rectangle 113">
              <a:extLst>
                <a:ext uri="{FF2B5EF4-FFF2-40B4-BE49-F238E27FC236}">
                  <a16:creationId xmlns:a16="http://schemas.microsoft.com/office/drawing/2014/main" id="{9178A298-A9F9-4F09-BE06-35A7C2D5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9" name="Group 4">
              <a:extLst>
                <a:ext uri="{FF2B5EF4-FFF2-40B4-BE49-F238E27FC236}">
                  <a16:creationId xmlns:a16="http://schemas.microsoft.com/office/drawing/2014/main" id="{54454C9F-C44C-4292-93B7-49EADEBB7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0" name="Group 5">
                <a:extLst>
                  <a:ext uri="{FF2B5EF4-FFF2-40B4-BE49-F238E27FC236}">
                    <a16:creationId xmlns:a16="http://schemas.microsoft.com/office/drawing/2014/main" id="{9F0AC19A-B81B-4E02-BF6C-9482F60786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2" name="Rectangle 6">
                  <a:extLst>
                    <a:ext uri="{FF2B5EF4-FFF2-40B4-BE49-F238E27FC236}">
                      <a16:creationId xmlns:a16="http://schemas.microsoft.com/office/drawing/2014/main" id="{3ADAEE96-B983-48B6-9DB6-FD7FBD21F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tangle 8">
                  <a:extLst>
                    <a:ext uri="{FF2B5EF4-FFF2-40B4-BE49-F238E27FC236}">
                      <a16:creationId xmlns:a16="http://schemas.microsoft.com/office/drawing/2014/main" id="{DB13AAC5-E1A1-49F0-BF66-7E1284E3A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4" name="Rectangle 9">
                  <a:extLst>
                    <a:ext uri="{FF2B5EF4-FFF2-40B4-BE49-F238E27FC236}">
                      <a16:creationId xmlns:a16="http://schemas.microsoft.com/office/drawing/2014/main" id="{70D94F7F-229D-44F9-B278-F97691CAA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5" name="Group 10">
                  <a:extLst>
                    <a:ext uri="{FF2B5EF4-FFF2-40B4-BE49-F238E27FC236}">
                      <a16:creationId xmlns:a16="http://schemas.microsoft.com/office/drawing/2014/main" id="{7488C967-0E14-4EDD-B68C-E644697C28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6" name="Line 11">
                    <a:extLst>
                      <a:ext uri="{FF2B5EF4-FFF2-40B4-BE49-F238E27FC236}">
                        <a16:creationId xmlns:a16="http://schemas.microsoft.com/office/drawing/2014/main" id="{1D56AC38-EFE7-4CF2-B5D4-0815212438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Line 12">
                    <a:extLst>
                      <a:ext uri="{FF2B5EF4-FFF2-40B4-BE49-F238E27FC236}">
                        <a16:creationId xmlns:a16="http://schemas.microsoft.com/office/drawing/2014/main" id="{6435EC48-6B10-4944-B444-CB320F6CDD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Line 13">
                    <a:extLst>
                      <a:ext uri="{FF2B5EF4-FFF2-40B4-BE49-F238E27FC236}">
                        <a16:creationId xmlns:a16="http://schemas.microsoft.com/office/drawing/2014/main" id="{A08AC1D7-9271-4296-B7FD-78A3CCFBA4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9" name="Line 14">
                    <a:extLst>
                      <a:ext uri="{FF2B5EF4-FFF2-40B4-BE49-F238E27FC236}">
                        <a16:creationId xmlns:a16="http://schemas.microsoft.com/office/drawing/2014/main" id="{701CDC10-9B93-4607-8C58-29FC4271D5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2BE8BD2E-5D43-496F-A1FD-7790C9CBA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19F04-421F-4FFF-8D34-66F28258C0D0}"/>
              </a:ext>
            </a:extLst>
          </p:cNvPr>
          <p:cNvSpPr txBox="1"/>
          <p:nvPr/>
        </p:nvSpPr>
        <p:spPr>
          <a:xfrm>
            <a:off x="3257462" y="203059"/>
            <a:ext cx="5059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Pickup(B)  Stack(B, C)  Pickup(A)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 = {Pickup(B), Stack(B, C), Pickup(A), Stack A, B)}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92" name="Group 122">
            <a:extLst>
              <a:ext uri="{FF2B5EF4-FFF2-40B4-BE49-F238E27FC236}">
                <a16:creationId xmlns:a16="http://schemas.microsoft.com/office/drawing/2014/main" id="{F86A5880-A05B-415D-B604-C4DFFE064A3A}"/>
              </a:ext>
            </a:extLst>
          </p:cNvPr>
          <p:cNvGrpSpPr>
            <a:grpSpLocks/>
          </p:cNvGrpSpPr>
          <p:nvPr/>
        </p:nvGrpSpPr>
        <p:grpSpPr bwMode="auto">
          <a:xfrm>
            <a:off x="8942733" y="1440589"/>
            <a:ext cx="1948779" cy="1707764"/>
            <a:chOff x="480" y="1008"/>
            <a:chExt cx="1109" cy="958"/>
          </a:xfrm>
        </p:grpSpPr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63E55E2B-31CE-4227-A264-AB61427C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0EDBC511-2966-4978-B8FF-34E6BD0D5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5" name="Group 5">
                <a:extLst>
                  <a:ext uri="{FF2B5EF4-FFF2-40B4-BE49-F238E27FC236}">
                    <a16:creationId xmlns:a16="http://schemas.microsoft.com/office/drawing/2014/main" id="{CC467B17-7BEA-4B3D-B644-BB337F279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7" name="Rectangle 6">
                  <a:extLst>
                    <a:ext uri="{FF2B5EF4-FFF2-40B4-BE49-F238E27FC236}">
                      <a16:creationId xmlns:a16="http://schemas.microsoft.com/office/drawing/2014/main" id="{631F4ABC-9CC2-4AF9-A846-25A16D8B2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F284A39A-FC2A-4AC0-A234-41D590737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3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EEA43B67-D145-40E6-843F-41A922E4F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00" name="Group 10">
                  <a:extLst>
                    <a:ext uri="{FF2B5EF4-FFF2-40B4-BE49-F238E27FC236}">
                      <a16:creationId xmlns:a16="http://schemas.microsoft.com/office/drawing/2014/main" id="{3656DE88-C5A7-4E3C-901E-2BD446349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1" name="Line 11">
                    <a:extLst>
                      <a:ext uri="{FF2B5EF4-FFF2-40B4-BE49-F238E27FC236}">
                        <a16:creationId xmlns:a16="http://schemas.microsoft.com/office/drawing/2014/main" id="{FF0F127D-D54E-41F2-B024-FA9B10095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Line 12">
                    <a:extLst>
                      <a:ext uri="{FF2B5EF4-FFF2-40B4-BE49-F238E27FC236}">
                        <a16:creationId xmlns:a16="http://schemas.microsoft.com/office/drawing/2014/main" id="{182F0085-486A-48B1-B945-294999C18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Line 13">
                    <a:extLst>
                      <a:ext uri="{FF2B5EF4-FFF2-40B4-BE49-F238E27FC236}">
                        <a16:creationId xmlns:a16="http://schemas.microsoft.com/office/drawing/2014/main" id="{A490D4F6-EE65-4AF3-A708-4B88D6E710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Line 14">
                    <a:extLst>
                      <a:ext uri="{FF2B5EF4-FFF2-40B4-BE49-F238E27FC236}">
                        <a16:creationId xmlns:a16="http://schemas.microsoft.com/office/drawing/2014/main" id="{BF5FDF5F-59BB-4092-85BB-311BCC2F1A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Text Box 15">
                <a:extLst>
                  <a:ext uri="{FF2B5EF4-FFF2-40B4-BE49-F238E27FC236}">
                    <a16:creationId xmlns:a16="http://schemas.microsoft.com/office/drawing/2014/main" id="{B141C5DE-DAA0-4D60-8CFF-F739C5839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5" name="Group 122">
            <a:extLst>
              <a:ext uri="{FF2B5EF4-FFF2-40B4-BE49-F238E27FC236}">
                <a16:creationId xmlns:a16="http://schemas.microsoft.com/office/drawing/2014/main" id="{0123674E-E273-4B3C-8BDB-711E7D1EF3B2}"/>
              </a:ext>
            </a:extLst>
          </p:cNvPr>
          <p:cNvGrpSpPr>
            <a:grpSpLocks/>
          </p:cNvGrpSpPr>
          <p:nvPr/>
        </p:nvGrpSpPr>
        <p:grpSpPr bwMode="auto">
          <a:xfrm>
            <a:off x="3969543" y="1445213"/>
            <a:ext cx="1948779" cy="1707764"/>
            <a:chOff x="480" y="1008"/>
            <a:chExt cx="1109" cy="958"/>
          </a:xfrm>
        </p:grpSpPr>
        <p:sp>
          <p:nvSpPr>
            <p:cNvPr id="106" name="Rectangle 113">
              <a:extLst>
                <a:ext uri="{FF2B5EF4-FFF2-40B4-BE49-F238E27FC236}">
                  <a16:creationId xmlns:a16="http://schemas.microsoft.com/office/drawing/2014/main" id="{B567E876-886B-4DEB-B7C3-AB055F6E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7" name="Group 4">
              <a:extLst>
                <a:ext uri="{FF2B5EF4-FFF2-40B4-BE49-F238E27FC236}">
                  <a16:creationId xmlns:a16="http://schemas.microsoft.com/office/drawing/2014/main" id="{6D4B08D4-E3C4-4F7C-B5E6-A007FBB07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8" name="Group 5">
                <a:extLst>
                  <a:ext uri="{FF2B5EF4-FFF2-40B4-BE49-F238E27FC236}">
                    <a16:creationId xmlns:a16="http://schemas.microsoft.com/office/drawing/2014/main" id="{7A746EBB-AC2D-49A5-87D5-6D02BD0EE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0" name="Rectangle 6">
                  <a:extLst>
                    <a:ext uri="{FF2B5EF4-FFF2-40B4-BE49-F238E27FC236}">
                      <a16:creationId xmlns:a16="http://schemas.microsoft.com/office/drawing/2014/main" id="{E718C2BA-86B8-4DC0-836A-297511A07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tangle 8">
                  <a:extLst>
                    <a:ext uri="{FF2B5EF4-FFF2-40B4-BE49-F238E27FC236}">
                      <a16:creationId xmlns:a16="http://schemas.microsoft.com/office/drawing/2014/main" id="{3EC0BE23-17E7-4915-8C7D-C18008DDA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156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12" name="Rectangle 9">
                  <a:extLst>
                    <a:ext uri="{FF2B5EF4-FFF2-40B4-BE49-F238E27FC236}">
                      <a16:creationId xmlns:a16="http://schemas.microsoft.com/office/drawing/2014/main" id="{23B5E102-19AA-4D17-A919-41119FB8B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13" name="Group 10">
                  <a:extLst>
                    <a:ext uri="{FF2B5EF4-FFF2-40B4-BE49-F238E27FC236}">
                      <a16:creationId xmlns:a16="http://schemas.microsoft.com/office/drawing/2014/main" id="{8DBEBA1C-85F6-4FFF-967F-04EB0B931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:a16="http://schemas.microsoft.com/office/drawing/2014/main" id="{AF7C22EB-75E1-470A-AF35-C767C2E602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Line 12">
                    <a:extLst>
                      <a:ext uri="{FF2B5EF4-FFF2-40B4-BE49-F238E27FC236}">
                        <a16:creationId xmlns:a16="http://schemas.microsoft.com/office/drawing/2014/main" id="{A89C3DE1-14CC-404F-A598-3B82C0D46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Line 13">
                    <a:extLst>
                      <a:ext uri="{FF2B5EF4-FFF2-40B4-BE49-F238E27FC236}">
                        <a16:creationId xmlns:a16="http://schemas.microsoft.com/office/drawing/2014/main" id="{3897725B-C6C4-4351-985E-74A8D05BCB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Line 14">
                    <a:extLst>
                      <a:ext uri="{FF2B5EF4-FFF2-40B4-BE49-F238E27FC236}">
                        <a16:creationId xmlns:a16="http://schemas.microsoft.com/office/drawing/2014/main" id="{E3EB954B-2B65-4CD1-A2A7-B7FD8304FC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9" name="Text Box 15">
                <a:extLst>
                  <a:ext uri="{FF2B5EF4-FFF2-40B4-BE49-F238E27FC236}">
                    <a16:creationId xmlns:a16="http://schemas.microsoft.com/office/drawing/2014/main" id="{BB1FBA11-42D8-426A-BE05-8B2AAC7D1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8" name="Group 122">
            <a:extLst>
              <a:ext uri="{FF2B5EF4-FFF2-40B4-BE49-F238E27FC236}">
                <a16:creationId xmlns:a16="http://schemas.microsoft.com/office/drawing/2014/main" id="{D3CDBA9C-CAF0-484A-AD4C-8BB10A4DD628}"/>
              </a:ext>
            </a:extLst>
          </p:cNvPr>
          <p:cNvGrpSpPr>
            <a:grpSpLocks/>
          </p:cNvGrpSpPr>
          <p:nvPr/>
        </p:nvGrpSpPr>
        <p:grpSpPr bwMode="auto">
          <a:xfrm>
            <a:off x="6509318" y="2892814"/>
            <a:ext cx="1948779" cy="1707764"/>
            <a:chOff x="480" y="1008"/>
            <a:chExt cx="1109" cy="958"/>
          </a:xfrm>
        </p:grpSpPr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9B784F75-5FE5-4F28-93A6-577F7EB4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0" name="Group 4">
              <a:extLst>
                <a:ext uri="{FF2B5EF4-FFF2-40B4-BE49-F238E27FC236}">
                  <a16:creationId xmlns:a16="http://schemas.microsoft.com/office/drawing/2014/main" id="{1E19872A-D5D8-4A44-9E55-584ED52B0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21" name="Group 5">
                <a:extLst>
                  <a:ext uri="{FF2B5EF4-FFF2-40B4-BE49-F238E27FC236}">
                    <a16:creationId xmlns:a16="http://schemas.microsoft.com/office/drawing/2014/main" id="{B402544D-902F-429B-9203-B4F5ABCD0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3" name="Rectangle 6">
                  <a:extLst>
                    <a:ext uri="{FF2B5EF4-FFF2-40B4-BE49-F238E27FC236}">
                      <a16:creationId xmlns:a16="http://schemas.microsoft.com/office/drawing/2014/main" id="{E35CAD78-9630-4C36-A0F7-C0ECED824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" name="Rectangle 7">
                  <a:extLst>
                    <a:ext uri="{FF2B5EF4-FFF2-40B4-BE49-F238E27FC236}">
                      <a16:creationId xmlns:a16="http://schemas.microsoft.com/office/drawing/2014/main" id="{1923072D-C704-4CF4-9C70-E9813E675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" y="155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5" name="Rectangle 8">
                  <a:extLst>
                    <a:ext uri="{FF2B5EF4-FFF2-40B4-BE49-F238E27FC236}">
                      <a16:creationId xmlns:a16="http://schemas.microsoft.com/office/drawing/2014/main" id="{0658B899-6E43-4C23-95AF-2B018989B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26" name="Group 10">
                  <a:extLst>
                    <a:ext uri="{FF2B5EF4-FFF2-40B4-BE49-F238E27FC236}">
                      <a16:creationId xmlns:a16="http://schemas.microsoft.com/office/drawing/2014/main" id="{56967C0A-60D9-451C-9C70-3B025FF771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27" name="Line 11">
                    <a:extLst>
                      <a:ext uri="{FF2B5EF4-FFF2-40B4-BE49-F238E27FC236}">
                        <a16:creationId xmlns:a16="http://schemas.microsoft.com/office/drawing/2014/main" id="{645872E6-F559-443C-9CB3-742C69291A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Line 12">
                    <a:extLst>
                      <a:ext uri="{FF2B5EF4-FFF2-40B4-BE49-F238E27FC236}">
                        <a16:creationId xmlns:a16="http://schemas.microsoft.com/office/drawing/2014/main" id="{EB7E62DC-2F73-4FD7-BCCA-25DDBD5C43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9" name="Line 13">
                    <a:extLst>
                      <a:ext uri="{FF2B5EF4-FFF2-40B4-BE49-F238E27FC236}">
                        <a16:creationId xmlns:a16="http://schemas.microsoft.com/office/drawing/2014/main" id="{82AA7A7C-1EDE-445F-9DE9-874194D24B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Line 14">
                    <a:extLst>
                      <a:ext uri="{FF2B5EF4-FFF2-40B4-BE49-F238E27FC236}">
                        <a16:creationId xmlns:a16="http://schemas.microsoft.com/office/drawing/2014/main" id="{DA82E8B1-3837-4C69-B0DD-B0580DC08E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Text Box 15">
                <a:extLst>
                  <a:ext uri="{FF2B5EF4-FFF2-40B4-BE49-F238E27FC236}">
                    <a16:creationId xmlns:a16="http://schemas.microsoft.com/office/drawing/2014/main" id="{748DCE85-2982-4ECB-9048-EDAB632A8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1" name="Group 122">
            <a:extLst>
              <a:ext uri="{FF2B5EF4-FFF2-40B4-BE49-F238E27FC236}">
                <a16:creationId xmlns:a16="http://schemas.microsoft.com/office/drawing/2014/main" id="{FBD23523-2CD0-4E60-80A7-CF7DC1AB32AB}"/>
              </a:ext>
            </a:extLst>
          </p:cNvPr>
          <p:cNvGrpSpPr>
            <a:grpSpLocks/>
          </p:cNvGrpSpPr>
          <p:nvPr/>
        </p:nvGrpSpPr>
        <p:grpSpPr bwMode="auto">
          <a:xfrm>
            <a:off x="1472662" y="2892814"/>
            <a:ext cx="1948779" cy="1707764"/>
            <a:chOff x="480" y="1008"/>
            <a:chExt cx="1109" cy="958"/>
          </a:xfrm>
        </p:grpSpPr>
        <p:sp>
          <p:nvSpPr>
            <p:cNvPr id="132" name="Rectangle 113">
              <a:extLst>
                <a:ext uri="{FF2B5EF4-FFF2-40B4-BE49-F238E27FC236}">
                  <a16:creationId xmlns:a16="http://schemas.microsoft.com/office/drawing/2014/main" id="{D4DEA034-C89D-494E-BE68-45B19AD1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up 4">
              <a:extLst>
                <a:ext uri="{FF2B5EF4-FFF2-40B4-BE49-F238E27FC236}">
                  <a16:creationId xmlns:a16="http://schemas.microsoft.com/office/drawing/2014/main" id="{9D56C4A6-C9C4-4935-8D12-042B3F6EE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34" name="Group 5">
                <a:extLst>
                  <a:ext uri="{FF2B5EF4-FFF2-40B4-BE49-F238E27FC236}">
                    <a16:creationId xmlns:a16="http://schemas.microsoft.com/office/drawing/2014/main" id="{D247E1A3-1F35-4D82-9EDE-9887D8ED6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36" name="Rectangle 6">
                  <a:extLst>
                    <a:ext uri="{FF2B5EF4-FFF2-40B4-BE49-F238E27FC236}">
                      <a16:creationId xmlns:a16="http://schemas.microsoft.com/office/drawing/2014/main" id="{C82B5326-965C-41A4-B849-76DACEDF0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7" name="Rectangle 8">
                  <a:extLst>
                    <a:ext uri="{FF2B5EF4-FFF2-40B4-BE49-F238E27FC236}">
                      <a16:creationId xmlns:a16="http://schemas.microsoft.com/office/drawing/2014/main" id="{39FCEB59-3472-491C-8EFE-3C308CAE0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38" name="Rectangle 9">
                  <a:extLst>
                    <a:ext uri="{FF2B5EF4-FFF2-40B4-BE49-F238E27FC236}">
                      <a16:creationId xmlns:a16="http://schemas.microsoft.com/office/drawing/2014/main" id="{0A43A04E-4DC9-4740-8F79-55BD46A34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39" name="Group 10">
                  <a:extLst>
                    <a:ext uri="{FF2B5EF4-FFF2-40B4-BE49-F238E27FC236}">
                      <a16:creationId xmlns:a16="http://schemas.microsoft.com/office/drawing/2014/main" id="{1F70D070-E1D4-40A3-82A7-70D5D2F26B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0" name="Line 11">
                    <a:extLst>
                      <a:ext uri="{FF2B5EF4-FFF2-40B4-BE49-F238E27FC236}">
                        <a16:creationId xmlns:a16="http://schemas.microsoft.com/office/drawing/2014/main" id="{87103AD0-369C-424B-892C-55976BEED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Line 12">
                    <a:extLst>
                      <a:ext uri="{FF2B5EF4-FFF2-40B4-BE49-F238E27FC236}">
                        <a16:creationId xmlns:a16="http://schemas.microsoft.com/office/drawing/2014/main" id="{09335944-B6FC-4AC5-827B-3A2225825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Line 13">
                    <a:extLst>
                      <a:ext uri="{FF2B5EF4-FFF2-40B4-BE49-F238E27FC236}">
                        <a16:creationId xmlns:a16="http://schemas.microsoft.com/office/drawing/2014/main" id="{DF03F0DD-8882-4809-9AC3-BD4EC796B6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Line 14">
                    <a:extLst>
                      <a:ext uri="{FF2B5EF4-FFF2-40B4-BE49-F238E27FC236}">
                        <a16:creationId xmlns:a16="http://schemas.microsoft.com/office/drawing/2014/main" id="{8F755001-C3EF-468A-A4CA-1A5405A64C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C0B11B94-BEA8-43B7-92C0-0B3A5710C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9949F2-33A6-4746-8C93-53EE2132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66718"/>
              </p:ext>
            </p:extLst>
          </p:nvPr>
        </p:nvGraphicFramePr>
        <p:xfrm>
          <a:off x="1059060" y="4350732"/>
          <a:ext cx="100738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470">
                  <a:extLst>
                    <a:ext uri="{9D8B030D-6E8A-4147-A177-3AD203B41FA5}">
                      <a16:colId xmlns:a16="http://schemas.microsoft.com/office/drawing/2014/main" val="192707233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594515778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3565325065"/>
                    </a:ext>
                  </a:extLst>
                </a:gridCol>
                <a:gridCol w="2518470">
                  <a:extLst>
                    <a:ext uri="{9D8B030D-6E8A-4147-A177-3AD203B41FA5}">
                      <a16:colId xmlns:a16="http://schemas.microsoft.com/office/drawing/2014/main" val="2403599985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27711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95449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859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Stack(B, C)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Pickup(A)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Stack(A, 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89424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413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24711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3664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331475"/>
                  </a:ext>
                </a:extLst>
              </a:tr>
            </a:tbl>
          </a:graphicData>
        </a:graphic>
      </p:graphicFrame>
      <p:grpSp>
        <p:nvGrpSpPr>
          <p:cNvPr id="144" name="Group 122">
            <a:extLst>
              <a:ext uri="{FF2B5EF4-FFF2-40B4-BE49-F238E27FC236}">
                <a16:creationId xmlns:a16="http://schemas.microsoft.com/office/drawing/2014/main" id="{6CDB5903-4320-46B4-8F4A-C0C5850C86EE}"/>
              </a:ext>
            </a:extLst>
          </p:cNvPr>
          <p:cNvGrpSpPr>
            <a:grpSpLocks/>
          </p:cNvGrpSpPr>
          <p:nvPr/>
        </p:nvGrpSpPr>
        <p:grpSpPr bwMode="auto">
          <a:xfrm>
            <a:off x="24575" y="27933"/>
            <a:ext cx="1948779" cy="1707764"/>
            <a:chOff x="480" y="1008"/>
            <a:chExt cx="1109" cy="958"/>
          </a:xfrm>
        </p:grpSpPr>
        <p:sp>
          <p:nvSpPr>
            <p:cNvPr id="145" name="Rectangle 113">
              <a:extLst>
                <a:ext uri="{FF2B5EF4-FFF2-40B4-BE49-F238E27FC236}">
                  <a16:creationId xmlns:a16="http://schemas.microsoft.com/office/drawing/2014/main" id="{9864DF6A-2C9B-4E8E-8E42-60D3B99C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4">
              <a:extLst>
                <a:ext uri="{FF2B5EF4-FFF2-40B4-BE49-F238E27FC236}">
                  <a16:creationId xmlns:a16="http://schemas.microsoft.com/office/drawing/2014/main" id="{DE8C8444-37BE-4932-AE21-62E2C354B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47" name="Group 5">
                <a:extLst>
                  <a:ext uri="{FF2B5EF4-FFF2-40B4-BE49-F238E27FC236}">
                    <a16:creationId xmlns:a16="http://schemas.microsoft.com/office/drawing/2014/main" id="{08D1DF63-23EE-42FC-9B23-73B831B94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49" name="Rectangle 6">
                  <a:extLst>
                    <a:ext uri="{FF2B5EF4-FFF2-40B4-BE49-F238E27FC236}">
                      <a16:creationId xmlns:a16="http://schemas.microsoft.com/office/drawing/2014/main" id="{440B94AA-4B85-4234-A88D-F56A44DB3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7">
                  <a:extLst>
                    <a:ext uri="{FF2B5EF4-FFF2-40B4-BE49-F238E27FC236}">
                      <a16:creationId xmlns:a16="http://schemas.microsoft.com/office/drawing/2014/main" id="{DC62568A-1857-46C0-8F84-6CA74B2C4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1" name="Rectangle 8">
                  <a:extLst>
                    <a:ext uri="{FF2B5EF4-FFF2-40B4-BE49-F238E27FC236}">
                      <a16:creationId xmlns:a16="http://schemas.microsoft.com/office/drawing/2014/main" id="{52AAFEC0-8B0C-4FF5-ADF8-06ACA6B7A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52" name="Rectangle 9">
                  <a:extLst>
                    <a:ext uri="{FF2B5EF4-FFF2-40B4-BE49-F238E27FC236}">
                      <a16:creationId xmlns:a16="http://schemas.microsoft.com/office/drawing/2014/main" id="{96A00103-C025-449D-B918-0DF631065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53" name="Group 10">
                  <a:extLst>
                    <a:ext uri="{FF2B5EF4-FFF2-40B4-BE49-F238E27FC236}">
                      <a16:creationId xmlns:a16="http://schemas.microsoft.com/office/drawing/2014/main" id="{BEC88193-1220-455E-8F72-E35999EEBD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54" name="Line 11">
                    <a:extLst>
                      <a:ext uri="{FF2B5EF4-FFF2-40B4-BE49-F238E27FC236}">
                        <a16:creationId xmlns:a16="http://schemas.microsoft.com/office/drawing/2014/main" id="{63FB8B49-D7BE-45D5-A7C4-6F39318809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Line 12">
                    <a:extLst>
                      <a:ext uri="{FF2B5EF4-FFF2-40B4-BE49-F238E27FC236}">
                        <a16:creationId xmlns:a16="http://schemas.microsoft.com/office/drawing/2014/main" id="{FB30C471-0431-40B0-AAE6-74631AD3B4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Line 13">
                    <a:extLst>
                      <a:ext uri="{FF2B5EF4-FFF2-40B4-BE49-F238E27FC236}">
                        <a16:creationId xmlns:a16="http://schemas.microsoft.com/office/drawing/2014/main" id="{AC01D9F6-C54B-42D4-9F60-C8E462685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Line 14">
                    <a:extLst>
                      <a:ext uri="{FF2B5EF4-FFF2-40B4-BE49-F238E27FC236}">
                        <a16:creationId xmlns:a16="http://schemas.microsoft.com/office/drawing/2014/main" id="{B2B95349-B9DA-4399-B592-A417B37B00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48" name="Text Box 15">
                <a:extLst>
                  <a:ext uri="{FF2B5EF4-FFF2-40B4-BE49-F238E27FC236}">
                    <a16:creationId xmlns:a16="http://schemas.microsoft.com/office/drawing/2014/main" id="{974EDFBA-6ADF-4408-9C7A-5E1DE2597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34235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22">
            <a:extLst>
              <a:ext uri="{FF2B5EF4-FFF2-40B4-BE49-F238E27FC236}">
                <a16:creationId xmlns:a16="http://schemas.microsoft.com/office/drawing/2014/main" id="{A894CC41-F480-44EF-9F54-E56683546340}"/>
              </a:ext>
            </a:extLst>
          </p:cNvPr>
          <p:cNvGrpSpPr>
            <a:grpSpLocks/>
          </p:cNvGrpSpPr>
          <p:nvPr/>
        </p:nvGrpSpPr>
        <p:grpSpPr bwMode="auto">
          <a:xfrm>
            <a:off x="7083453" y="287872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CC8F431F-D070-4F56-AD43-480E203D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01EBD3E7-4EE3-4F28-BFAB-29B550DB5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F4F2F779-EFBC-4317-A6F6-967CA52A6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681D35BC-FE89-4E0B-85E3-93930247C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A5D21122-2A80-49EC-8925-4717020E3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04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AADE0AB7-B70F-42C5-BCC4-319C4E05B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43" name="Group 10">
                  <a:extLst>
                    <a:ext uri="{FF2B5EF4-FFF2-40B4-BE49-F238E27FC236}">
                      <a16:creationId xmlns:a16="http://schemas.microsoft.com/office/drawing/2014/main" id="{D598081A-6AB4-49D5-8D09-7A3DFC6AF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4" name="Line 11">
                    <a:extLst>
                      <a:ext uri="{FF2B5EF4-FFF2-40B4-BE49-F238E27FC236}">
                        <a16:creationId xmlns:a16="http://schemas.microsoft.com/office/drawing/2014/main" id="{AC57BA4F-9DBE-451D-8A1E-817BB7633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Line 12">
                    <a:extLst>
                      <a:ext uri="{FF2B5EF4-FFF2-40B4-BE49-F238E27FC236}">
                        <a16:creationId xmlns:a16="http://schemas.microsoft.com/office/drawing/2014/main" id="{9B89FB22-3550-4BF8-B222-D7CDA2524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Line 13">
                    <a:extLst>
                      <a:ext uri="{FF2B5EF4-FFF2-40B4-BE49-F238E27FC236}">
                        <a16:creationId xmlns:a16="http://schemas.microsoft.com/office/drawing/2014/main" id="{400AA039-D54F-4878-B9C0-0421E9B920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4">
                    <a:extLst>
                      <a:ext uri="{FF2B5EF4-FFF2-40B4-BE49-F238E27FC236}">
                        <a16:creationId xmlns:a16="http://schemas.microsoft.com/office/drawing/2014/main" id="{728138E9-5C86-4541-93CF-BDCF4A3A1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FA8486DD-53A9-4755-BB93-6D8516C0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8" name="Group 122">
            <a:extLst>
              <a:ext uri="{FF2B5EF4-FFF2-40B4-BE49-F238E27FC236}">
                <a16:creationId xmlns:a16="http://schemas.microsoft.com/office/drawing/2014/main" id="{C02F594F-7406-4F08-A64E-EB23109DCFA3}"/>
              </a:ext>
            </a:extLst>
          </p:cNvPr>
          <p:cNvGrpSpPr>
            <a:grpSpLocks/>
          </p:cNvGrpSpPr>
          <p:nvPr/>
        </p:nvGrpSpPr>
        <p:grpSpPr bwMode="auto">
          <a:xfrm>
            <a:off x="3177063" y="2883345"/>
            <a:ext cx="1948779" cy="1707764"/>
            <a:chOff x="480" y="1008"/>
            <a:chExt cx="1109" cy="958"/>
          </a:xfrm>
        </p:grpSpPr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C0511D4F-2FAC-4D99-8CA0-CF6DCF72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9F4AA541-CA00-4206-8447-9DAF44E26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7C152064-F72D-4030-95E8-2B1CF375E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44F198D-E5CA-4C84-930C-FFB7EA86D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tangle 8">
                  <a:extLst>
                    <a:ext uri="{FF2B5EF4-FFF2-40B4-BE49-F238E27FC236}">
                      <a16:creationId xmlns:a16="http://schemas.microsoft.com/office/drawing/2014/main" id="{0BC515A9-16DB-4E69-AFD3-3F6016AC9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6" name="Rectangle 9">
                  <a:extLst>
                    <a:ext uri="{FF2B5EF4-FFF2-40B4-BE49-F238E27FC236}">
                      <a16:creationId xmlns:a16="http://schemas.microsoft.com/office/drawing/2014/main" id="{7504E49F-F4FA-4D04-A3DE-2756554A0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7" name="Group 10">
                  <a:extLst>
                    <a:ext uri="{FF2B5EF4-FFF2-40B4-BE49-F238E27FC236}">
                      <a16:creationId xmlns:a16="http://schemas.microsoft.com/office/drawing/2014/main" id="{77838284-885D-429D-8AA5-7FB0BCF5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8" name="Line 11">
                    <a:extLst>
                      <a:ext uri="{FF2B5EF4-FFF2-40B4-BE49-F238E27FC236}">
                        <a16:creationId xmlns:a16="http://schemas.microsoft.com/office/drawing/2014/main" id="{27A36ADD-32C6-4E30-890B-91738F416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2">
                    <a:extLst>
                      <a:ext uri="{FF2B5EF4-FFF2-40B4-BE49-F238E27FC236}">
                        <a16:creationId xmlns:a16="http://schemas.microsoft.com/office/drawing/2014/main" id="{24DCA75A-4CC7-43EC-8235-FC35687258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Line 13">
                    <a:extLst>
                      <a:ext uri="{FF2B5EF4-FFF2-40B4-BE49-F238E27FC236}">
                        <a16:creationId xmlns:a16="http://schemas.microsoft.com/office/drawing/2014/main" id="{81CCC77F-9BE6-4A68-86E7-B4C284125D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4">
                    <a:extLst>
                      <a:ext uri="{FF2B5EF4-FFF2-40B4-BE49-F238E27FC236}">
                        <a16:creationId xmlns:a16="http://schemas.microsoft.com/office/drawing/2014/main" id="{CA10262B-D871-4995-9AD3-B49810501A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59303B18-ECB0-457C-A093-174C24B49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122">
            <a:extLst>
              <a:ext uri="{FF2B5EF4-FFF2-40B4-BE49-F238E27FC236}">
                <a16:creationId xmlns:a16="http://schemas.microsoft.com/office/drawing/2014/main" id="{913C9F47-8245-4D2F-8FF4-973EEE2907CB}"/>
              </a:ext>
            </a:extLst>
          </p:cNvPr>
          <p:cNvGrpSpPr>
            <a:grpSpLocks/>
          </p:cNvGrpSpPr>
          <p:nvPr/>
        </p:nvGrpSpPr>
        <p:grpSpPr bwMode="auto">
          <a:xfrm>
            <a:off x="5149149" y="1437888"/>
            <a:ext cx="1948779" cy="1707764"/>
            <a:chOff x="480" y="1008"/>
            <a:chExt cx="1109" cy="958"/>
          </a:xfrm>
        </p:grpSpPr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B63B6F10-066A-4B41-9E9D-94882B13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36FB9B7C-DB8E-4ADA-AFC5-A3AD2B214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7" name="Group 5">
                <a:extLst>
                  <a:ext uri="{FF2B5EF4-FFF2-40B4-BE49-F238E27FC236}">
                    <a16:creationId xmlns:a16="http://schemas.microsoft.com/office/drawing/2014/main" id="{2809A0ED-7D8F-441C-A721-BEC63765C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80FDEE63-6B1F-489C-9E14-F8B5C98F7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7">
                  <a:extLst>
                    <a:ext uri="{FF2B5EF4-FFF2-40B4-BE49-F238E27FC236}">
                      <a16:creationId xmlns:a16="http://schemas.microsoft.com/office/drawing/2014/main" id="{B80613B6-35CB-4D84-8631-DE3CA8AC2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3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1BFA361B-A39D-4BCA-BA89-239ED53D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72" name="Group 10">
                  <a:extLst>
                    <a:ext uri="{FF2B5EF4-FFF2-40B4-BE49-F238E27FC236}">
                      <a16:creationId xmlns:a16="http://schemas.microsoft.com/office/drawing/2014/main" id="{EC782172-BA71-42FD-8D9D-898557571D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3" name="Line 11">
                    <a:extLst>
                      <a:ext uri="{FF2B5EF4-FFF2-40B4-BE49-F238E27FC236}">
                        <a16:creationId xmlns:a16="http://schemas.microsoft.com/office/drawing/2014/main" id="{5195229C-F639-421B-AD88-CFE8745C0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Line 12">
                    <a:extLst>
                      <a:ext uri="{FF2B5EF4-FFF2-40B4-BE49-F238E27FC236}">
                        <a16:creationId xmlns:a16="http://schemas.microsoft.com/office/drawing/2014/main" id="{EDE99A3A-D75A-420C-A09C-A4010E7D5C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3">
                    <a:extLst>
                      <a:ext uri="{FF2B5EF4-FFF2-40B4-BE49-F238E27FC236}">
                        <a16:creationId xmlns:a16="http://schemas.microsoft.com/office/drawing/2014/main" id="{722FFD3B-9EAE-4F83-8BEB-E462E5F924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4">
                    <a:extLst>
                      <a:ext uri="{FF2B5EF4-FFF2-40B4-BE49-F238E27FC236}">
                        <a16:creationId xmlns:a16="http://schemas.microsoft.com/office/drawing/2014/main" id="{8FBA7CB2-082C-4508-B9DC-1A00775A12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F2BC6526-564A-4337-AF08-733E2AF3C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7" name="Group 122">
            <a:extLst>
              <a:ext uri="{FF2B5EF4-FFF2-40B4-BE49-F238E27FC236}">
                <a16:creationId xmlns:a16="http://schemas.microsoft.com/office/drawing/2014/main" id="{ACACA6A0-CB65-4ADE-BFA5-4091D922B978}"/>
              </a:ext>
            </a:extLst>
          </p:cNvPr>
          <p:cNvGrpSpPr>
            <a:grpSpLocks/>
          </p:cNvGrpSpPr>
          <p:nvPr/>
        </p:nvGrpSpPr>
        <p:grpSpPr bwMode="auto">
          <a:xfrm>
            <a:off x="1209773" y="1437888"/>
            <a:ext cx="1948779" cy="1707764"/>
            <a:chOff x="480" y="1008"/>
            <a:chExt cx="1109" cy="958"/>
          </a:xfrm>
        </p:grpSpPr>
        <p:sp>
          <p:nvSpPr>
            <p:cNvPr id="78" name="Rectangle 113">
              <a:extLst>
                <a:ext uri="{FF2B5EF4-FFF2-40B4-BE49-F238E27FC236}">
                  <a16:creationId xmlns:a16="http://schemas.microsoft.com/office/drawing/2014/main" id="{9178A298-A9F9-4F09-BE06-35A7C2D5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9" name="Group 4">
              <a:extLst>
                <a:ext uri="{FF2B5EF4-FFF2-40B4-BE49-F238E27FC236}">
                  <a16:creationId xmlns:a16="http://schemas.microsoft.com/office/drawing/2014/main" id="{54454C9F-C44C-4292-93B7-49EADEBB7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0" name="Group 5">
                <a:extLst>
                  <a:ext uri="{FF2B5EF4-FFF2-40B4-BE49-F238E27FC236}">
                    <a16:creationId xmlns:a16="http://schemas.microsoft.com/office/drawing/2014/main" id="{9F0AC19A-B81B-4E02-BF6C-9482F60786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2" name="Rectangle 6">
                  <a:extLst>
                    <a:ext uri="{FF2B5EF4-FFF2-40B4-BE49-F238E27FC236}">
                      <a16:creationId xmlns:a16="http://schemas.microsoft.com/office/drawing/2014/main" id="{3ADAEE96-B983-48B6-9DB6-FD7FBD21F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tangle 8">
                  <a:extLst>
                    <a:ext uri="{FF2B5EF4-FFF2-40B4-BE49-F238E27FC236}">
                      <a16:creationId xmlns:a16="http://schemas.microsoft.com/office/drawing/2014/main" id="{DB13AAC5-E1A1-49F0-BF66-7E1284E3A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4" name="Rectangle 9">
                  <a:extLst>
                    <a:ext uri="{FF2B5EF4-FFF2-40B4-BE49-F238E27FC236}">
                      <a16:creationId xmlns:a16="http://schemas.microsoft.com/office/drawing/2014/main" id="{70D94F7F-229D-44F9-B278-F97691CAA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5" name="Group 10">
                  <a:extLst>
                    <a:ext uri="{FF2B5EF4-FFF2-40B4-BE49-F238E27FC236}">
                      <a16:creationId xmlns:a16="http://schemas.microsoft.com/office/drawing/2014/main" id="{7488C967-0E14-4EDD-B68C-E644697C28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6" name="Line 11">
                    <a:extLst>
                      <a:ext uri="{FF2B5EF4-FFF2-40B4-BE49-F238E27FC236}">
                        <a16:creationId xmlns:a16="http://schemas.microsoft.com/office/drawing/2014/main" id="{1D56AC38-EFE7-4CF2-B5D4-0815212438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Line 12">
                    <a:extLst>
                      <a:ext uri="{FF2B5EF4-FFF2-40B4-BE49-F238E27FC236}">
                        <a16:creationId xmlns:a16="http://schemas.microsoft.com/office/drawing/2014/main" id="{6435EC48-6B10-4944-B444-CB320F6CDD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Line 13">
                    <a:extLst>
                      <a:ext uri="{FF2B5EF4-FFF2-40B4-BE49-F238E27FC236}">
                        <a16:creationId xmlns:a16="http://schemas.microsoft.com/office/drawing/2014/main" id="{A08AC1D7-9271-4296-B7FD-78A3CCFBA4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9" name="Line 14">
                    <a:extLst>
                      <a:ext uri="{FF2B5EF4-FFF2-40B4-BE49-F238E27FC236}">
                        <a16:creationId xmlns:a16="http://schemas.microsoft.com/office/drawing/2014/main" id="{701CDC10-9B93-4607-8C58-29FC4271D5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2BE8BD2E-5D43-496F-A1FD-7790C9CBA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19F04-421F-4FFF-8D34-66F28258C0D0}"/>
              </a:ext>
            </a:extLst>
          </p:cNvPr>
          <p:cNvSpPr txBox="1"/>
          <p:nvPr/>
        </p:nvSpPr>
        <p:spPr>
          <a:xfrm>
            <a:off x="2297096" y="-11223"/>
            <a:ext cx="7597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Unstack(x, A)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 = {Pickup(B), Stack(B, C), Pickup(A), Stack A, B),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Unstack(x, A)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 = C in step Unstack(x, A)</a:t>
            </a:r>
          </a:p>
        </p:txBody>
      </p:sp>
      <p:grpSp>
        <p:nvGrpSpPr>
          <p:cNvPr id="92" name="Group 122">
            <a:extLst>
              <a:ext uri="{FF2B5EF4-FFF2-40B4-BE49-F238E27FC236}">
                <a16:creationId xmlns:a16="http://schemas.microsoft.com/office/drawing/2014/main" id="{F86A5880-A05B-415D-B604-C4DFFE064A3A}"/>
              </a:ext>
            </a:extLst>
          </p:cNvPr>
          <p:cNvGrpSpPr>
            <a:grpSpLocks/>
          </p:cNvGrpSpPr>
          <p:nvPr/>
        </p:nvGrpSpPr>
        <p:grpSpPr bwMode="auto">
          <a:xfrm>
            <a:off x="7083453" y="1440589"/>
            <a:ext cx="1948779" cy="1707764"/>
            <a:chOff x="480" y="1008"/>
            <a:chExt cx="1109" cy="958"/>
          </a:xfrm>
        </p:grpSpPr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63E55E2B-31CE-4227-A264-AB61427C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0EDBC511-2966-4978-B8FF-34E6BD0D5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5" name="Group 5">
                <a:extLst>
                  <a:ext uri="{FF2B5EF4-FFF2-40B4-BE49-F238E27FC236}">
                    <a16:creationId xmlns:a16="http://schemas.microsoft.com/office/drawing/2014/main" id="{CC467B17-7BEA-4B3D-B644-BB337F279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7" name="Rectangle 6">
                  <a:extLst>
                    <a:ext uri="{FF2B5EF4-FFF2-40B4-BE49-F238E27FC236}">
                      <a16:creationId xmlns:a16="http://schemas.microsoft.com/office/drawing/2014/main" id="{631F4ABC-9CC2-4AF9-A846-25A16D8B2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F284A39A-FC2A-4AC0-A234-41D590737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3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EEA43B67-D145-40E6-843F-41A922E4F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00" name="Group 10">
                  <a:extLst>
                    <a:ext uri="{FF2B5EF4-FFF2-40B4-BE49-F238E27FC236}">
                      <a16:creationId xmlns:a16="http://schemas.microsoft.com/office/drawing/2014/main" id="{3656DE88-C5A7-4E3C-901E-2BD446349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1" name="Line 11">
                    <a:extLst>
                      <a:ext uri="{FF2B5EF4-FFF2-40B4-BE49-F238E27FC236}">
                        <a16:creationId xmlns:a16="http://schemas.microsoft.com/office/drawing/2014/main" id="{FF0F127D-D54E-41F2-B024-FA9B10095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Line 12">
                    <a:extLst>
                      <a:ext uri="{FF2B5EF4-FFF2-40B4-BE49-F238E27FC236}">
                        <a16:creationId xmlns:a16="http://schemas.microsoft.com/office/drawing/2014/main" id="{182F0085-486A-48B1-B945-294999C18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Line 13">
                    <a:extLst>
                      <a:ext uri="{FF2B5EF4-FFF2-40B4-BE49-F238E27FC236}">
                        <a16:creationId xmlns:a16="http://schemas.microsoft.com/office/drawing/2014/main" id="{A490D4F6-EE65-4AF3-A708-4B88D6E710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Line 14">
                    <a:extLst>
                      <a:ext uri="{FF2B5EF4-FFF2-40B4-BE49-F238E27FC236}">
                        <a16:creationId xmlns:a16="http://schemas.microsoft.com/office/drawing/2014/main" id="{BF5FDF5F-59BB-4092-85BB-311BCC2F1A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Text Box 15">
                <a:extLst>
                  <a:ext uri="{FF2B5EF4-FFF2-40B4-BE49-F238E27FC236}">
                    <a16:creationId xmlns:a16="http://schemas.microsoft.com/office/drawing/2014/main" id="{B141C5DE-DAA0-4D60-8CFF-F739C5839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5" name="Group 122">
            <a:extLst>
              <a:ext uri="{FF2B5EF4-FFF2-40B4-BE49-F238E27FC236}">
                <a16:creationId xmlns:a16="http://schemas.microsoft.com/office/drawing/2014/main" id="{0123674E-E273-4B3C-8BDB-711E7D1EF3B2}"/>
              </a:ext>
            </a:extLst>
          </p:cNvPr>
          <p:cNvGrpSpPr>
            <a:grpSpLocks/>
          </p:cNvGrpSpPr>
          <p:nvPr/>
        </p:nvGrpSpPr>
        <p:grpSpPr bwMode="auto">
          <a:xfrm>
            <a:off x="3177063" y="1445213"/>
            <a:ext cx="1948779" cy="1707764"/>
            <a:chOff x="480" y="1008"/>
            <a:chExt cx="1109" cy="958"/>
          </a:xfrm>
        </p:grpSpPr>
        <p:sp>
          <p:nvSpPr>
            <p:cNvPr id="106" name="Rectangle 113">
              <a:extLst>
                <a:ext uri="{FF2B5EF4-FFF2-40B4-BE49-F238E27FC236}">
                  <a16:creationId xmlns:a16="http://schemas.microsoft.com/office/drawing/2014/main" id="{B567E876-886B-4DEB-B7C3-AB055F6E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7" name="Group 4">
              <a:extLst>
                <a:ext uri="{FF2B5EF4-FFF2-40B4-BE49-F238E27FC236}">
                  <a16:creationId xmlns:a16="http://schemas.microsoft.com/office/drawing/2014/main" id="{6D4B08D4-E3C4-4F7C-B5E6-A007FBB07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8" name="Group 5">
                <a:extLst>
                  <a:ext uri="{FF2B5EF4-FFF2-40B4-BE49-F238E27FC236}">
                    <a16:creationId xmlns:a16="http://schemas.microsoft.com/office/drawing/2014/main" id="{7A746EBB-AC2D-49A5-87D5-6D02BD0EE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0" name="Rectangle 6">
                  <a:extLst>
                    <a:ext uri="{FF2B5EF4-FFF2-40B4-BE49-F238E27FC236}">
                      <a16:creationId xmlns:a16="http://schemas.microsoft.com/office/drawing/2014/main" id="{E718C2BA-86B8-4DC0-836A-297511A07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tangle 8">
                  <a:extLst>
                    <a:ext uri="{FF2B5EF4-FFF2-40B4-BE49-F238E27FC236}">
                      <a16:creationId xmlns:a16="http://schemas.microsoft.com/office/drawing/2014/main" id="{3EC0BE23-17E7-4915-8C7D-C18008DDA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156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12" name="Rectangle 9">
                  <a:extLst>
                    <a:ext uri="{FF2B5EF4-FFF2-40B4-BE49-F238E27FC236}">
                      <a16:creationId xmlns:a16="http://schemas.microsoft.com/office/drawing/2014/main" id="{23B5E102-19AA-4D17-A919-41119FB8B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13" name="Group 10">
                  <a:extLst>
                    <a:ext uri="{FF2B5EF4-FFF2-40B4-BE49-F238E27FC236}">
                      <a16:creationId xmlns:a16="http://schemas.microsoft.com/office/drawing/2014/main" id="{8DBEBA1C-85F6-4FFF-967F-04EB0B931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:a16="http://schemas.microsoft.com/office/drawing/2014/main" id="{AF7C22EB-75E1-470A-AF35-C767C2E602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Line 12">
                    <a:extLst>
                      <a:ext uri="{FF2B5EF4-FFF2-40B4-BE49-F238E27FC236}">
                        <a16:creationId xmlns:a16="http://schemas.microsoft.com/office/drawing/2014/main" id="{A89C3DE1-14CC-404F-A598-3B82C0D46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Line 13">
                    <a:extLst>
                      <a:ext uri="{FF2B5EF4-FFF2-40B4-BE49-F238E27FC236}">
                        <a16:creationId xmlns:a16="http://schemas.microsoft.com/office/drawing/2014/main" id="{3897725B-C6C4-4351-985E-74A8D05BCB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Line 14">
                    <a:extLst>
                      <a:ext uri="{FF2B5EF4-FFF2-40B4-BE49-F238E27FC236}">
                        <a16:creationId xmlns:a16="http://schemas.microsoft.com/office/drawing/2014/main" id="{E3EB954B-2B65-4CD1-A2A7-B7FD8304FC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9" name="Text Box 15">
                <a:extLst>
                  <a:ext uri="{FF2B5EF4-FFF2-40B4-BE49-F238E27FC236}">
                    <a16:creationId xmlns:a16="http://schemas.microsoft.com/office/drawing/2014/main" id="{BB1FBA11-42D8-426A-BE05-8B2AAC7D1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8" name="Group 122">
            <a:extLst>
              <a:ext uri="{FF2B5EF4-FFF2-40B4-BE49-F238E27FC236}">
                <a16:creationId xmlns:a16="http://schemas.microsoft.com/office/drawing/2014/main" id="{D3CDBA9C-CAF0-484A-AD4C-8BB10A4DD628}"/>
              </a:ext>
            </a:extLst>
          </p:cNvPr>
          <p:cNvGrpSpPr>
            <a:grpSpLocks/>
          </p:cNvGrpSpPr>
          <p:nvPr/>
        </p:nvGrpSpPr>
        <p:grpSpPr bwMode="auto">
          <a:xfrm>
            <a:off x="5158038" y="2892814"/>
            <a:ext cx="1948779" cy="1707764"/>
            <a:chOff x="480" y="1008"/>
            <a:chExt cx="1109" cy="958"/>
          </a:xfrm>
        </p:grpSpPr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9B784F75-5FE5-4F28-93A6-577F7EB4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0" name="Group 4">
              <a:extLst>
                <a:ext uri="{FF2B5EF4-FFF2-40B4-BE49-F238E27FC236}">
                  <a16:creationId xmlns:a16="http://schemas.microsoft.com/office/drawing/2014/main" id="{1E19872A-D5D8-4A44-9E55-584ED52B0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21" name="Group 5">
                <a:extLst>
                  <a:ext uri="{FF2B5EF4-FFF2-40B4-BE49-F238E27FC236}">
                    <a16:creationId xmlns:a16="http://schemas.microsoft.com/office/drawing/2014/main" id="{B402544D-902F-429B-9203-B4F5ABCD0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3" name="Rectangle 6">
                  <a:extLst>
                    <a:ext uri="{FF2B5EF4-FFF2-40B4-BE49-F238E27FC236}">
                      <a16:creationId xmlns:a16="http://schemas.microsoft.com/office/drawing/2014/main" id="{E35CAD78-9630-4C36-A0F7-C0ECED824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" name="Rectangle 7">
                  <a:extLst>
                    <a:ext uri="{FF2B5EF4-FFF2-40B4-BE49-F238E27FC236}">
                      <a16:creationId xmlns:a16="http://schemas.microsoft.com/office/drawing/2014/main" id="{1923072D-C704-4CF4-9C70-E9813E675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" y="155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5" name="Rectangle 8">
                  <a:extLst>
                    <a:ext uri="{FF2B5EF4-FFF2-40B4-BE49-F238E27FC236}">
                      <a16:creationId xmlns:a16="http://schemas.microsoft.com/office/drawing/2014/main" id="{0658B899-6E43-4C23-95AF-2B018989B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26" name="Group 10">
                  <a:extLst>
                    <a:ext uri="{FF2B5EF4-FFF2-40B4-BE49-F238E27FC236}">
                      <a16:creationId xmlns:a16="http://schemas.microsoft.com/office/drawing/2014/main" id="{56967C0A-60D9-451C-9C70-3B025FF771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27" name="Line 11">
                    <a:extLst>
                      <a:ext uri="{FF2B5EF4-FFF2-40B4-BE49-F238E27FC236}">
                        <a16:creationId xmlns:a16="http://schemas.microsoft.com/office/drawing/2014/main" id="{645872E6-F559-443C-9CB3-742C69291A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Line 12">
                    <a:extLst>
                      <a:ext uri="{FF2B5EF4-FFF2-40B4-BE49-F238E27FC236}">
                        <a16:creationId xmlns:a16="http://schemas.microsoft.com/office/drawing/2014/main" id="{EB7E62DC-2F73-4FD7-BCCA-25DDBD5C43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9" name="Line 13">
                    <a:extLst>
                      <a:ext uri="{FF2B5EF4-FFF2-40B4-BE49-F238E27FC236}">
                        <a16:creationId xmlns:a16="http://schemas.microsoft.com/office/drawing/2014/main" id="{82AA7A7C-1EDE-445F-9DE9-874194D24B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Line 14">
                    <a:extLst>
                      <a:ext uri="{FF2B5EF4-FFF2-40B4-BE49-F238E27FC236}">
                        <a16:creationId xmlns:a16="http://schemas.microsoft.com/office/drawing/2014/main" id="{DA82E8B1-3837-4C69-B0DD-B0580DC08E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Text Box 15">
                <a:extLst>
                  <a:ext uri="{FF2B5EF4-FFF2-40B4-BE49-F238E27FC236}">
                    <a16:creationId xmlns:a16="http://schemas.microsoft.com/office/drawing/2014/main" id="{748DCE85-2982-4ECB-9048-EDAB632A8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1" name="Group 122">
            <a:extLst>
              <a:ext uri="{FF2B5EF4-FFF2-40B4-BE49-F238E27FC236}">
                <a16:creationId xmlns:a16="http://schemas.microsoft.com/office/drawing/2014/main" id="{FBD23523-2CD0-4E60-80A7-CF7DC1AB32AB}"/>
              </a:ext>
            </a:extLst>
          </p:cNvPr>
          <p:cNvGrpSpPr>
            <a:grpSpLocks/>
          </p:cNvGrpSpPr>
          <p:nvPr/>
        </p:nvGrpSpPr>
        <p:grpSpPr bwMode="auto">
          <a:xfrm>
            <a:off x="1218662" y="2892814"/>
            <a:ext cx="1948779" cy="1707764"/>
            <a:chOff x="480" y="1008"/>
            <a:chExt cx="1109" cy="958"/>
          </a:xfrm>
        </p:grpSpPr>
        <p:sp>
          <p:nvSpPr>
            <p:cNvPr id="132" name="Rectangle 113">
              <a:extLst>
                <a:ext uri="{FF2B5EF4-FFF2-40B4-BE49-F238E27FC236}">
                  <a16:creationId xmlns:a16="http://schemas.microsoft.com/office/drawing/2014/main" id="{D4DEA034-C89D-494E-BE68-45B19AD1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up 4">
              <a:extLst>
                <a:ext uri="{FF2B5EF4-FFF2-40B4-BE49-F238E27FC236}">
                  <a16:creationId xmlns:a16="http://schemas.microsoft.com/office/drawing/2014/main" id="{9D56C4A6-C9C4-4935-8D12-042B3F6EE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34" name="Group 5">
                <a:extLst>
                  <a:ext uri="{FF2B5EF4-FFF2-40B4-BE49-F238E27FC236}">
                    <a16:creationId xmlns:a16="http://schemas.microsoft.com/office/drawing/2014/main" id="{D247E1A3-1F35-4D82-9EDE-9887D8ED6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36" name="Rectangle 6">
                  <a:extLst>
                    <a:ext uri="{FF2B5EF4-FFF2-40B4-BE49-F238E27FC236}">
                      <a16:creationId xmlns:a16="http://schemas.microsoft.com/office/drawing/2014/main" id="{C82B5326-965C-41A4-B849-76DACEDF0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7" name="Rectangle 8">
                  <a:extLst>
                    <a:ext uri="{FF2B5EF4-FFF2-40B4-BE49-F238E27FC236}">
                      <a16:creationId xmlns:a16="http://schemas.microsoft.com/office/drawing/2014/main" id="{39FCEB59-3472-491C-8EFE-3C308CAE0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38" name="Rectangle 9">
                  <a:extLst>
                    <a:ext uri="{FF2B5EF4-FFF2-40B4-BE49-F238E27FC236}">
                      <a16:creationId xmlns:a16="http://schemas.microsoft.com/office/drawing/2014/main" id="{0A43A04E-4DC9-4740-8F79-55BD46A34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39" name="Group 10">
                  <a:extLst>
                    <a:ext uri="{FF2B5EF4-FFF2-40B4-BE49-F238E27FC236}">
                      <a16:creationId xmlns:a16="http://schemas.microsoft.com/office/drawing/2014/main" id="{1F70D070-E1D4-40A3-82A7-70D5D2F26B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0" name="Line 11">
                    <a:extLst>
                      <a:ext uri="{FF2B5EF4-FFF2-40B4-BE49-F238E27FC236}">
                        <a16:creationId xmlns:a16="http://schemas.microsoft.com/office/drawing/2014/main" id="{87103AD0-369C-424B-892C-55976BEED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Line 12">
                    <a:extLst>
                      <a:ext uri="{FF2B5EF4-FFF2-40B4-BE49-F238E27FC236}">
                        <a16:creationId xmlns:a16="http://schemas.microsoft.com/office/drawing/2014/main" id="{09335944-B6FC-4AC5-827B-3A2225825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Line 13">
                    <a:extLst>
                      <a:ext uri="{FF2B5EF4-FFF2-40B4-BE49-F238E27FC236}">
                        <a16:creationId xmlns:a16="http://schemas.microsoft.com/office/drawing/2014/main" id="{DF03F0DD-8882-4809-9AC3-BD4EC796B6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Line 14">
                    <a:extLst>
                      <a:ext uri="{FF2B5EF4-FFF2-40B4-BE49-F238E27FC236}">
                        <a16:creationId xmlns:a16="http://schemas.microsoft.com/office/drawing/2014/main" id="{8F755001-C3EF-468A-A4CA-1A5405A64C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C0B11B94-BEA8-43B7-92C0-0B3A5710C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9949F2-33A6-4746-8C93-53EE2132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30079"/>
              </p:ext>
            </p:extLst>
          </p:nvPr>
        </p:nvGraphicFramePr>
        <p:xfrm>
          <a:off x="1059060" y="4350732"/>
          <a:ext cx="100738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4776">
                  <a:extLst>
                    <a:ext uri="{9D8B030D-6E8A-4147-A177-3AD203B41FA5}">
                      <a16:colId xmlns:a16="http://schemas.microsoft.com/office/drawing/2014/main" val="192707233"/>
                    </a:ext>
                  </a:extLst>
                </a:gridCol>
                <a:gridCol w="2014776">
                  <a:extLst>
                    <a:ext uri="{9D8B030D-6E8A-4147-A177-3AD203B41FA5}">
                      <a16:colId xmlns:a16="http://schemas.microsoft.com/office/drawing/2014/main" val="594515778"/>
                    </a:ext>
                  </a:extLst>
                </a:gridCol>
                <a:gridCol w="2014776">
                  <a:extLst>
                    <a:ext uri="{9D8B030D-6E8A-4147-A177-3AD203B41FA5}">
                      <a16:colId xmlns:a16="http://schemas.microsoft.com/office/drawing/2014/main" val="3565325065"/>
                    </a:ext>
                  </a:extLst>
                </a:gridCol>
                <a:gridCol w="2014776">
                  <a:extLst>
                    <a:ext uri="{9D8B030D-6E8A-4147-A177-3AD203B41FA5}">
                      <a16:colId xmlns:a16="http://schemas.microsoft.com/office/drawing/2014/main" val="2403599985"/>
                    </a:ext>
                  </a:extLst>
                </a:gridCol>
                <a:gridCol w="2014776">
                  <a:extLst>
                    <a:ext uri="{9D8B030D-6E8A-4147-A177-3AD203B41FA5}">
                      <a16:colId xmlns:a16="http://schemas.microsoft.com/office/drawing/2014/main" val="407854735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On(x, A)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27711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Clear(x)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95449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859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Stack(B, C)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Pickup(A)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Stack(A, 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Unstack(x, A)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89424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413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24711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Holding(x)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3664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On(x, 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331475"/>
                  </a:ext>
                </a:extLst>
              </a:tr>
            </a:tbl>
          </a:graphicData>
        </a:graphic>
      </p:graphicFrame>
      <p:grpSp>
        <p:nvGrpSpPr>
          <p:cNvPr id="144" name="Group 122">
            <a:extLst>
              <a:ext uri="{FF2B5EF4-FFF2-40B4-BE49-F238E27FC236}">
                <a16:creationId xmlns:a16="http://schemas.microsoft.com/office/drawing/2014/main" id="{6CDB5903-4320-46B4-8F4A-C0C5850C86EE}"/>
              </a:ext>
            </a:extLst>
          </p:cNvPr>
          <p:cNvGrpSpPr>
            <a:grpSpLocks/>
          </p:cNvGrpSpPr>
          <p:nvPr/>
        </p:nvGrpSpPr>
        <p:grpSpPr bwMode="auto">
          <a:xfrm>
            <a:off x="24575" y="27933"/>
            <a:ext cx="1948779" cy="1707764"/>
            <a:chOff x="480" y="1008"/>
            <a:chExt cx="1109" cy="958"/>
          </a:xfrm>
        </p:grpSpPr>
        <p:sp>
          <p:nvSpPr>
            <p:cNvPr id="145" name="Rectangle 113">
              <a:extLst>
                <a:ext uri="{FF2B5EF4-FFF2-40B4-BE49-F238E27FC236}">
                  <a16:creationId xmlns:a16="http://schemas.microsoft.com/office/drawing/2014/main" id="{9864DF6A-2C9B-4E8E-8E42-60D3B99C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4">
              <a:extLst>
                <a:ext uri="{FF2B5EF4-FFF2-40B4-BE49-F238E27FC236}">
                  <a16:creationId xmlns:a16="http://schemas.microsoft.com/office/drawing/2014/main" id="{DE8C8444-37BE-4932-AE21-62E2C354B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47" name="Group 5">
                <a:extLst>
                  <a:ext uri="{FF2B5EF4-FFF2-40B4-BE49-F238E27FC236}">
                    <a16:creationId xmlns:a16="http://schemas.microsoft.com/office/drawing/2014/main" id="{08D1DF63-23EE-42FC-9B23-73B831B94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49" name="Rectangle 6">
                  <a:extLst>
                    <a:ext uri="{FF2B5EF4-FFF2-40B4-BE49-F238E27FC236}">
                      <a16:creationId xmlns:a16="http://schemas.microsoft.com/office/drawing/2014/main" id="{440B94AA-4B85-4234-A88D-F56A44DB3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7">
                  <a:extLst>
                    <a:ext uri="{FF2B5EF4-FFF2-40B4-BE49-F238E27FC236}">
                      <a16:creationId xmlns:a16="http://schemas.microsoft.com/office/drawing/2014/main" id="{DC62568A-1857-46C0-8F84-6CA74B2C4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1" name="Rectangle 8">
                  <a:extLst>
                    <a:ext uri="{FF2B5EF4-FFF2-40B4-BE49-F238E27FC236}">
                      <a16:creationId xmlns:a16="http://schemas.microsoft.com/office/drawing/2014/main" id="{52AAFEC0-8B0C-4FF5-ADF8-06ACA6B7A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52" name="Rectangle 9">
                  <a:extLst>
                    <a:ext uri="{FF2B5EF4-FFF2-40B4-BE49-F238E27FC236}">
                      <a16:creationId xmlns:a16="http://schemas.microsoft.com/office/drawing/2014/main" id="{96A00103-C025-449D-B918-0DF631065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53" name="Group 10">
                  <a:extLst>
                    <a:ext uri="{FF2B5EF4-FFF2-40B4-BE49-F238E27FC236}">
                      <a16:creationId xmlns:a16="http://schemas.microsoft.com/office/drawing/2014/main" id="{BEC88193-1220-455E-8F72-E35999EEBD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54" name="Line 11">
                    <a:extLst>
                      <a:ext uri="{FF2B5EF4-FFF2-40B4-BE49-F238E27FC236}">
                        <a16:creationId xmlns:a16="http://schemas.microsoft.com/office/drawing/2014/main" id="{63FB8B49-D7BE-45D5-A7C4-6F39318809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Line 12">
                    <a:extLst>
                      <a:ext uri="{FF2B5EF4-FFF2-40B4-BE49-F238E27FC236}">
                        <a16:creationId xmlns:a16="http://schemas.microsoft.com/office/drawing/2014/main" id="{FB30C471-0431-40B0-AAE6-74631AD3B4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Line 13">
                    <a:extLst>
                      <a:ext uri="{FF2B5EF4-FFF2-40B4-BE49-F238E27FC236}">
                        <a16:creationId xmlns:a16="http://schemas.microsoft.com/office/drawing/2014/main" id="{AC01D9F6-C54B-42D4-9F60-C8E462685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Line 14">
                    <a:extLst>
                      <a:ext uri="{FF2B5EF4-FFF2-40B4-BE49-F238E27FC236}">
                        <a16:creationId xmlns:a16="http://schemas.microsoft.com/office/drawing/2014/main" id="{B2B95349-B9DA-4399-B592-A417B37B00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48" name="Text Box 15">
                <a:extLst>
                  <a:ext uri="{FF2B5EF4-FFF2-40B4-BE49-F238E27FC236}">
                    <a16:creationId xmlns:a16="http://schemas.microsoft.com/office/drawing/2014/main" id="{974EDFBA-6ADF-4408-9C7A-5E1DE2597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58" name="Group 122">
            <a:extLst>
              <a:ext uri="{FF2B5EF4-FFF2-40B4-BE49-F238E27FC236}">
                <a16:creationId xmlns:a16="http://schemas.microsoft.com/office/drawing/2014/main" id="{91916496-6E6C-4659-BDCC-ED0BEE8F97BD}"/>
              </a:ext>
            </a:extLst>
          </p:cNvPr>
          <p:cNvGrpSpPr>
            <a:grpSpLocks/>
          </p:cNvGrpSpPr>
          <p:nvPr/>
        </p:nvGrpSpPr>
        <p:grpSpPr bwMode="auto">
          <a:xfrm>
            <a:off x="9145933" y="2878721"/>
            <a:ext cx="1948779" cy="1707764"/>
            <a:chOff x="480" y="1008"/>
            <a:chExt cx="1109" cy="958"/>
          </a:xfrm>
        </p:grpSpPr>
        <p:sp>
          <p:nvSpPr>
            <p:cNvPr id="159" name="Rectangle 113">
              <a:extLst>
                <a:ext uri="{FF2B5EF4-FFF2-40B4-BE49-F238E27FC236}">
                  <a16:creationId xmlns:a16="http://schemas.microsoft.com/office/drawing/2014/main" id="{0C2C31C8-462D-442D-8751-036CEBD45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0" name="Group 4">
              <a:extLst>
                <a:ext uri="{FF2B5EF4-FFF2-40B4-BE49-F238E27FC236}">
                  <a16:creationId xmlns:a16="http://schemas.microsoft.com/office/drawing/2014/main" id="{82DD154D-ABC1-4438-8BA1-F895343B3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61" name="Group 5">
                <a:extLst>
                  <a:ext uri="{FF2B5EF4-FFF2-40B4-BE49-F238E27FC236}">
                    <a16:creationId xmlns:a16="http://schemas.microsoft.com/office/drawing/2014/main" id="{C7FA3FF3-F9FD-46D6-8D08-A1C8768F86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63" name="Rectangle 6">
                  <a:extLst>
                    <a:ext uri="{FF2B5EF4-FFF2-40B4-BE49-F238E27FC236}">
                      <a16:creationId xmlns:a16="http://schemas.microsoft.com/office/drawing/2014/main" id="{04F1D8CA-3602-468C-82D7-F07D0522B4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" name="Rectangle 7">
                  <a:extLst>
                    <a:ext uri="{FF2B5EF4-FFF2-40B4-BE49-F238E27FC236}">
                      <a16:creationId xmlns:a16="http://schemas.microsoft.com/office/drawing/2014/main" id="{B01FFA5B-0652-4EFC-A244-557543354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1" y="24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65" name="Rectangle 8">
                  <a:extLst>
                    <a:ext uri="{FF2B5EF4-FFF2-40B4-BE49-F238E27FC236}">
                      <a16:creationId xmlns:a16="http://schemas.microsoft.com/office/drawing/2014/main" id="{3CA57991-5CC3-4158-B390-8B443988B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1559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</a:p>
              </p:txBody>
            </p:sp>
            <p:grpSp>
              <p:nvGrpSpPr>
                <p:cNvPr id="166" name="Group 10">
                  <a:extLst>
                    <a:ext uri="{FF2B5EF4-FFF2-40B4-BE49-F238E27FC236}">
                      <a16:creationId xmlns:a16="http://schemas.microsoft.com/office/drawing/2014/main" id="{EA5C6A7F-58E3-4320-A006-4088E1A83E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67" name="Line 11">
                    <a:extLst>
                      <a:ext uri="{FF2B5EF4-FFF2-40B4-BE49-F238E27FC236}">
                        <a16:creationId xmlns:a16="http://schemas.microsoft.com/office/drawing/2014/main" id="{FF115CC4-A5E0-4EF4-9279-2B947BC388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8" name="Line 12">
                    <a:extLst>
                      <a:ext uri="{FF2B5EF4-FFF2-40B4-BE49-F238E27FC236}">
                        <a16:creationId xmlns:a16="http://schemas.microsoft.com/office/drawing/2014/main" id="{B3F57102-E2A8-4EFD-9380-4853147E56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9" name="Line 13">
                    <a:extLst>
                      <a:ext uri="{FF2B5EF4-FFF2-40B4-BE49-F238E27FC236}">
                        <a16:creationId xmlns:a16="http://schemas.microsoft.com/office/drawing/2014/main" id="{3FDEA52B-BBBC-4E5F-B366-E31D40EEE0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0" name="Line 14">
                    <a:extLst>
                      <a:ext uri="{FF2B5EF4-FFF2-40B4-BE49-F238E27FC236}">
                        <a16:creationId xmlns:a16="http://schemas.microsoft.com/office/drawing/2014/main" id="{3D146972-F34F-4C9D-9900-6294E50A3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2" name="Text Box 15">
                <a:extLst>
                  <a:ext uri="{FF2B5EF4-FFF2-40B4-BE49-F238E27FC236}">
                    <a16:creationId xmlns:a16="http://schemas.microsoft.com/office/drawing/2014/main" id="{A06CFEB3-1F2B-48F1-B7F8-E1B04E6DBF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71" name="Group 122">
            <a:extLst>
              <a:ext uri="{FF2B5EF4-FFF2-40B4-BE49-F238E27FC236}">
                <a16:creationId xmlns:a16="http://schemas.microsoft.com/office/drawing/2014/main" id="{6AB44D62-D2F4-47AD-8257-46DDE2849B34}"/>
              </a:ext>
            </a:extLst>
          </p:cNvPr>
          <p:cNvGrpSpPr>
            <a:grpSpLocks/>
          </p:cNvGrpSpPr>
          <p:nvPr/>
        </p:nvGrpSpPr>
        <p:grpSpPr bwMode="auto">
          <a:xfrm>
            <a:off x="9145933" y="1440589"/>
            <a:ext cx="1948779" cy="1707764"/>
            <a:chOff x="480" y="1008"/>
            <a:chExt cx="1109" cy="958"/>
          </a:xfrm>
        </p:grpSpPr>
        <p:sp>
          <p:nvSpPr>
            <p:cNvPr id="172" name="Rectangle 113">
              <a:extLst>
                <a:ext uri="{FF2B5EF4-FFF2-40B4-BE49-F238E27FC236}">
                  <a16:creationId xmlns:a16="http://schemas.microsoft.com/office/drawing/2014/main" id="{FCCF28D8-2134-4FC5-BD17-DAF8F709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3" name="Group 4">
              <a:extLst>
                <a:ext uri="{FF2B5EF4-FFF2-40B4-BE49-F238E27FC236}">
                  <a16:creationId xmlns:a16="http://schemas.microsoft.com/office/drawing/2014/main" id="{61F3D712-21F8-44B9-9C9B-090B46A47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74" name="Group 5">
                <a:extLst>
                  <a:ext uri="{FF2B5EF4-FFF2-40B4-BE49-F238E27FC236}">
                    <a16:creationId xmlns:a16="http://schemas.microsoft.com/office/drawing/2014/main" id="{C492171C-23E5-4655-A337-E050AAACD8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76" name="Rectangle 6">
                  <a:extLst>
                    <a:ext uri="{FF2B5EF4-FFF2-40B4-BE49-F238E27FC236}">
                      <a16:creationId xmlns:a16="http://schemas.microsoft.com/office/drawing/2014/main" id="{5DF27D3B-7AE3-4130-AB70-FB91715850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Rectangle 7">
                  <a:extLst>
                    <a:ext uri="{FF2B5EF4-FFF2-40B4-BE49-F238E27FC236}">
                      <a16:creationId xmlns:a16="http://schemas.microsoft.com/office/drawing/2014/main" id="{F8349EF7-E33A-41E6-8FC5-EB1A4EF4D4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78" name="Rectangle 8">
                  <a:extLst>
                    <a:ext uri="{FF2B5EF4-FFF2-40B4-BE49-F238E27FC236}">
                      <a16:creationId xmlns:a16="http://schemas.microsoft.com/office/drawing/2014/main" id="{BE460C71-C4F0-4E7F-BA58-8858DAECE9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6" y="203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</a:p>
              </p:txBody>
            </p:sp>
            <p:grpSp>
              <p:nvGrpSpPr>
                <p:cNvPr id="179" name="Group 10">
                  <a:extLst>
                    <a:ext uri="{FF2B5EF4-FFF2-40B4-BE49-F238E27FC236}">
                      <a16:creationId xmlns:a16="http://schemas.microsoft.com/office/drawing/2014/main" id="{78064C85-A18E-4035-ADA9-821F7DA6E7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80" name="Line 11">
                    <a:extLst>
                      <a:ext uri="{FF2B5EF4-FFF2-40B4-BE49-F238E27FC236}">
                        <a16:creationId xmlns:a16="http://schemas.microsoft.com/office/drawing/2014/main" id="{AB344F64-01DD-4052-9D59-BF1ACCD35B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1" name="Line 12">
                    <a:extLst>
                      <a:ext uri="{FF2B5EF4-FFF2-40B4-BE49-F238E27FC236}">
                        <a16:creationId xmlns:a16="http://schemas.microsoft.com/office/drawing/2014/main" id="{962ABCBC-3BD1-4BE2-BCA4-3360DD5326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2" name="Line 13">
                    <a:extLst>
                      <a:ext uri="{FF2B5EF4-FFF2-40B4-BE49-F238E27FC236}">
                        <a16:creationId xmlns:a16="http://schemas.microsoft.com/office/drawing/2014/main" id="{A0C90D1D-C2E5-446E-9BCB-19885A09FB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Line 14">
                    <a:extLst>
                      <a:ext uri="{FF2B5EF4-FFF2-40B4-BE49-F238E27FC236}">
                        <a16:creationId xmlns:a16="http://schemas.microsoft.com/office/drawing/2014/main" id="{B4B0BED9-80D7-4570-9548-4AC1FCAA10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5" name="Text Box 15">
                <a:extLst>
                  <a:ext uri="{FF2B5EF4-FFF2-40B4-BE49-F238E27FC236}">
                    <a16:creationId xmlns:a16="http://schemas.microsoft.com/office/drawing/2014/main" id="{288E30ED-A297-479D-B194-DB9643F915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0862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22">
            <a:extLst>
              <a:ext uri="{FF2B5EF4-FFF2-40B4-BE49-F238E27FC236}">
                <a16:creationId xmlns:a16="http://schemas.microsoft.com/office/drawing/2014/main" id="{A894CC41-F480-44EF-9F54-E56683546340}"/>
              </a:ext>
            </a:extLst>
          </p:cNvPr>
          <p:cNvGrpSpPr>
            <a:grpSpLocks/>
          </p:cNvGrpSpPr>
          <p:nvPr/>
        </p:nvGrpSpPr>
        <p:grpSpPr bwMode="auto">
          <a:xfrm>
            <a:off x="9145933" y="287872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CC8F431F-D070-4F56-AD43-480E203D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01EBD3E7-4EE3-4F28-BFAB-29B550DB5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F4F2F779-EFBC-4317-A6F6-967CA52A6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681D35BC-FE89-4E0B-85E3-93930247C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A5D21122-2A80-49EC-8925-4717020E3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04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AADE0AB7-B70F-42C5-BCC4-319C4E05B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43" name="Group 10">
                  <a:extLst>
                    <a:ext uri="{FF2B5EF4-FFF2-40B4-BE49-F238E27FC236}">
                      <a16:creationId xmlns:a16="http://schemas.microsoft.com/office/drawing/2014/main" id="{D598081A-6AB4-49D5-8D09-7A3DFC6AF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4" name="Line 11">
                    <a:extLst>
                      <a:ext uri="{FF2B5EF4-FFF2-40B4-BE49-F238E27FC236}">
                        <a16:creationId xmlns:a16="http://schemas.microsoft.com/office/drawing/2014/main" id="{AC57BA4F-9DBE-451D-8A1E-817BB7633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Line 12">
                    <a:extLst>
                      <a:ext uri="{FF2B5EF4-FFF2-40B4-BE49-F238E27FC236}">
                        <a16:creationId xmlns:a16="http://schemas.microsoft.com/office/drawing/2014/main" id="{9B89FB22-3550-4BF8-B222-D7CDA2524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Line 13">
                    <a:extLst>
                      <a:ext uri="{FF2B5EF4-FFF2-40B4-BE49-F238E27FC236}">
                        <a16:creationId xmlns:a16="http://schemas.microsoft.com/office/drawing/2014/main" id="{400AA039-D54F-4878-B9C0-0421E9B920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4">
                    <a:extLst>
                      <a:ext uri="{FF2B5EF4-FFF2-40B4-BE49-F238E27FC236}">
                        <a16:creationId xmlns:a16="http://schemas.microsoft.com/office/drawing/2014/main" id="{728138E9-5C86-4541-93CF-BDCF4A3A1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FA8486DD-53A9-4755-BB93-6D8516C0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8" name="Group 122">
            <a:extLst>
              <a:ext uri="{FF2B5EF4-FFF2-40B4-BE49-F238E27FC236}">
                <a16:creationId xmlns:a16="http://schemas.microsoft.com/office/drawing/2014/main" id="{C02F594F-7406-4F08-A64E-EB23109DCFA3}"/>
              </a:ext>
            </a:extLst>
          </p:cNvPr>
          <p:cNvGrpSpPr>
            <a:grpSpLocks/>
          </p:cNvGrpSpPr>
          <p:nvPr/>
        </p:nvGrpSpPr>
        <p:grpSpPr bwMode="auto">
          <a:xfrm>
            <a:off x="5178583" y="2883345"/>
            <a:ext cx="1948779" cy="1707764"/>
            <a:chOff x="480" y="1008"/>
            <a:chExt cx="1109" cy="958"/>
          </a:xfrm>
        </p:grpSpPr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C0511D4F-2FAC-4D99-8CA0-CF6DCF72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9F4AA541-CA00-4206-8447-9DAF44E26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7C152064-F72D-4030-95E8-2B1CF375E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44F198D-E5CA-4C84-930C-FFB7EA86D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tangle 8">
                  <a:extLst>
                    <a:ext uri="{FF2B5EF4-FFF2-40B4-BE49-F238E27FC236}">
                      <a16:creationId xmlns:a16="http://schemas.microsoft.com/office/drawing/2014/main" id="{0BC515A9-16DB-4E69-AFD3-3F6016AC9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6" name="Rectangle 9">
                  <a:extLst>
                    <a:ext uri="{FF2B5EF4-FFF2-40B4-BE49-F238E27FC236}">
                      <a16:creationId xmlns:a16="http://schemas.microsoft.com/office/drawing/2014/main" id="{7504E49F-F4FA-4D04-A3DE-2756554A0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7" name="Group 10">
                  <a:extLst>
                    <a:ext uri="{FF2B5EF4-FFF2-40B4-BE49-F238E27FC236}">
                      <a16:creationId xmlns:a16="http://schemas.microsoft.com/office/drawing/2014/main" id="{77838284-885D-429D-8AA5-7FB0BCF5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8" name="Line 11">
                    <a:extLst>
                      <a:ext uri="{FF2B5EF4-FFF2-40B4-BE49-F238E27FC236}">
                        <a16:creationId xmlns:a16="http://schemas.microsoft.com/office/drawing/2014/main" id="{27A36ADD-32C6-4E30-890B-91738F416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2">
                    <a:extLst>
                      <a:ext uri="{FF2B5EF4-FFF2-40B4-BE49-F238E27FC236}">
                        <a16:creationId xmlns:a16="http://schemas.microsoft.com/office/drawing/2014/main" id="{24DCA75A-4CC7-43EC-8235-FC35687258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Line 13">
                    <a:extLst>
                      <a:ext uri="{FF2B5EF4-FFF2-40B4-BE49-F238E27FC236}">
                        <a16:creationId xmlns:a16="http://schemas.microsoft.com/office/drawing/2014/main" id="{81CCC77F-9BE6-4A68-86E7-B4C284125D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4">
                    <a:extLst>
                      <a:ext uri="{FF2B5EF4-FFF2-40B4-BE49-F238E27FC236}">
                        <a16:creationId xmlns:a16="http://schemas.microsoft.com/office/drawing/2014/main" id="{CA10262B-D871-4995-9AD3-B49810501A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59303B18-ECB0-457C-A093-174C24B49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122">
            <a:extLst>
              <a:ext uri="{FF2B5EF4-FFF2-40B4-BE49-F238E27FC236}">
                <a16:creationId xmlns:a16="http://schemas.microsoft.com/office/drawing/2014/main" id="{913C9F47-8245-4D2F-8FF4-973EEE2907CB}"/>
              </a:ext>
            </a:extLst>
          </p:cNvPr>
          <p:cNvGrpSpPr>
            <a:grpSpLocks/>
          </p:cNvGrpSpPr>
          <p:nvPr/>
        </p:nvGrpSpPr>
        <p:grpSpPr bwMode="auto">
          <a:xfrm>
            <a:off x="7160829" y="1437888"/>
            <a:ext cx="1948779" cy="1707764"/>
            <a:chOff x="480" y="1008"/>
            <a:chExt cx="1109" cy="958"/>
          </a:xfrm>
        </p:grpSpPr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B63B6F10-066A-4B41-9E9D-94882B13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36FB9B7C-DB8E-4ADA-AFC5-A3AD2B214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7" name="Group 5">
                <a:extLst>
                  <a:ext uri="{FF2B5EF4-FFF2-40B4-BE49-F238E27FC236}">
                    <a16:creationId xmlns:a16="http://schemas.microsoft.com/office/drawing/2014/main" id="{2809A0ED-7D8F-441C-A721-BEC63765C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80FDEE63-6B1F-489C-9E14-F8B5C98F7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7">
                  <a:extLst>
                    <a:ext uri="{FF2B5EF4-FFF2-40B4-BE49-F238E27FC236}">
                      <a16:creationId xmlns:a16="http://schemas.microsoft.com/office/drawing/2014/main" id="{B80613B6-35CB-4D84-8631-DE3CA8AC2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3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1BFA361B-A39D-4BCA-BA89-239ED53D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72" name="Group 10">
                  <a:extLst>
                    <a:ext uri="{FF2B5EF4-FFF2-40B4-BE49-F238E27FC236}">
                      <a16:creationId xmlns:a16="http://schemas.microsoft.com/office/drawing/2014/main" id="{EC782172-BA71-42FD-8D9D-898557571D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3" name="Line 11">
                    <a:extLst>
                      <a:ext uri="{FF2B5EF4-FFF2-40B4-BE49-F238E27FC236}">
                        <a16:creationId xmlns:a16="http://schemas.microsoft.com/office/drawing/2014/main" id="{5195229C-F639-421B-AD88-CFE8745C0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Line 12">
                    <a:extLst>
                      <a:ext uri="{FF2B5EF4-FFF2-40B4-BE49-F238E27FC236}">
                        <a16:creationId xmlns:a16="http://schemas.microsoft.com/office/drawing/2014/main" id="{EDE99A3A-D75A-420C-A09C-A4010E7D5C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3">
                    <a:extLst>
                      <a:ext uri="{FF2B5EF4-FFF2-40B4-BE49-F238E27FC236}">
                        <a16:creationId xmlns:a16="http://schemas.microsoft.com/office/drawing/2014/main" id="{722FFD3B-9EAE-4F83-8BEB-E462E5F924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4">
                    <a:extLst>
                      <a:ext uri="{FF2B5EF4-FFF2-40B4-BE49-F238E27FC236}">
                        <a16:creationId xmlns:a16="http://schemas.microsoft.com/office/drawing/2014/main" id="{8FBA7CB2-082C-4508-B9DC-1A00775A12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F2BC6526-564A-4337-AF08-733E2AF3C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7" name="Group 122">
            <a:extLst>
              <a:ext uri="{FF2B5EF4-FFF2-40B4-BE49-F238E27FC236}">
                <a16:creationId xmlns:a16="http://schemas.microsoft.com/office/drawing/2014/main" id="{ACACA6A0-CB65-4ADE-BFA5-4091D922B978}"/>
              </a:ext>
            </a:extLst>
          </p:cNvPr>
          <p:cNvGrpSpPr>
            <a:grpSpLocks/>
          </p:cNvGrpSpPr>
          <p:nvPr/>
        </p:nvGrpSpPr>
        <p:grpSpPr bwMode="auto">
          <a:xfrm>
            <a:off x="3201133" y="1437888"/>
            <a:ext cx="1948779" cy="1707764"/>
            <a:chOff x="480" y="1008"/>
            <a:chExt cx="1109" cy="958"/>
          </a:xfrm>
        </p:grpSpPr>
        <p:sp>
          <p:nvSpPr>
            <p:cNvPr id="78" name="Rectangle 113">
              <a:extLst>
                <a:ext uri="{FF2B5EF4-FFF2-40B4-BE49-F238E27FC236}">
                  <a16:creationId xmlns:a16="http://schemas.microsoft.com/office/drawing/2014/main" id="{9178A298-A9F9-4F09-BE06-35A7C2D5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9" name="Group 4">
              <a:extLst>
                <a:ext uri="{FF2B5EF4-FFF2-40B4-BE49-F238E27FC236}">
                  <a16:creationId xmlns:a16="http://schemas.microsoft.com/office/drawing/2014/main" id="{54454C9F-C44C-4292-93B7-49EADEBB7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0" name="Group 5">
                <a:extLst>
                  <a:ext uri="{FF2B5EF4-FFF2-40B4-BE49-F238E27FC236}">
                    <a16:creationId xmlns:a16="http://schemas.microsoft.com/office/drawing/2014/main" id="{9F0AC19A-B81B-4E02-BF6C-9482F60786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2" name="Rectangle 6">
                  <a:extLst>
                    <a:ext uri="{FF2B5EF4-FFF2-40B4-BE49-F238E27FC236}">
                      <a16:creationId xmlns:a16="http://schemas.microsoft.com/office/drawing/2014/main" id="{3ADAEE96-B983-48B6-9DB6-FD7FBD21F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tangle 8">
                  <a:extLst>
                    <a:ext uri="{FF2B5EF4-FFF2-40B4-BE49-F238E27FC236}">
                      <a16:creationId xmlns:a16="http://schemas.microsoft.com/office/drawing/2014/main" id="{DB13AAC5-E1A1-49F0-BF66-7E1284E3A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4" name="Rectangle 9">
                  <a:extLst>
                    <a:ext uri="{FF2B5EF4-FFF2-40B4-BE49-F238E27FC236}">
                      <a16:creationId xmlns:a16="http://schemas.microsoft.com/office/drawing/2014/main" id="{70D94F7F-229D-44F9-B278-F97691CAA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5" name="Group 10">
                  <a:extLst>
                    <a:ext uri="{FF2B5EF4-FFF2-40B4-BE49-F238E27FC236}">
                      <a16:creationId xmlns:a16="http://schemas.microsoft.com/office/drawing/2014/main" id="{7488C967-0E14-4EDD-B68C-E644697C28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6" name="Line 11">
                    <a:extLst>
                      <a:ext uri="{FF2B5EF4-FFF2-40B4-BE49-F238E27FC236}">
                        <a16:creationId xmlns:a16="http://schemas.microsoft.com/office/drawing/2014/main" id="{1D56AC38-EFE7-4CF2-B5D4-0815212438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Line 12">
                    <a:extLst>
                      <a:ext uri="{FF2B5EF4-FFF2-40B4-BE49-F238E27FC236}">
                        <a16:creationId xmlns:a16="http://schemas.microsoft.com/office/drawing/2014/main" id="{6435EC48-6B10-4944-B444-CB320F6CDD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Line 13">
                    <a:extLst>
                      <a:ext uri="{FF2B5EF4-FFF2-40B4-BE49-F238E27FC236}">
                        <a16:creationId xmlns:a16="http://schemas.microsoft.com/office/drawing/2014/main" id="{A08AC1D7-9271-4296-B7FD-78A3CCFBA4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9" name="Line 14">
                    <a:extLst>
                      <a:ext uri="{FF2B5EF4-FFF2-40B4-BE49-F238E27FC236}">
                        <a16:creationId xmlns:a16="http://schemas.microsoft.com/office/drawing/2014/main" id="{701CDC10-9B93-4607-8C58-29FC4271D5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2BE8BD2E-5D43-496F-A1FD-7790C9CBA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19F04-421F-4FFF-8D34-66F28258C0D0}"/>
              </a:ext>
            </a:extLst>
          </p:cNvPr>
          <p:cNvSpPr txBox="1"/>
          <p:nvPr/>
        </p:nvSpPr>
        <p:spPr>
          <a:xfrm>
            <a:off x="2513225" y="119398"/>
            <a:ext cx="716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Unstack(C, A)  Pickup(B)  Stack(B, C)  Pickup(A)  Stack(A, B)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 = {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Unstack(x, A),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Pickup(B), Stack(B, C), Pickup(A), Stack A, B)}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92" name="Group 122">
            <a:extLst>
              <a:ext uri="{FF2B5EF4-FFF2-40B4-BE49-F238E27FC236}">
                <a16:creationId xmlns:a16="http://schemas.microsoft.com/office/drawing/2014/main" id="{F86A5880-A05B-415D-B604-C4DFFE064A3A}"/>
              </a:ext>
            </a:extLst>
          </p:cNvPr>
          <p:cNvGrpSpPr>
            <a:grpSpLocks/>
          </p:cNvGrpSpPr>
          <p:nvPr/>
        </p:nvGrpSpPr>
        <p:grpSpPr bwMode="auto">
          <a:xfrm>
            <a:off x="9145933" y="1440589"/>
            <a:ext cx="1948779" cy="1707764"/>
            <a:chOff x="480" y="1008"/>
            <a:chExt cx="1109" cy="958"/>
          </a:xfrm>
        </p:grpSpPr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63E55E2B-31CE-4227-A264-AB61427C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0EDBC511-2966-4978-B8FF-34E6BD0D5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5" name="Group 5">
                <a:extLst>
                  <a:ext uri="{FF2B5EF4-FFF2-40B4-BE49-F238E27FC236}">
                    <a16:creationId xmlns:a16="http://schemas.microsoft.com/office/drawing/2014/main" id="{CC467B17-7BEA-4B3D-B644-BB337F279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7" name="Rectangle 6">
                  <a:extLst>
                    <a:ext uri="{FF2B5EF4-FFF2-40B4-BE49-F238E27FC236}">
                      <a16:creationId xmlns:a16="http://schemas.microsoft.com/office/drawing/2014/main" id="{631F4ABC-9CC2-4AF9-A846-25A16D8B2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F284A39A-FC2A-4AC0-A234-41D590737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3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EEA43B67-D145-40E6-843F-41A922E4F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00" name="Group 10">
                  <a:extLst>
                    <a:ext uri="{FF2B5EF4-FFF2-40B4-BE49-F238E27FC236}">
                      <a16:creationId xmlns:a16="http://schemas.microsoft.com/office/drawing/2014/main" id="{3656DE88-C5A7-4E3C-901E-2BD446349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1" name="Line 11">
                    <a:extLst>
                      <a:ext uri="{FF2B5EF4-FFF2-40B4-BE49-F238E27FC236}">
                        <a16:creationId xmlns:a16="http://schemas.microsoft.com/office/drawing/2014/main" id="{FF0F127D-D54E-41F2-B024-FA9B10095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Line 12">
                    <a:extLst>
                      <a:ext uri="{FF2B5EF4-FFF2-40B4-BE49-F238E27FC236}">
                        <a16:creationId xmlns:a16="http://schemas.microsoft.com/office/drawing/2014/main" id="{182F0085-486A-48B1-B945-294999C18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Line 13">
                    <a:extLst>
                      <a:ext uri="{FF2B5EF4-FFF2-40B4-BE49-F238E27FC236}">
                        <a16:creationId xmlns:a16="http://schemas.microsoft.com/office/drawing/2014/main" id="{A490D4F6-EE65-4AF3-A708-4B88D6E710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Line 14">
                    <a:extLst>
                      <a:ext uri="{FF2B5EF4-FFF2-40B4-BE49-F238E27FC236}">
                        <a16:creationId xmlns:a16="http://schemas.microsoft.com/office/drawing/2014/main" id="{BF5FDF5F-59BB-4092-85BB-311BCC2F1A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Text Box 15">
                <a:extLst>
                  <a:ext uri="{FF2B5EF4-FFF2-40B4-BE49-F238E27FC236}">
                    <a16:creationId xmlns:a16="http://schemas.microsoft.com/office/drawing/2014/main" id="{B141C5DE-DAA0-4D60-8CFF-F739C5839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5" name="Group 122">
            <a:extLst>
              <a:ext uri="{FF2B5EF4-FFF2-40B4-BE49-F238E27FC236}">
                <a16:creationId xmlns:a16="http://schemas.microsoft.com/office/drawing/2014/main" id="{0123674E-E273-4B3C-8BDB-711E7D1EF3B2}"/>
              </a:ext>
            </a:extLst>
          </p:cNvPr>
          <p:cNvGrpSpPr>
            <a:grpSpLocks/>
          </p:cNvGrpSpPr>
          <p:nvPr/>
        </p:nvGrpSpPr>
        <p:grpSpPr bwMode="auto">
          <a:xfrm>
            <a:off x="5178583" y="1445213"/>
            <a:ext cx="1948779" cy="1707764"/>
            <a:chOff x="480" y="1008"/>
            <a:chExt cx="1109" cy="958"/>
          </a:xfrm>
        </p:grpSpPr>
        <p:sp>
          <p:nvSpPr>
            <p:cNvPr id="106" name="Rectangle 113">
              <a:extLst>
                <a:ext uri="{FF2B5EF4-FFF2-40B4-BE49-F238E27FC236}">
                  <a16:creationId xmlns:a16="http://schemas.microsoft.com/office/drawing/2014/main" id="{B567E876-886B-4DEB-B7C3-AB055F6E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7" name="Group 4">
              <a:extLst>
                <a:ext uri="{FF2B5EF4-FFF2-40B4-BE49-F238E27FC236}">
                  <a16:creationId xmlns:a16="http://schemas.microsoft.com/office/drawing/2014/main" id="{6D4B08D4-E3C4-4F7C-B5E6-A007FBB07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8" name="Group 5">
                <a:extLst>
                  <a:ext uri="{FF2B5EF4-FFF2-40B4-BE49-F238E27FC236}">
                    <a16:creationId xmlns:a16="http://schemas.microsoft.com/office/drawing/2014/main" id="{7A746EBB-AC2D-49A5-87D5-6D02BD0EE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0" name="Rectangle 6">
                  <a:extLst>
                    <a:ext uri="{FF2B5EF4-FFF2-40B4-BE49-F238E27FC236}">
                      <a16:creationId xmlns:a16="http://schemas.microsoft.com/office/drawing/2014/main" id="{E718C2BA-86B8-4DC0-836A-297511A07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tangle 8">
                  <a:extLst>
                    <a:ext uri="{FF2B5EF4-FFF2-40B4-BE49-F238E27FC236}">
                      <a16:creationId xmlns:a16="http://schemas.microsoft.com/office/drawing/2014/main" id="{3EC0BE23-17E7-4915-8C7D-C18008DDA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156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12" name="Rectangle 9">
                  <a:extLst>
                    <a:ext uri="{FF2B5EF4-FFF2-40B4-BE49-F238E27FC236}">
                      <a16:creationId xmlns:a16="http://schemas.microsoft.com/office/drawing/2014/main" id="{23B5E102-19AA-4D17-A919-41119FB8B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13" name="Group 10">
                  <a:extLst>
                    <a:ext uri="{FF2B5EF4-FFF2-40B4-BE49-F238E27FC236}">
                      <a16:creationId xmlns:a16="http://schemas.microsoft.com/office/drawing/2014/main" id="{8DBEBA1C-85F6-4FFF-967F-04EB0B931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:a16="http://schemas.microsoft.com/office/drawing/2014/main" id="{AF7C22EB-75E1-470A-AF35-C767C2E602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Line 12">
                    <a:extLst>
                      <a:ext uri="{FF2B5EF4-FFF2-40B4-BE49-F238E27FC236}">
                        <a16:creationId xmlns:a16="http://schemas.microsoft.com/office/drawing/2014/main" id="{A89C3DE1-14CC-404F-A598-3B82C0D46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Line 13">
                    <a:extLst>
                      <a:ext uri="{FF2B5EF4-FFF2-40B4-BE49-F238E27FC236}">
                        <a16:creationId xmlns:a16="http://schemas.microsoft.com/office/drawing/2014/main" id="{3897725B-C6C4-4351-985E-74A8D05BCB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Line 14">
                    <a:extLst>
                      <a:ext uri="{FF2B5EF4-FFF2-40B4-BE49-F238E27FC236}">
                        <a16:creationId xmlns:a16="http://schemas.microsoft.com/office/drawing/2014/main" id="{E3EB954B-2B65-4CD1-A2A7-B7FD8304FC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9" name="Text Box 15">
                <a:extLst>
                  <a:ext uri="{FF2B5EF4-FFF2-40B4-BE49-F238E27FC236}">
                    <a16:creationId xmlns:a16="http://schemas.microsoft.com/office/drawing/2014/main" id="{BB1FBA11-42D8-426A-BE05-8B2AAC7D1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8" name="Group 122">
            <a:extLst>
              <a:ext uri="{FF2B5EF4-FFF2-40B4-BE49-F238E27FC236}">
                <a16:creationId xmlns:a16="http://schemas.microsoft.com/office/drawing/2014/main" id="{D3CDBA9C-CAF0-484A-AD4C-8BB10A4DD628}"/>
              </a:ext>
            </a:extLst>
          </p:cNvPr>
          <p:cNvGrpSpPr>
            <a:grpSpLocks/>
          </p:cNvGrpSpPr>
          <p:nvPr/>
        </p:nvGrpSpPr>
        <p:grpSpPr bwMode="auto">
          <a:xfrm>
            <a:off x="7169718" y="2892814"/>
            <a:ext cx="1948779" cy="1707764"/>
            <a:chOff x="480" y="1008"/>
            <a:chExt cx="1109" cy="958"/>
          </a:xfrm>
        </p:grpSpPr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9B784F75-5FE5-4F28-93A6-577F7EB4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0" name="Group 4">
              <a:extLst>
                <a:ext uri="{FF2B5EF4-FFF2-40B4-BE49-F238E27FC236}">
                  <a16:creationId xmlns:a16="http://schemas.microsoft.com/office/drawing/2014/main" id="{1E19872A-D5D8-4A44-9E55-584ED52B0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21" name="Group 5">
                <a:extLst>
                  <a:ext uri="{FF2B5EF4-FFF2-40B4-BE49-F238E27FC236}">
                    <a16:creationId xmlns:a16="http://schemas.microsoft.com/office/drawing/2014/main" id="{B402544D-902F-429B-9203-B4F5ABCD0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3" name="Rectangle 6">
                  <a:extLst>
                    <a:ext uri="{FF2B5EF4-FFF2-40B4-BE49-F238E27FC236}">
                      <a16:creationId xmlns:a16="http://schemas.microsoft.com/office/drawing/2014/main" id="{E35CAD78-9630-4C36-A0F7-C0ECED824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" name="Rectangle 7">
                  <a:extLst>
                    <a:ext uri="{FF2B5EF4-FFF2-40B4-BE49-F238E27FC236}">
                      <a16:creationId xmlns:a16="http://schemas.microsoft.com/office/drawing/2014/main" id="{1923072D-C704-4CF4-9C70-E9813E675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" y="155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5" name="Rectangle 8">
                  <a:extLst>
                    <a:ext uri="{FF2B5EF4-FFF2-40B4-BE49-F238E27FC236}">
                      <a16:creationId xmlns:a16="http://schemas.microsoft.com/office/drawing/2014/main" id="{0658B899-6E43-4C23-95AF-2B018989B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26" name="Group 10">
                  <a:extLst>
                    <a:ext uri="{FF2B5EF4-FFF2-40B4-BE49-F238E27FC236}">
                      <a16:creationId xmlns:a16="http://schemas.microsoft.com/office/drawing/2014/main" id="{56967C0A-60D9-451C-9C70-3B025FF771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27" name="Line 11">
                    <a:extLst>
                      <a:ext uri="{FF2B5EF4-FFF2-40B4-BE49-F238E27FC236}">
                        <a16:creationId xmlns:a16="http://schemas.microsoft.com/office/drawing/2014/main" id="{645872E6-F559-443C-9CB3-742C69291A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Line 12">
                    <a:extLst>
                      <a:ext uri="{FF2B5EF4-FFF2-40B4-BE49-F238E27FC236}">
                        <a16:creationId xmlns:a16="http://schemas.microsoft.com/office/drawing/2014/main" id="{EB7E62DC-2F73-4FD7-BCCA-25DDBD5C43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9" name="Line 13">
                    <a:extLst>
                      <a:ext uri="{FF2B5EF4-FFF2-40B4-BE49-F238E27FC236}">
                        <a16:creationId xmlns:a16="http://schemas.microsoft.com/office/drawing/2014/main" id="{82AA7A7C-1EDE-445F-9DE9-874194D24B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Line 14">
                    <a:extLst>
                      <a:ext uri="{FF2B5EF4-FFF2-40B4-BE49-F238E27FC236}">
                        <a16:creationId xmlns:a16="http://schemas.microsoft.com/office/drawing/2014/main" id="{DA82E8B1-3837-4C69-B0DD-B0580DC08E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Text Box 15">
                <a:extLst>
                  <a:ext uri="{FF2B5EF4-FFF2-40B4-BE49-F238E27FC236}">
                    <a16:creationId xmlns:a16="http://schemas.microsoft.com/office/drawing/2014/main" id="{748DCE85-2982-4ECB-9048-EDAB632A8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1" name="Group 122">
            <a:extLst>
              <a:ext uri="{FF2B5EF4-FFF2-40B4-BE49-F238E27FC236}">
                <a16:creationId xmlns:a16="http://schemas.microsoft.com/office/drawing/2014/main" id="{FBD23523-2CD0-4E60-80A7-CF7DC1AB32AB}"/>
              </a:ext>
            </a:extLst>
          </p:cNvPr>
          <p:cNvGrpSpPr>
            <a:grpSpLocks/>
          </p:cNvGrpSpPr>
          <p:nvPr/>
        </p:nvGrpSpPr>
        <p:grpSpPr bwMode="auto">
          <a:xfrm>
            <a:off x="3210022" y="2892814"/>
            <a:ext cx="1948779" cy="1707764"/>
            <a:chOff x="480" y="1008"/>
            <a:chExt cx="1109" cy="958"/>
          </a:xfrm>
        </p:grpSpPr>
        <p:sp>
          <p:nvSpPr>
            <p:cNvPr id="132" name="Rectangle 113">
              <a:extLst>
                <a:ext uri="{FF2B5EF4-FFF2-40B4-BE49-F238E27FC236}">
                  <a16:creationId xmlns:a16="http://schemas.microsoft.com/office/drawing/2014/main" id="{D4DEA034-C89D-494E-BE68-45B19AD1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up 4">
              <a:extLst>
                <a:ext uri="{FF2B5EF4-FFF2-40B4-BE49-F238E27FC236}">
                  <a16:creationId xmlns:a16="http://schemas.microsoft.com/office/drawing/2014/main" id="{9D56C4A6-C9C4-4935-8D12-042B3F6EE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34" name="Group 5">
                <a:extLst>
                  <a:ext uri="{FF2B5EF4-FFF2-40B4-BE49-F238E27FC236}">
                    <a16:creationId xmlns:a16="http://schemas.microsoft.com/office/drawing/2014/main" id="{D247E1A3-1F35-4D82-9EDE-9887D8ED6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36" name="Rectangle 6">
                  <a:extLst>
                    <a:ext uri="{FF2B5EF4-FFF2-40B4-BE49-F238E27FC236}">
                      <a16:creationId xmlns:a16="http://schemas.microsoft.com/office/drawing/2014/main" id="{C82B5326-965C-41A4-B849-76DACEDF0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7" name="Rectangle 8">
                  <a:extLst>
                    <a:ext uri="{FF2B5EF4-FFF2-40B4-BE49-F238E27FC236}">
                      <a16:creationId xmlns:a16="http://schemas.microsoft.com/office/drawing/2014/main" id="{39FCEB59-3472-491C-8EFE-3C308CAE0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38" name="Rectangle 9">
                  <a:extLst>
                    <a:ext uri="{FF2B5EF4-FFF2-40B4-BE49-F238E27FC236}">
                      <a16:creationId xmlns:a16="http://schemas.microsoft.com/office/drawing/2014/main" id="{0A43A04E-4DC9-4740-8F79-55BD46A34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39" name="Group 10">
                  <a:extLst>
                    <a:ext uri="{FF2B5EF4-FFF2-40B4-BE49-F238E27FC236}">
                      <a16:creationId xmlns:a16="http://schemas.microsoft.com/office/drawing/2014/main" id="{1F70D070-E1D4-40A3-82A7-70D5D2F26B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0" name="Line 11">
                    <a:extLst>
                      <a:ext uri="{FF2B5EF4-FFF2-40B4-BE49-F238E27FC236}">
                        <a16:creationId xmlns:a16="http://schemas.microsoft.com/office/drawing/2014/main" id="{87103AD0-369C-424B-892C-55976BEED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Line 12">
                    <a:extLst>
                      <a:ext uri="{FF2B5EF4-FFF2-40B4-BE49-F238E27FC236}">
                        <a16:creationId xmlns:a16="http://schemas.microsoft.com/office/drawing/2014/main" id="{09335944-B6FC-4AC5-827B-3A2225825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Line 13">
                    <a:extLst>
                      <a:ext uri="{FF2B5EF4-FFF2-40B4-BE49-F238E27FC236}">
                        <a16:creationId xmlns:a16="http://schemas.microsoft.com/office/drawing/2014/main" id="{DF03F0DD-8882-4809-9AC3-BD4EC796B6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Line 14">
                    <a:extLst>
                      <a:ext uri="{FF2B5EF4-FFF2-40B4-BE49-F238E27FC236}">
                        <a16:creationId xmlns:a16="http://schemas.microsoft.com/office/drawing/2014/main" id="{8F755001-C3EF-468A-A4CA-1A5405A64C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C0B11B94-BEA8-43B7-92C0-0B3A5710C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9949F2-33A6-4746-8C93-53EE2132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82047"/>
              </p:ext>
            </p:extLst>
          </p:nvPr>
        </p:nvGraphicFramePr>
        <p:xfrm>
          <a:off x="1059060" y="4350732"/>
          <a:ext cx="1007388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4776">
                  <a:extLst>
                    <a:ext uri="{9D8B030D-6E8A-4147-A177-3AD203B41FA5}">
                      <a16:colId xmlns:a16="http://schemas.microsoft.com/office/drawing/2014/main" val="192707233"/>
                    </a:ext>
                  </a:extLst>
                </a:gridCol>
                <a:gridCol w="2014776">
                  <a:extLst>
                    <a:ext uri="{9D8B030D-6E8A-4147-A177-3AD203B41FA5}">
                      <a16:colId xmlns:a16="http://schemas.microsoft.com/office/drawing/2014/main" val="594515778"/>
                    </a:ext>
                  </a:extLst>
                </a:gridCol>
                <a:gridCol w="2014776">
                  <a:extLst>
                    <a:ext uri="{9D8B030D-6E8A-4147-A177-3AD203B41FA5}">
                      <a16:colId xmlns:a16="http://schemas.microsoft.com/office/drawing/2014/main" val="3565325065"/>
                    </a:ext>
                  </a:extLst>
                </a:gridCol>
                <a:gridCol w="2014776">
                  <a:extLst>
                    <a:ext uri="{9D8B030D-6E8A-4147-A177-3AD203B41FA5}">
                      <a16:colId xmlns:a16="http://schemas.microsoft.com/office/drawing/2014/main" val="2403599985"/>
                    </a:ext>
                  </a:extLst>
                </a:gridCol>
                <a:gridCol w="2014776">
                  <a:extLst>
                    <a:ext uri="{9D8B030D-6E8A-4147-A177-3AD203B41FA5}">
                      <a16:colId xmlns:a16="http://schemas.microsoft.com/office/drawing/2014/main" val="407854735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On(C, A)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27711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95449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859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Unstack(C, A)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Stack(B, C)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Pickup(A)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Stack(A, 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89424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413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24711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3664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331475"/>
                  </a:ext>
                </a:extLst>
              </a:tr>
            </a:tbl>
          </a:graphicData>
        </a:graphic>
      </p:graphicFrame>
      <p:grpSp>
        <p:nvGrpSpPr>
          <p:cNvPr id="144" name="Group 122">
            <a:extLst>
              <a:ext uri="{FF2B5EF4-FFF2-40B4-BE49-F238E27FC236}">
                <a16:creationId xmlns:a16="http://schemas.microsoft.com/office/drawing/2014/main" id="{6CDB5903-4320-46B4-8F4A-C0C5850C86EE}"/>
              </a:ext>
            </a:extLst>
          </p:cNvPr>
          <p:cNvGrpSpPr>
            <a:grpSpLocks/>
          </p:cNvGrpSpPr>
          <p:nvPr/>
        </p:nvGrpSpPr>
        <p:grpSpPr bwMode="auto">
          <a:xfrm>
            <a:off x="24575" y="27933"/>
            <a:ext cx="1948779" cy="1707764"/>
            <a:chOff x="480" y="1008"/>
            <a:chExt cx="1109" cy="958"/>
          </a:xfrm>
        </p:grpSpPr>
        <p:sp>
          <p:nvSpPr>
            <p:cNvPr id="145" name="Rectangle 113">
              <a:extLst>
                <a:ext uri="{FF2B5EF4-FFF2-40B4-BE49-F238E27FC236}">
                  <a16:creationId xmlns:a16="http://schemas.microsoft.com/office/drawing/2014/main" id="{9864DF6A-2C9B-4E8E-8E42-60D3B99C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4">
              <a:extLst>
                <a:ext uri="{FF2B5EF4-FFF2-40B4-BE49-F238E27FC236}">
                  <a16:creationId xmlns:a16="http://schemas.microsoft.com/office/drawing/2014/main" id="{DE8C8444-37BE-4932-AE21-62E2C354B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47" name="Group 5">
                <a:extLst>
                  <a:ext uri="{FF2B5EF4-FFF2-40B4-BE49-F238E27FC236}">
                    <a16:creationId xmlns:a16="http://schemas.microsoft.com/office/drawing/2014/main" id="{08D1DF63-23EE-42FC-9B23-73B831B94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49" name="Rectangle 6">
                  <a:extLst>
                    <a:ext uri="{FF2B5EF4-FFF2-40B4-BE49-F238E27FC236}">
                      <a16:creationId xmlns:a16="http://schemas.microsoft.com/office/drawing/2014/main" id="{440B94AA-4B85-4234-A88D-F56A44DB3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7">
                  <a:extLst>
                    <a:ext uri="{FF2B5EF4-FFF2-40B4-BE49-F238E27FC236}">
                      <a16:creationId xmlns:a16="http://schemas.microsoft.com/office/drawing/2014/main" id="{DC62568A-1857-46C0-8F84-6CA74B2C4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1" name="Rectangle 8">
                  <a:extLst>
                    <a:ext uri="{FF2B5EF4-FFF2-40B4-BE49-F238E27FC236}">
                      <a16:creationId xmlns:a16="http://schemas.microsoft.com/office/drawing/2014/main" id="{52AAFEC0-8B0C-4FF5-ADF8-06ACA6B7A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52" name="Rectangle 9">
                  <a:extLst>
                    <a:ext uri="{FF2B5EF4-FFF2-40B4-BE49-F238E27FC236}">
                      <a16:creationId xmlns:a16="http://schemas.microsoft.com/office/drawing/2014/main" id="{96A00103-C025-449D-B918-0DF631065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53" name="Group 10">
                  <a:extLst>
                    <a:ext uri="{FF2B5EF4-FFF2-40B4-BE49-F238E27FC236}">
                      <a16:creationId xmlns:a16="http://schemas.microsoft.com/office/drawing/2014/main" id="{BEC88193-1220-455E-8F72-E35999EEBD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54" name="Line 11">
                    <a:extLst>
                      <a:ext uri="{FF2B5EF4-FFF2-40B4-BE49-F238E27FC236}">
                        <a16:creationId xmlns:a16="http://schemas.microsoft.com/office/drawing/2014/main" id="{63FB8B49-D7BE-45D5-A7C4-6F39318809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Line 12">
                    <a:extLst>
                      <a:ext uri="{FF2B5EF4-FFF2-40B4-BE49-F238E27FC236}">
                        <a16:creationId xmlns:a16="http://schemas.microsoft.com/office/drawing/2014/main" id="{FB30C471-0431-40B0-AAE6-74631AD3B4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Line 13">
                    <a:extLst>
                      <a:ext uri="{FF2B5EF4-FFF2-40B4-BE49-F238E27FC236}">
                        <a16:creationId xmlns:a16="http://schemas.microsoft.com/office/drawing/2014/main" id="{AC01D9F6-C54B-42D4-9F60-C8E462685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Line 14">
                    <a:extLst>
                      <a:ext uri="{FF2B5EF4-FFF2-40B4-BE49-F238E27FC236}">
                        <a16:creationId xmlns:a16="http://schemas.microsoft.com/office/drawing/2014/main" id="{B2B95349-B9DA-4399-B592-A417B37B00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48" name="Text Box 15">
                <a:extLst>
                  <a:ext uri="{FF2B5EF4-FFF2-40B4-BE49-F238E27FC236}">
                    <a16:creationId xmlns:a16="http://schemas.microsoft.com/office/drawing/2014/main" id="{974EDFBA-6ADF-4408-9C7A-5E1DE2597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84" name="Group 122">
            <a:extLst>
              <a:ext uri="{FF2B5EF4-FFF2-40B4-BE49-F238E27FC236}">
                <a16:creationId xmlns:a16="http://schemas.microsoft.com/office/drawing/2014/main" id="{26D82D89-5A8D-4378-ACD5-64742E287545}"/>
              </a:ext>
            </a:extLst>
          </p:cNvPr>
          <p:cNvGrpSpPr>
            <a:grpSpLocks/>
          </p:cNvGrpSpPr>
          <p:nvPr/>
        </p:nvGrpSpPr>
        <p:grpSpPr bwMode="auto">
          <a:xfrm>
            <a:off x="1190653" y="2888881"/>
            <a:ext cx="1948779" cy="1707764"/>
            <a:chOff x="480" y="1008"/>
            <a:chExt cx="1109" cy="958"/>
          </a:xfrm>
        </p:grpSpPr>
        <p:sp>
          <p:nvSpPr>
            <p:cNvPr id="185" name="Rectangle 113">
              <a:extLst>
                <a:ext uri="{FF2B5EF4-FFF2-40B4-BE49-F238E27FC236}">
                  <a16:creationId xmlns:a16="http://schemas.microsoft.com/office/drawing/2014/main" id="{AF94A3C4-2791-4E76-88C7-5F486377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6" name="Group 4">
              <a:extLst>
                <a:ext uri="{FF2B5EF4-FFF2-40B4-BE49-F238E27FC236}">
                  <a16:creationId xmlns:a16="http://schemas.microsoft.com/office/drawing/2014/main" id="{C62BBC17-4D1A-4A6E-87A0-C81F31266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87" name="Group 5">
                <a:extLst>
                  <a:ext uri="{FF2B5EF4-FFF2-40B4-BE49-F238E27FC236}">
                    <a16:creationId xmlns:a16="http://schemas.microsoft.com/office/drawing/2014/main" id="{573F20FB-D3CE-4ECD-834A-AB02D5EAF2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89" name="Rectangle 6">
                  <a:extLst>
                    <a:ext uri="{FF2B5EF4-FFF2-40B4-BE49-F238E27FC236}">
                      <a16:creationId xmlns:a16="http://schemas.microsoft.com/office/drawing/2014/main" id="{EB829DC5-670A-4EF6-8CD7-EEFB57A46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0" name="Rectangle 7">
                  <a:extLst>
                    <a:ext uri="{FF2B5EF4-FFF2-40B4-BE49-F238E27FC236}">
                      <a16:creationId xmlns:a16="http://schemas.microsoft.com/office/drawing/2014/main" id="{1DDD895D-C539-4330-A5BE-A57302FB1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1" y="24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91" name="Rectangle 8">
                  <a:extLst>
                    <a:ext uri="{FF2B5EF4-FFF2-40B4-BE49-F238E27FC236}">
                      <a16:creationId xmlns:a16="http://schemas.microsoft.com/office/drawing/2014/main" id="{740A4138-B1A8-4F27-94F7-5A275429A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1559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92" name="Group 10">
                  <a:extLst>
                    <a:ext uri="{FF2B5EF4-FFF2-40B4-BE49-F238E27FC236}">
                      <a16:creationId xmlns:a16="http://schemas.microsoft.com/office/drawing/2014/main" id="{B1E1A94D-86CA-4869-97D9-6FC5B7AB3D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93" name="Line 11">
                    <a:extLst>
                      <a:ext uri="{FF2B5EF4-FFF2-40B4-BE49-F238E27FC236}">
                        <a16:creationId xmlns:a16="http://schemas.microsoft.com/office/drawing/2014/main" id="{F41779AB-D9B8-4E7F-B20D-D1A12DC1CB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4" name="Line 12">
                    <a:extLst>
                      <a:ext uri="{FF2B5EF4-FFF2-40B4-BE49-F238E27FC236}">
                        <a16:creationId xmlns:a16="http://schemas.microsoft.com/office/drawing/2014/main" id="{D5142252-9F0E-437D-87F6-69F54E4266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5" name="Line 13">
                    <a:extLst>
                      <a:ext uri="{FF2B5EF4-FFF2-40B4-BE49-F238E27FC236}">
                        <a16:creationId xmlns:a16="http://schemas.microsoft.com/office/drawing/2014/main" id="{BBFC510A-EE1A-452D-8773-8BC75F0679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6" name="Line 14">
                    <a:extLst>
                      <a:ext uri="{FF2B5EF4-FFF2-40B4-BE49-F238E27FC236}">
                        <a16:creationId xmlns:a16="http://schemas.microsoft.com/office/drawing/2014/main" id="{BD21C8B8-3B81-45B3-8C2D-D0841C9569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88" name="Text Box 15">
                <a:extLst>
                  <a:ext uri="{FF2B5EF4-FFF2-40B4-BE49-F238E27FC236}">
                    <a16:creationId xmlns:a16="http://schemas.microsoft.com/office/drawing/2014/main" id="{BD934ECB-A784-48D9-B2D9-4A6C94810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97" name="Group 122">
            <a:extLst>
              <a:ext uri="{FF2B5EF4-FFF2-40B4-BE49-F238E27FC236}">
                <a16:creationId xmlns:a16="http://schemas.microsoft.com/office/drawing/2014/main" id="{96715375-9574-42B4-B32A-ABDBDABADD11}"/>
              </a:ext>
            </a:extLst>
          </p:cNvPr>
          <p:cNvGrpSpPr>
            <a:grpSpLocks/>
          </p:cNvGrpSpPr>
          <p:nvPr/>
        </p:nvGrpSpPr>
        <p:grpSpPr bwMode="auto">
          <a:xfrm>
            <a:off x="1190653" y="1450749"/>
            <a:ext cx="1948779" cy="1707764"/>
            <a:chOff x="480" y="1008"/>
            <a:chExt cx="1109" cy="958"/>
          </a:xfrm>
        </p:grpSpPr>
        <p:sp>
          <p:nvSpPr>
            <p:cNvPr id="198" name="Rectangle 113">
              <a:extLst>
                <a:ext uri="{FF2B5EF4-FFF2-40B4-BE49-F238E27FC236}">
                  <a16:creationId xmlns:a16="http://schemas.microsoft.com/office/drawing/2014/main" id="{2AD1B6AB-6F91-44C4-8B25-77030119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9" name="Group 4">
              <a:extLst>
                <a:ext uri="{FF2B5EF4-FFF2-40B4-BE49-F238E27FC236}">
                  <a16:creationId xmlns:a16="http://schemas.microsoft.com/office/drawing/2014/main" id="{4C8039DE-AA19-4987-81FC-A89357ED5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200" name="Group 5">
                <a:extLst>
                  <a:ext uri="{FF2B5EF4-FFF2-40B4-BE49-F238E27FC236}">
                    <a16:creationId xmlns:a16="http://schemas.microsoft.com/office/drawing/2014/main" id="{2D196FA8-F677-4458-A948-DBFE76A688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02" name="Rectangle 6">
                  <a:extLst>
                    <a:ext uri="{FF2B5EF4-FFF2-40B4-BE49-F238E27FC236}">
                      <a16:creationId xmlns:a16="http://schemas.microsoft.com/office/drawing/2014/main" id="{36AC426C-2A2A-43FE-B2DE-C7DBB0722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Rectangle 7">
                  <a:extLst>
                    <a:ext uri="{FF2B5EF4-FFF2-40B4-BE49-F238E27FC236}">
                      <a16:creationId xmlns:a16="http://schemas.microsoft.com/office/drawing/2014/main" id="{C6A4FCAB-4C5D-40D0-98CB-E23E993DE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04" name="Rectangle 8">
                  <a:extLst>
                    <a:ext uri="{FF2B5EF4-FFF2-40B4-BE49-F238E27FC236}">
                      <a16:creationId xmlns:a16="http://schemas.microsoft.com/office/drawing/2014/main" id="{D4FDA210-9DEA-4169-ADB8-24ACE31DB5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6" y="203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205" name="Group 10">
                  <a:extLst>
                    <a:ext uri="{FF2B5EF4-FFF2-40B4-BE49-F238E27FC236}">
                      <a16:creationId xmlns:a16="http://schemas.microsoft.com/office/drawing/2014/main" id="{FF6E852D-B06C-4219-9D2C-C9F415D7DF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206" name="Line 11">
                    <a:extLst>
                      <a:ext uri="{FF2B5EF4-FFF2-40B4-BE49-F238E27FC236}">
                        <a16:creationId xmlns:a16="http://schemas.microsoft.com/office/drawing/2014/main" id="{2C52F443-E2D5-436E-B942-258CD20BF6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Line 12">
                    <a:extLst>
                      <a:ext uri="{FF2B5EF4-FFF2-40B4-BE49-F238E27FC236}">
                        <a16:creationId xmlns:a16="http://schemas.microsoft.com/office/drawing/2014/main" id="{8779459C-A749-4FEC-9DF6-2F29578761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8" name="Line 13">
                    <a:extLst>
                      <a:ext uri="{FF2B5EF4-FFF2-40B4-BE49-F238E27FC236}">
                        <a16:creationId xmlns:a16="http://schemas.microsoft.com/office/drawing/2014/main" id="{8E9B1098-44B9-4F11-8A53-49D332F2B5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9" name="Line 14">
                    <a:extLst>
                      <a:ext uri="{FF2B5EF4-FFF2-40B4-BE49-F238E27FC236}">
                        <a16:creationId xmlns:a16="http://schemas.microsoft.com/office/drawing/2014/main" id="{9576C683-75C4-4648-A3FD-E105762662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01" name="Text Box 15">
                <a:extLst>
                  <a:ext uri="{FF2B5EF4-FFF2-40B4-BE49-F238E27FC236}">
                    <a16:creationId xmlns:a16="http://schemas.microsoft.com/office/drawing/2014/main" id="{2F8B3FF8-ED1A-4B49-B2F1-41A9BB390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4502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22">
            <a:extLst>
              <a:ext uri="{FF2B5EF4-FFF2-40B4-BE49-F238E27FC236}">
                <a16:creationId xmlns:a16="http://schemas.microsoft.com/office/drawing/2014/main" id="{A894CC41-F480-44EF-9F54-E56683546340}"/>
              </a:ext>
            </a:extLst>
          </p:cNvPr>
          <p:cNvGrpSpPr>
            <a:grpSpLocks/>
          </p:cNvGrpSpPr>
          <p:nvPr/>
        </p:nvGrpSpPr>
        <p:grpSpPr bwMode="auto">
          <a:xfrm>
            <a:off x="9907933" y="2878721"/>
            <a:ext cx="1948779" cy="1707764"/>
            <a:chOff x="480" y="1008"/>
            <a:chExt cx="1109" cy="958"/>
          </a:xfrm>
        </p:grpSpPr>
        <p:sp>
          <p:nvSpPr>
            <p:cNvPr id="35" name="Rectangle 113">
              <a:extLst>
                <a:ext uri="{FF2B5EF4-FFF2-40B4-BE49-F238E27FC236}">
                  <a16:creationId xmlns:a16="http://schemas.microsoft.com/office/drawing/2014/main" id="{CC8F431F-D070-4F56-AD43-480E203D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Group 4">
              <a:extLst>
                <a:ext uri="{FF2B5EF4-FFF2-40B4-BE49-F238E27FC236}">
                  <a16:creationId xmlns:a16="http://schemas.microsoft.com/office/drawing/2014/main" id="{01EBD3E7-4EE3-4F28-BFAB-29B550DB5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37" name="Group 5">
                <a:extLst>
                  <a:ext uri="{FF2B5EF4-FFF2-40B4-BE49-F238E27FC236}">
                    <a16:creationId xmlns:a16="http://schemas.microsoft.com/office/drawing/2014/main" id="{F4F2F779-EFBC-4317-A6F6-967CA52A65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39" name="Rectangle 6">
                  <a:extLst>
                    <a:ext uri="{FF2B5EF4-FFF2-40B4-BE49-F238E27FC236}">
                      <a16:creationId xmlns:a16="http://schemas.microsoft.com/office/drawing/2014/main" id="{681D35BC-FE89-4E0B-85E3-93930247C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A5D21122-2A80-49EC-8925-4717020E3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04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41" name="Rectangle 8">
                  <a:extLst>
                    <a:ext uri="{FF2B5EF4-FFF2-40B4-BE49-F238E27FC236}">
                      <a16:creationId xmlns:a16="http://schemas.microsoft.com/office/drawing/2014/main" id="{AADE0AB7-B70F-42C5-BCC4-319C4E05B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43" name="Group 10">
                  <a:extLst>
                    <a:ext uri="{FF2B5EF4-FFF2-40B4-BE49-F238E27FC236}">
                      <a16:creationId xmlns:a16="http://schemas.microsoft.com/office/drawing/2014/main" id="{D598081A-6AB4-49D5-8D09-7A3DFC6AF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44" name="Line 11">
                    <a:extLst>
                      <a:ext uri="{FF2B5EF4-FFF2-40B4-BE49-F238E27FC236}">
                        <a16:creationId xmlns:a16="http://schemas.microsoft.com/office/drawing/2014/main" id="{AC57BA4F-9DBE-451D-8A1E-817BB7633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Line 12">
                    <a:extLst>
                      <a:ext uri="{FF2B5EF4-FFF2-40B4-BE49-F238E27FC236}">
                        <a16:creationId xmlns:a16="http://schemas.microsoft.com/office/drawing/2014/main" id="{9B89FB22-3550-4BF8-B222-D7CDA2524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Line 13">
                    <a:extLst>
                      <a:ext uri="{FF2B5EF4-FFF2-40B4-BE49-F238E27FC236}">
                        <a16:creationId xmlns:a16="http://schemas.microsoft.com/office/drawing/2014/main" id="{400AA039-D54F-4878-B9C0-0421E9B920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Line 14">
                    <a:extLst>
                      <a:ext uri="{FF2B5EF4-FFF2-40B4-BE49-F238E27FC236}">
                        <a16:creationId xmlns:a16="http://schemas.microsoft.com/office/drawing/2014/main" id="{728138E9-5C86-4541-93CF-BDCF4A3A1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FA8486DD-53A9-4755-BB93-6D8516C05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8" name="Group 122">
            <a:extLst>
              <a:ext uri="{FF2B5EF4-FFF2-40B4-BE49-F238E27FC236}">
                <a16:creationId xmlns:a16="http://schemas.microsoft.com/office/drawing/2014/main" id="{C02F594F-7406-4F08-A64E-EB23109DCFA3}"/>
              </a:ext>
            </a:extLst>
          </p:cNvPr>
          <p:cNvGrpSpPr>
            <a:grpSpLocks/>
          </p:cNvGrpSpPr>
          <p:nvPr/>
        </p:nvGrpSpPr>
        <p:grpSpPr bwMode="auto">
          <a:xfrm>
            <a:off x="6113303" y="2883345"/>
            <a:ext cx="1948779" cy="1707764"/>
            <a:chOff x="480" y="1008"/>
            <a:chExt cx="1109" cy="958"/>
          </a:xfrm>
        </p:grpSpPr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C0511D4F-2FAC-4D99-8CA0-CF6DCF725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9F4AA541-CA00-4206-8447-9DAF44E26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51" name="Group 5">
                <a:extLst>
                  <a:ext uri="{FF2B5EF4-FFF2-40B4-BE49-F238E27FC236}">
                    <a16:creationId xmlns:a16="http://schemas.microsoft.com/office/drawing/2014/main" id="{7C152064-F72D-4030-95E8-2B1CF375E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D44F198D-E5CA-4C84-930C-FFB7EA86D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tangle 8">
                  <a:extLst>
                    <a:ext uri="{FF2B5EF4-FFF2-40B4-BE49-F238E27FC236}">
                      <a16:creationId xmlns:a16="http://schemas.microsoft.com/office/drawing/2014/main" id="{0BC515A9-16DB-4E69-AFD3-3F6016AC9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205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56" name="Rectangle 9">
                  <a:extLst>
                    <a:ext uri="{FF2B5EF4-FFF2-40B4-BE49-F238E27FC236}">
                      <a16:creationId xmlns:a16="http://schemas.microsoft.com/office/drawing/2014/main" id="{7504E49F-F4FA-4D04-A3DE-2756554A0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57" name="Group 10">
                  <a:extLst>
                    <a:ext uri="{FF2B5EF4-FFF2-40B4-BE49-F238E27FC236}">
                      <a16:creationId xmlns:a16="http://schemas.microsoft.com/office/drawing/2014/main" id="{77838284-885D-429D-8AA5-7FB0BCF5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58" name="Line 11">
                    <a:extLst>
                      <a:ext uri="{FF2B5EF4-FFF2-40B4-BE49-F238E27FC236}">
                        <a16:creationId xmlns:a16="http://schemas.microsoft.com/office/drawing/2014/main" id="{27A36ADD-32C6-4E30-890B-91738F416A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Line 12">
                    <a:extLst>
                      <a:ext uri="{FF2B5EF4-FFF2-40B4-BE49-F238E27FC236}">
                        <a16:creationId xmlns:a16="http://schemas.microsoft.com/office/drawing/2014/main" id="{24DCA75A-4CC7-43EC-8235-FC35687258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0" name="Line 13">
                    <a:extLst>
                      <a:ext uri="{FF2B5EF4-FFF2-40B4-BE49-F238E27FC236}">
                        <a16:creationId xmlns:a16="http://schemas.microsoft.com/office/drawing/2014/main" id="{81CCC77F-9BE6-4A68-86E7-B4C284125D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Line 14">
                    <a:extLst>
                      <a:ext uri="{FF2B5EF4-FFF2-40B4-BE49-F238E27FC236}">
                        <a16:creationId xmlns:a16="http://schemas.microsoft.com/office/drawing/2014/main" id="{CA10262B-D871-4995-9AD3-B49810501A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2" name="Text Box 15">
                <a:extLst>
                  <a:ext uri="{FF2B5EF4-FFF2-40B4-BE49-F238E27FC236}">
                    <a16:creationId xmlns:a16="http://schemas.microsoft.com/office/drawing/2014/main" id="{59303B18-ECB0-457C-A093-174C24B49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2" name="Group 122">
            <a:extLst>
              <a:ext uri="{FF2B5EF4-FFF2-40B4-BE49-F238E27FC236}">
                <a16:creationId xmlns:a16="http://schemas.microsoft.com/office/drawing/2014/main" id="{913C9F47-8245-4D2F-8FF4-973EEE2907CB}"/>
              </a:ext>
            </a:extLst>
          </p:cNvPr>
          <p:cNvGrpSpPr>
            <a:grpSpLocks/>
          </p:cNvGrpSpPr>
          <p:nvPr/>
        </p:nvGrpSpPr>
        <p:grpSpPr bwMode="auto">
          <a:xfrm>
            <a:off x="8014269" y="1437888"/>
            <a:ext cx="1948779" cy="1707764"/>
            <a:chOff x="480" y="1008"/>
            <a:chExt cx="1109" cy="958"/>
          </a:xfrm>
        </p:grpSpPr>
        <p:sp>
          <p:nvSpPr>
            <p:cNvPr id="65" name="Rectangle 113">
              <a:extLst>
                <a:ext uri="{FF2B5EF4-FFF2-40B4-BE49-F238E27FC236}">
                  <a16:creationId xmlns:a16="http://schemas.microsoft.com/office/drawing/2014/main" id="{B63B6F10-066A-4B41-9E9D-94882B13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6" name="Group 4">
              <a:extLst>
                <a:ext uri="{FF2B5EF4-FFF2-40B4-BE49-F238E27FC236}">
                  <a16:creationId xmlns:a16="http://schemas.microsoft.com/office/drawing/2014/main" id="{36FB9B7C-DB8E-4ADA-AFC5-A3AD2B2144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67" name="Group 5">
                <a:extLst>
                  <a:ext uri="{FF2B5EF4-FFF2-40B4-BE49-F238E27FC236}">
                    <a16:creationId xmlns:a16="http://schemas.microsoft.com/office/drawing/2014/main" id="{2809A0ED-7D8F-441C-A721-BEC63765C5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80FDEE63-6B1F-489C-9E14-F8B5C98F71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0" name="Rectangle 7">
                  <a:extLst>
                    <a:ext uri="{FF2B5EF4-FFF2-40B4-BE49-F238E27FC236}">
                      <a16:creationId xmlns:a16="http://schemas.microsoft.com/office/drawing/2014/main" id="{B80613B6-35CB-4D84-8631-DE3CA8AC2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3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71" name="Rectangle 8">
                  <a:extLst>
                    <a:ext uri="{FF2B5EF4-FFF2-40B4-BE49-F238E27FC236}">
                      <a16:creationId xmlns:a16="http://schemas.microsoft.com/office/drawing/2014/main" id="{1BFA361B-A39D-4BCA-BA89-239ED53D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72" name="Group 10">
                  <a:extLst>
                    <a:ext uri="{FF2B5EF4-FFF2-40B4-BE49-F238E27FC236}">
                      <a16:creationId xmlns:a16="http://schemas.microsoft.com/office/drawing/2014/main" id="{EC782172-BA71-42FD-8D9D-898557571D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73" name="Line 11">
                    <a:extLst>
                      <a:ext uri="{FF2B5EF4-FFF2-40B4-BE49-F238E27FC236}">
                        <a16:creationId xmlns:a16="http://schemas.microsoft.com/office/drawing/2014/main" id="{5195229C-F639-421B-AD88-CFE8745C01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4" name="Line 12">
                    <a:extLst>
                      <a:ext uri="{FF2B5EF4-FFF2-40B4-BE49-F238E27FC236}">
                        <a16:creationId xmlns:a16="http://schemas.microsoft.com/office/drawing/2014/main" id="{EDE99A3A-D75A-420C-A09C-A4010E7D5C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Line 13">
                    <a:extLst>
                      <a:ext uri="{FF2B5EF4-FFF2-40B4-BE49-F238E27FC236}">
                        <a16:creationId xmlns:a16="http://schemas.microsoft.com/office/drawing/2014/main" id="{722FFD3B-9EAE-4F83-8BEB-E462E5F924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Line 14">
                    <a:extLst>
                      <a:ext uri="{FF2B5EF4-FFF2-40B4-BE49-F238E27FC236}">
                        <a16:creationId xmlns:a16="http://schemas.microsoft.com/office/drawing/2014/main" id="{8FBA7CB2-082C-4508-B9DC-1A00775A12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F2BC6526-564A-4337-AF08-733E2AF3C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77" name="Group 122">
            <a:extLst>
              <a:ext uri="{FF2B5EF4-FFF2-40B4-BE49-F238E27FC236}">
                <a16:creationId xmlns:a16="http://schemas.microsoft.com/office/drawing/2014/main" id="{ACACA6A0-CB65-4ADE-BFA5-4091D922B978}"/>
              </a:ext>
            </a:extLst>
          </p:cNvPr>
          <p:cNvGrpSpPr>
            <a:grpSpLocks/>
          </p:cNvGrpSpPr>
          <p:nvPr/>
        </p:nvGrpSpPr>
        <p:grpSpPr bwMode="auto">
          <a:xfrm>
            <a:off x="4217133" y="1437888"/>
            <a:ext cx="1948779" cy="1707764"/>
            <a:chOff x="480" y="1008"/>
            <a:chExt cx="1109" cy="958"/>
          </a:xfrm>
        </p:grpSpPr>
        <p:sp>
          <p:nvSpPr>
            <p:cNvPr id="78" name="Rectangle 113">
              <a:extLst>
                <a:ext uri="{FF2B5EF4-FFF2-40B4-BE49-F238E27FC236}">
                  <a16:creationId xmlns:a16="http://schemas.microsoft.com/office/drawing/2014/main" id="{9178A298-A9F9-4F09-BE06-35A7C2D55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9" name="Group 4">
              <a:extLst>
                <a:ext uri="{FF2B5EF4-FFF2-40B4-BE49-F238E27FC236}">
                  <a16:creationId xmlns:a16="http://schemas.microsoft.com/office/drawing/2014/main" id="{54454C9F-C44C-4292-93B7-49EADEBB7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80" name="Group 5">
                <a:extLst>
                  <a:ext uri="{FF2B5EF4-FFF2-40B4-BE49-F238E27FC236}">
                    <a16:creationId xmlns:a16="http://schemas.microsoft.com/office/drawing/2014/main" id="{9F0AC19A-B81B-4E02-BF6C-9482F60786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82" name="Rectangle 6">
                  <a:extLst>
                    <a:ext uri="{FF2B5EF4-FFF2-40B4-BE49-F238E27FC236}">
                      <a16:creationId xmlns:a16="http://schemas.microsoft.com/office/drawing/2014/main" id="{3ADAEE96-B983-48B6-9DB6-FD7FBD21F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tangle 8">
                  <a:extLst>
                    <a:ext uri="{FF2B5EF4-FFF2-40B4-BE49-F238E27FC236}">
                      <a16:creationId xmlns:a16="http://schemas.microsoft.com/office/drawing/2014/main" id="{DB13AAC5-E1A1-49F0-BF66-7E1284E3A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6" y="244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84" name="Rectangle 9">
                  <a:extLst>
                    <a:ext uri="{FF2B5EF4-FFF2-40B4-BE49-F238E27FC236}">
                      <a16:creationId xmlns:a16="http://schemas.microsoft.com/office/drawing/2014/main" id="{70D94F7F-229D-44F9-B278-F97691CAA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85" name="Group 10">
                  <a:extLst>
                    <a:ext uri="{FF2B5EF4-FFF2-40B4-BE49-F238E27FC236}">
                      <a16:creationId xmlns:a16="http://schemas.microsoft.com/office/drawing/2014/main" id="{7488C967-0E14-4EDD-B68C-E644697C28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86" name="Line 11">
                    <a:extLst>
                      <a:ext uri="{FF2B5EF4-FFF2-40B4-BE49-F238E27FC236}">
                        <a16:creationId xmlns:a16="http://schemas.microsoft.com/office/drawing/2014/main" id="{1D56AC38-EFE7-4CF2-B5D4-0815212438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7" name="Line 12">
                    <a:extLst>
                      <a:ext uri="{FF2B5EF4-FFF2-40B4-BE49-F238E27FC236}">
                        <a16:creationId xmlns:a16="http://schemas.microsoft.com/office/drawing/2014/main" id="{6435EC48-6B10-4944-B444-CB320F6CDD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8" name="Line 13">
                    <a:extLst>
                      <a:ext uri="{FF2B5EF4-FFF2-40B4-BE49-F238E27FC236}">
                        <a16:creationId xmlns:a16="http://schemas.microsoft.com/office/drawing/2014/main" id="{A08AC1D7-9271-4296-B7FD-78A3CCFBA4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9" name="Line 14">
                    <a:extLst>
                      <a:ext uri="{FF2B5EF4-FFF2-40B4-BE49-F238E27FC236}">
                        <a16:creationId xmlns:a16="http://schemas.microsoft.com/office/drawing/2014/main" id="{701CDC10-9B93-4607-8C58-29FC4271D5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1" name="Text Box 15">
                <a:extLst>
                  <a:ext uri="{FF2B5EF4-FFF2-40B4-BE49-F238E27FC236}">
                    <a16:creationId xmlns:a16="http://schemas.microsoft.com/office/drawing/2014/main" id="{2BE8BD2E-5D43-496F-A1FD-7790C9CBA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2619F04-421F-4FFF-8D34-66F28258C0D0}"/>
              </a:ext>
            </a:extLst>
          </p:cNvPr>
          <p:cNvSpPr txBox="1"/>
          <p:nvPr/>
        </p:nvSpPr>
        <p:spPr>
          <a:xfrm>
            <a:off x="2195606" y="49995"/>
            <a:ext cx="788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Unstack(C, A)  Putdown(C)  Pickup(B)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Plan = {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Unstack(C, A), Putdown(C),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Pickup(B), Stack(B, C), Pickup(A), Stack A, B)}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92" name="Group 122">
            <a:extLst>
              <a:ext uri="{FF2B5EF4-FFF2-40B4-BE49-F238E27FC236}">
                <a16:creationId xmlns:a16="http://schemas.microsoft.com/office/drawing/2014/main" id="{F86A5880-A05B-415D-B604-C4DFFE064A3A}"/>
              </a:ext>
            </a:extLst>
          </p:cNvPr>
          <p:cNvGrpSpPr>
            <a:grpSpLocks/>
          </p:cNvGrpSpPr>
          <p:nvPr/>
        </p:nvGrpSpPr>
        <p:grpSpPr bwMode="auto">
          <a:xfrm>
            <a:off x="9907933" y="1440589"/>
            <a:ext cx="1948779" cy="1707764"/>
            <a:chOff x="480" y="1008"/>
            <a:chExt cx="1109" cy="958"/>
          </a:xfrm>
        </p:grpSpPr>
        <p:sp>
          <p:nvSpPr>
            <p:cNvPr id="93" name="Rectangle 113">
              <a:extLst>
                <a:ext uri="{FF2B5EF4-FFF2-40B4-BE49-F238E27FC236}">
                  <a16:creationId xmlns:a16="http://schemas.microsoft.com/office/drawing/2014/main" id="{63E55E2B-31CE-4227-A264-AB61427C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0EDBC511-2966-4978-B8FF-34E6BD0D5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95" name="Group 5">
                <a:extLst>
                  <a:ext uri="{FF2B5EF4-FFF2-40B4-BE49-F238E27FC236}">
                    <a16:creationId xmlns:a16="http://schemas.microsoft.com/office/drawing/2014/main" id="{CC467B17-7BEA-4B3D-B644-BB337F2799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97" name="Rectangle 6">
                  <a:extLst>
                    <a:ext uri="{FF2B5EF4-FFF2-40B4-BE49-F238E27FC236}">
                      <a16:creationId xmlns:a16="http://schemas.microsoft.com/office/drawing/2014/main" id="{631F4ABC-9CC2-4AF9-A846-25A16D8B2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tangle 7">
                  <a:extLst>
                    <a:ext uri="{FF2B5EF4-FFF2-40B4-BE49-F238E27FC236}">
                      <a16:creationId xmlns:a16="http://schemas.microsoft.com/office/drawing/2014/main" id="{F284A39A-FC2A-4AC0-A234-41D590737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73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EEA43B67-D145-40E6-843F-41A922E4F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00" name="Group 10">
                  <a:extLst>
                    <a:ext uri="{FF2B5EF4-FFF2-40B4-BE49-F238E27FC236}">
                      <a16:creationId xmlns:a16="http://schemas.microsoft.com/office/drawing/2014/main" id="{3656DE88-C5A7-4E3C-901E-2BD446349C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01" name="Line 11">
                    <a:extLst>
                      <a:ext uri="{FF2B5EF4-FFF2-40B4-BE49-F238E27FC236}">
                        <a16:creationId xmlns:a16="http://schemas.microsoft.com/office/drawing/2014/main" id="{FF0F127D-D54E-41F2-B024-FA9B100958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Line 12">
                    <a:extLst>
                      <a:ext uri="{FF2B5EF4-FFF2-40B4-BE49-F238E27FC236}">
                        <a16:creationId xmlns:a16="http://schemas.microsoft.com/office/drawing/2014/main" id="{182F0085-486A-48B1-B945-294999C187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Line 13">
                    <a:extLst>
                      <a:ext uri="{FF2B5EF4-FFF2-40B4-BE49-F238E27FC236}">
                        <a16:creationId xmlns:a16="http://schemas.microsoft.com/office/drawing/2014/main" id="{A490D4F6-EE65-4AF3-A708-4B88D6E710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Line 14">
                    <a:extLst>
                      <a:ext uri="{FF2B5EF4-FFF2-40B4-BE49-F238E27FC236}">
                        <a16:creationId xmlns:a16="http://schemas.microsoft.com/office/drawing/2014/main" id="{BF5FDF5F-59BB-4092-85BB-311BCC2F1A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6" name="Text Box 15">
                <a:extLst>
                  <a:ext uri="{FF2B5EF4-FFF2-40B4-BE49-F238E27FC236}">
                    <a16:creationId xmlns:a16="http://schemas.microsoft.com/office/drawing/2014/main" id="{B141C5DE-DAA0-4D60-8CFF-F739C5839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05" name="Group 122">
            <a:extLst>
              <a:ext uri="{FF2B5EF4-FFF2-40B4-BE49-F238E27FC236}">
                <a16:creationId xmlns:a16="http://schemas.microsoft.com/office/drawing/2014/main" id="{0123674E-E273-4B3C-8BDB-711E7D1EF3B2}"/>
              </a:ext>
            </a:extLst>
          </p:cNvPr>
          <p:cNvGrpSpPr>
            <a:grpSpLocks/>
          </p:cNvGrpSpPr>
          <p:nvPr/>
        </p:nvGrpSpPr>
        <p:grpSpPr bwMode="auto">
          <a:xfrm>
            <a:off x="6113303" y="1445213"/>
            <a:ext cx="1948779" cy="1707764"/>
            <a:chOff x="480" y="1008"/>
            <a:chExt cx="1109" cy="958"/>
          </a:xfrm>
        </p:grpSpPr>
        <p:sp>
          <p:nvSpPr>
            <p:cNvPr id="106" name="Rectangle 113">
              <a:extLst>
                <a:ext uri="{FF2B5EF4-FFF2-40B4-BE49-F238E27FC236}">
                  <a16:creationId xmlns:a16="http://schemas.microsoft.com/office/drawing/2014/main" id="{B567E876-886B-4DEB-B7C3-AB055F6E8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7" name="Group 4">
              <a:extLst>
                <a:ext uri="{FF2B5EF4-FFF2-40B4-BE49-F238E27FC236}">
                  <a16:creationId xmlns:a16="http://schemas.microsoft.com/office/drawing/2014/main" id="{6D4B08D4-E3C4-4F7C-B5E6-A007FBB07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08" name="Group 5">
                <a:extLst>
                  <a:ext uri="{FF2B5EF4-FFF2-40B4-BE49-F238E27FC236}">
                    <a16:creationId xmlns:a16="http://schemas.microsoft.com/office/drawing/2014/main" id="{7A746EBB-AC2D-49A5-87D5-6D02BD0EE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10" name="Rectangle 6">
                  <a:extLst>
                    <a:ext uri="{FF2B5EF4-FFF2-40B4-BE49-F238E27FC236}">
                      <a16:creationId xmlns:a16="http://schemas.microsoft.com/office/drawing/2014/main" id="{E718C2BA-86B8-4DC0-836A-297511A07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tangle 8">
                  <a:extLst>
                    <a:ext uri="{FF2B5EF4-FFF2-40B4-BE49-F238E27FC236}">
                      <a16:creationId xmlns:a16="http://schemas.microsoft.com/office/drawing/2014/main" id="{3EC0BE23-17E7-4915-8C7D-C18008DDA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4" y="156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12" name="Rectangle 9">
                  <a:extLst>
                    <a:ext uri="{FF2B5EF4-FFF2-40B4-BE49-F238E27FC236}">
                      <a16:creationId xmlns:a16="http://schemas.microsoft.com/office/drawing/2014/main" id="{23B5E102-19AA-4D17-A919-41119FB8B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13" name="Group 10">
                  <a:extLst>
                    <a:ext uri="{FF2B5EF4-FFF2-40B4-BE49-F238E27FC236}">
                      <a16:creationId xmlns:a16="http://schemas.microsoft.com/office/drawing/2014/main" id="{8DBEBA1C-85F6-4FFF-967F-04EB0B931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14" name="Line 11">
                    <a:extLst>
                      <a:ext uri="{FF2B5EF4-FFF2-40B4-BE49-F238E27FC236}">
                        <a16:creationId xmlns:a16="http://schemas.microsoft.com/office/drawing/2014/main" id="{AF7C22EB-75E1-470A-AF35-C767C2E602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Line 12">
                    <a:extLst>
                      <a:ext uri="{FF2B5EF4-FFF2-40B4-BE49-F238E27FC236}">
                        <a16:creationId xmlns:a16="http://schemas.microsoft.com/office/drawing/2014/main" id="{A89C3DE1-14CC-404F-A598-3B82C0D463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6" name="Line 13">
                    <a:extLst>
                      <a:ext uri="{FF2B5EF4-FFF2-40B4-BE49-F238E27FC236}">
                        <a16:creationId xmlns:a16="http://schemas.microsoft.com/office/drawing/2014/main" id="{3897725B-C6C4-4351-985E-74A8D05BCB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Line 14">
                    <a:extLst>
                      <a:ext uri="{FF2B5EF4-FFF2-40B4-BE49-F238E27FC236}">
                        <a16:creationId xmlns:a16="http://schemas.microsoft.com/office/drawing/2014/main" id="{E3EB954B-2B65-4CD1-A2A7-B7FD8304FC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9" name="Text Box 15">
                <a:extLst>
                  <a:ext uri="{FF2B5EF4-FFF2-40B4-BE49-F238E27FC236}">
                    <a16:creationId xmlns:a16="http://schemas.microsoft.com/office/drawing/2014/main" id="{BB1FBA11-42D8-426A-BE05-8B2AAC7D1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18" name="Group 122">
            <a:extLst>
              <a:ext uri="{FF2B5EF4-FFF2-40B4-BE49-F238E27FC236}">
                <a16:creationId xmlns:a16="http://schemas.microsoft.com/office/drawing/2014/main" id="{D3CDBA9C-CAF0-484A-AD4C-8BB10A4DD628}"/>
              </a:ext>
            </a:extLst>
          </p:cNvPr>
          <p:cNvGrpSpPr>
            <a:grpSpLocks/>
          </p:cNvGrpSpPr>
          <p:nvPr/>
        </p:nvGrpSpPr>
        <p:grpSpPr bwMode="auto">
          <a:xfrm>
            <a:off x="8023158" y="2892814"/>
            <a:ext cx="1948779" cy="1707764"/>
            <a:chOff x="480" y="1008"/>
            <a:chExt cx="1109" cy="958"/>
          </a:xfrm>
        </p:grpSpPr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9B784F75-5FE5-4F28-93A6-577F7EB4C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0" name="Group 4">
              <a:extLst>
                <a:ext uri="{FF2B5EF4-FFF2-40B4-BE49-F238E27FC236}">
                  <a16:creationId xmlns:a16="http://schemas.microsoft.com/office/drawing/2014/main" id="{1E19872A-D5D8-4A44-9E55-584ED52B0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21" name="Group 5">
                <a:extLst>
                  <a:ext uri="{FF2B5EF4-FFF2-40B4-BE49-F238E27FC236}">
                    <a16:creationId xmlns:a16="http://schemas.microsoft.com/office/drawing/2014/main" id="{B402544D-902F-429B-9203-B4F5ABCD0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23" name="Rectangle 6">
                  <a:extLst>
                    <a:ext uri="{FF2B5EF4-FFF2-40B4-BE49-F238E27FC236}">
                      <a16:creationId xmlns:a16="http://schemas.microsoft.com/office/drawing/2014/main" id="{E35CAD78-9630-4C36-A0F7-C0ECED824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4" name="Rectangle 7">
                  <a:extLst>
                    <a:ext uri="{FF2B5EF4-FFF2-40B4-BE49-F238E27FC236}">
                      <a16:creationId xmlns:a16="http://schemas.microsoft.com/office/drawing/2014/main" id="{1923072D-C704-4CF4-9C70-E9813E675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" y="1552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25" name="Rectangle 8">
                  <a:extLst>
                    <a:ext uri="{FF2B5EF4-FFF2-40B4-BE49-F238E27FC236}">
                      <a16:creationId xmlns:a16="http://schemas.microsoft.com/office/drawing/2014/main" id="{0658B899-6E43-4C23-95AF-2B018989B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grpSp>
              <p:nvGrpSpPr>
                <p:cNvPr id="126" name="Group 10">
                  <a:extLst>
                    <a:ext uri="{FF2B5EF4-FFF2-40B4-BE49-F238E27FC236}">
                      <a16:creationId xmlns:a16="http://schemas.microsoft.com/office/drawing/2014/main" id="{56967C0A-60D9-451C-9C70-3B025FF771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27" name="Line 11">
                    <a:extLst>
                      <a:ext uri="{FF2B5EF4-FFF2-40B4-BE49-F238E27FC236}">
                        <a16:creationId xmlns:a16="http://schemas.microsoft.com/office/drawing/2014/main" id="{645872E6-F559-443C-9CB3-742C69291A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Line 12">
                    <a:extLst>
                      <a:ext uri="{FF2B5EF4-FFF2-40B4-BE49-F238E27FC236}">
                        <a16:creationId xmlns:a16="http://schemas.microsoft.com/office/drawing/2014/main" id="{EB7E62DC-2F73-4FD7-BCCA-25DDBD5C43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9" name="Line 13">
                    <a:extLst>
                      <a:ext uri="{FF2B5EF4-FFF2-40B4-BE49-F238E27FC236}">
                        <a16:creationId xmlns:a16="http://schemas.microsoft.com/office/drawing/2014/main" id="{82AA7A7C-1EDE-445F-9DE9-874194D24B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Line 14">
                    <a:extLst>
                      <a:ext uri="{FF2B5EF4-FFF2-40B4-BE49-F238E27FC236}">
                        <a16:creationId xmlns:a16="http://schemas.microsoft.com/office/drawing/2014/main" id="{DA82E8B1-3837-4C69-B0DD-B0580DC08E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Text Box 15">
                <a:extLst>
                  <a:ext uri="{FF2B5EF4-FFF2-40B4-BE49-F238E27FC236}">
                    <a16:creationId xmlns:a16="http://schemas.microsoft.com/office/drawing/2014/main" id="{748DCE85-2982-4ECB-9048-EDAB632A8D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31" name="Group 122">
            <a:extLst>
              <a:ext uri="{FF2B5EF4-FFF2-40B4-BE49-F238E27FC236}">
                <a16:creationId xmlns:a16="http://schemas.microsoft.com/office/drawing/2014/main" id="{FBD23523-2CD0-4E60-80A7-CF7DC1AB32AB}"/>
              </a:ext>
            </a:extLst>
          </p:cNvPr>
          <p:cNvGrpSpPr>
            <a:grpSpLocks/>
          </p:cNvGrpSpPr>
          <p:nvPr/>
        </p:nvGrpSpPr>
        <p:grpSpPr bwMode="auto">
          <a:xfrm>
            <a:off x="4226022" y="2892814"/>
            <a:ext cx="1948779" cy="1707764"/>
            <a:chOff x="480" y="1008"/>
            <a:chExt cx="1109" cy="958"/>
          </a:xfrm>
        </p:grpSpPr>
        <p:sp>
          <p:nvSpPr>
            <p:cNvPr id="132" name="Rectangle 113">
              <a:extLst>
                <a:ext uri="{FF2B5EF4-FFF2-40B4-BE49-F238E27FC236}">
                  <a16:creationId xmlns:a16="http://schemas.microsoft.com/office/drawing/2014/main" id="{D4DEA034-C89D-494E-BE68-45B19AD1A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3" name="Group 4">
              <a:extLst>
                <a:ext uri="{FF2B5EF4-FFF2-40B4-BE49-F238E27FC236}">
                  <a16:creationId xmlns:a16="http://schemas.microsoft.com/office/drawing/2014/main" id="{9D56C4A6-C9C4-4935-8D12-042B3F6EE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34" name="Group 5">
                <a:extLst>
                  <a:ext uri="{FF2B5EF4-FFF2-40B4-BE49-F238E27FC236}">
                    <a16:creationId xmlns:a16="http://schemas.microsoft.com/office/drawing/2014/main" id="{D247E1A3-1F35-4D82-9EDE-9887D8ED6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36" name="Rectangle 6">
                  <a:extLst>
                    <a:ext uri="{FF2B5EF4-FFF2-40B4-BE49-F238E27FC236}">
                      <a16:creationId xmlns:a16="http://schemas.microsoft.com/office/drawing/2014/main" id="{C82B5326-965C-41A4-B849-76DACEDF0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7" name="Rectangle 8">
                  <a:extLst>
                    <a:ext uri="{FF2B5EF4-FFF2-40B4-BE49-F238E27FC236}">
                      <a16:creationId xmlns:a16="http://schemas.microsoft.com/office/drawing/2014/main" id="{39FCEB59-3472-491C-8EFE-3C308CAE0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5" y="15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38" name="Rectangle 9">
                  <a:extLst>
                    <a:ext uri="{FF2B5EF4-FFF2-40B4-BE49-F238E27FC236}">
                      <a16:creationId xmlns:a16="http://schemas.microsoft.com/office/drawing/2014/main" id="{0A43A04E-4DC9-4740-8F79-55BD46A34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39" name="Group 10">
                  <a:extLst>
                    <a:ext uri="{FF2B5EF4-FFF2-40B4-BE49-F238E27FC236}">
                      <a16:creationId xmlns:a16="http://schemas.microsoft.com/office/drawing/2014/main" id="{1F70D070-E1D4-40A3-82A7-70D5D2F26B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40" name="Line 11">
                    <a:extLst>
                      <a:ext uri="{FF2B5EF4-FFF2-40B4-BE49-F238E27FC236}">
                        <a16:creationId xmlns:a16="http://schemas.microsoft.com/office/drawing/2014/main" id="{87103AD0-369C-424B-892C-55976BEED9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Line 12">
                    <a:extLst>
                      <a:ext uri="{FF2B5EF4-FFF2-40B4-BE49-F238E27FC236}">
                        <a16:creationId xmlns:a16="http://schemas.microsoft.com/office/drawing/2014/main" id="{09335944-B6FC-4AC5-827B-3A2225825E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Line 13">
                    <a:extLst>
                      <a:ext uri="{FF2B5EF4-FFF2-40B4-BE49-F238E27FC236}">
                        <a16:creationId xmlns:a16="http://schemas.microsoft.com/office/drawing/2014/main" id="{DF03F0DD-8882-4809-9AC3-BD4EC796B6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Line 14">
                    <a:extLst>
                      <a:ext uri="{FF2B5EF4-FFF2-40B4-BE49-F238E27FC236}">
                        <a16:creationId xmlns:a16="http://schemas.microsoft.com/office/drawing/2014/main" id="{8F755001-C3EF-468A-A4CA-1A5405A64C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C0B11B94-BEA8-43B7-92C0-0B3A5710C0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F9949F2-33A6-4746-8C93-53EE2132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62426"/>
              </p:ext>
            </p:extLst>
          </p:nvPr>
        </p:nvGraphicFramePr>
        <p:xfrm>
          <a:off x="355600" y="4350732"/>
          <a:ext cx="1139475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9125">
                  <a:extLst>
                    <a:ext uri="{9D8B030D-6E8A-4147-A177-3AD203B41FA5}">
                      <a16:colId xmlns:a16="http://schemas.microsoft.com/office/drawing/2014/main" val="192707233"/>
                    </a:ext>
                  </a:extLst>
                </a:gridCol>
                <a:gridCol w="1899125">
                  <a:extLst>
                    <a:ext uri="{9D8B030D-6E8A-4147-A177-3AD203B41FA5}">
                      <a16:colId xmlns:a16="http://schemas.microsoft.com/office/drawing/2014/main" val="1833910504"/>
                    </a:ext>
                  </a:extLst>
                </a:gridCol>
                <a:gridCol w="1899125">
                  <a:extLst>
                    <a:ext uri="{9D8B030D-6E8A-4147-A177-3AD203B41FA5}">
                      <a16:colId xmlns:a16="http://schemas.microsoft.com/office/drawing/2014/main" val="594515778"/>
                    </a:ext>
                  </a:extLst>
                </a:gridCol>
                <a:gridCol w="1899125">
                  <a:extLst>
                    <a:ext uri="{9D8B030D-6E8A-4147-A177-3AD203B41FA5}">
                      <a16:colId xmlns:a16="http://schemas.microsoft.com/office/drawing/2014/main" val="3565325065"/>
                    </a:ext>
                  </a:extLst>
                </a:gridCol>
                <a:gridCol w="1899125">
                  <a:extLst>
                    <a:ext uri="{9D8B030D-6E8A-4147-A177-3AD203B41FA5}">
                      <a16:colId xmlns:a16="http://schemas.microsoft.com/office/drawing/2014/main" val="2403599985"/>
                    </a:ext>
                  </a:extLst>
                </a:gridCol>
                <a:gridCol w="1899125">
                  <a:extLst>
                    <a:ext uri="{9D8B030D-6E8A-4147-A177-3AD203B41FA5}">
                      <a16:colId xmlns:a16="http://schemas.microsoft.com/office/drawing/2014/main" val="407854735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On(C, A)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endParaRPr lang="en-IN" sz="14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*Clear(A)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27711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795449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*Holding(A)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859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Unstack(C, A)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Putdown(C)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Stack(B, C)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Pickup(A)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Stack(A, B)</a:t>
                      </a:r>
                      <a:endParaRPr lang="en-IN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89424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413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On(B, 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TABLE)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On(A, 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24711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Clear(C)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Handempty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Clear(B)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36646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On(C, 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¬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Holding(A)</a:t>
                      </a:r>
                      <a:endParaRPr lang="en-IN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331475"/>
                  </a:ext>
                </a:extLst>
              </a:tr>
            </a:tbl>
          </a:graphicData>
        </a:graphic>
      </p:graphicFrame>
      <p:grpSp>
        <p:nvGrpSpPr>
          <p:cNvPr id="144" name="Group 122">
            <a:extLst>
              <a:ext uri="{FF2B5EF4-FFF2-40B4-BE49-F238E27FC236}">
                <a16:creationId xmlns:a16="http://schemas.microsoft.com/office/drawing/2014/main" id="{6CDB5903-4320-46B4-8F4A-C0C5850C86EE}"/>
              </a:ext>
            </a:extLst>
          </p:cNvPr>
          <p:cNvGrpSpPr>
            <a:grpSpLocks/>
          </p:cNvGrpSpPr>
          <p:nvPr/>
        </p:nvGrpSpPr>
        <p:grpSpPr bwMode="auto">
          <a:xfrm>
            <a:off x="24575" y="27933"/>
            <a:ext cx="1948779" cy="1707764"/>
            <a:chOff x="480" y="1008"/>
            <a:chExt cx="1109" cy="958"/>
          </a:xfrm>
        </p:grpSpPr>
        <p:sp>
          <p:nvSpPr>
            <p:cNvPr id="145" name="Rectangle 113">
              <a:extLst>
                <a:ext uri="{FF2B5EF4-FFF2-40B4-BE49-F238E27FC236}">
                  <a16:creationId xmlns:a16="http://schemas.microsoft.com/office/drawing/2014/main" id="{9864DF6A-2C9B-4E8E-8E42-60D3B99CC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46" name="Group 4">
              <a:extLst>
                <a:ext uri="{FF2B5EF4-FFF2-40B4-BE49-F238E27FC236}">
                  <a16:creationId xmlns:a16="http://schemas.microsoft.com/office/drawing/2014/main" id="{DE8C8444-37BE-4932-AE21-62E2C354B3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47" name="Group 5">
                <a:extLst>
                  <a:ext uri="{FF2B5EF4-FFF2-40B4-BE49-F238E27FC236}">
                    <a16:creationId xmlns:a16="http://schemas.microsoft.com/office/drawing/2014/main" id="{08D1DF63-23EE-42FC-9B23-73B831B943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49" name="Rectangle 6">
                  <a:extLst>
                    <a:ext uri="{FF2B5EF4-FFF2-40B4-BE49-F238E27FC236}">
                      <a16:creationId xmlns:a16="http://schemas.microsoft.com/office/drawing/2014/main" id="{440B94AA-4B85-4234-A88D-F56A44DB3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tangle 7">
                  <a:extLst>
                    <a:ext uri="{FF2B5EF4-FFF2-40B4-BE49-F238E27FC236}">
                      <a16:creationId xmlns:a16="http://schemas.microsoft.com/office/drawing/2014/main" id="{DC62568A-1857-46C0-8F84-6CA74B2C4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1" name="Rectangle 8">
                  <a:extLst>
                    <a:ext uri="{FF2B5EF4-FFF2-40B4-BE49-F238E27FC236}">
                      <a16:creationId xmlns:a16="http://schemas.microsoft.com/office/drawing/2014/main" id="{52AAFEC0-8B0C-4FF5-ADF8-06ACA6B7AF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6" y="244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52" name="Rectangle 9">
                  <a:extLst>
                    <a:ext uri="{FF2B5EF4-FFF2-40B4-BE49-F238E27FC236}">
                      <a16:creationId xmlns:a16="http://schemas.microsoft.com/office/drawing/2014/main" id="{96A00103-C025-449D-B918-0DF631065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7" y="2055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53" name="Group 10">
                  <a:extLst>
                    <a:ext uri="{FF2B5EF4-FFF2-40B4-BE49-F238E27FC236}">
                      <a16:creationId xmlns:a16="http://schemas.microsoft.com/office/drawing/2014/main" id="{BEC88193-1220-455E-8F72-E35999EEBD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54" name="Line 11">
                    <a:extLst>
                      <a:ext uri="{FF2B5EF4-FFF2-40B4-BE49-F238E27FC236}">
                        <a16:creationId xmlns:a16="http://schemas.microsoft.com/office/drawing/2014/main" id="{63FB8B49-D7BE-45D5-A7C4-6F39318809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Line 12">
                    <a:extLst>
                      <a:ext uri="{FF2B5EF4-FFF2-40B4-BE49-F238E27FC236}">
                        <a16:creationId xmlns:a16="http://schemas.microsoft.com/office/drawing/2014/main" id="{FB30C471-0431-40B0-AAE6-74631AD3B4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Line 13">
                    <a:extLst>
                      <a:ext uri="{FF2B5EF4-FFF2-40B4-BE49-F238E27FC236}">
                        <a16:creationId xmlns:a16="http://schemas.microsoft.com/office/drawing/2014/main" id="{AC01D9F6-C54B-42D4-9F60-C8E462685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Line 14">
                    <a:extLst>
                      <a:ext uri="{FF2B5EF4-FFF2-40B4-BE49-F238E27FC236}">
                        <a16:creationId xmlns:a16="http://schemas.microsoft.com/office/drawing/2014/main" id="{B2B95349-B9DA-4399-B592-A417B37B00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48" name="Text Box 15">
                <a:extLst>
                  <a:ext uri="{FF2B5EF4-FFF2-40B4-BE49-F238E27FC236}">
                    <a16:creationId xmlns:a16="http://schemas.microsoft.com/office/drawing/2014/main" id="{974EDFBA-6ADF-4408-9C7A-5E1DE2597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84" name="Group 122">
            <a:extLst>
              <a:ext uri="{FF2B5EF4-FFF2-40B4-BE49-F238E27FC236}">
                <a16:creationId xmlns:a16="http://schemas.microsoft.com/office/drawing/2014/main" id="{26D82D89-5A8D-4378-ACD5-64742E287545}"/>
              </a:ext>
            </a:extLst>
          </p:cNvPr>
          <p:cNvGrpSpPr>
            <a:grpSpLocks/>
          </p:cNvGrpSpPr>
          <p:nvPr/>
        </p:nvGrpSpPr>
        <p:grpSpPr bwMode="auto">
          <a:xfrm>
            <a:off x="428653" y="2888881"/>
            <a:ext cx="1948779" cy="1707764"/>
            <a:chOff x="480" y="1008"/>
            <a:chExt cx="1109" cy="958"/>
          </a:xfrm>
        </p:grpSpPr>
        <p:sp>
          <p:nvSpPr>
            <p:cNvPr id="185" name="Rectangle 113">
              <a:extLst>
                <a:ext uri="{FF2B5EF4-FFF2-40B4-BE49-F238E27FC236}">
                  <a16:creationId xmlns:a16="http://schemas.microsoft.com/office/drawing/2014/main" id="{AF94A3C4-2791-4E76-88C7-5F486377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6" name="Group 4">
              <a:extLst>
                <a:ext uri="{FF2B5EF4-FFF2-40B4-BE49-F238E27FC236}">
                  <a16:creationId xmlns:a16="http://schemas.microsoft.com/office/drawing/2014/main" id="{C62BBC17-4D1A-4A6E-87A0-C81F31266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187" name="Group 5">
                <a:extLst>
                  <a:ext uri="{FF2B5EF4-FFF2-40B4-BE49-F238E27FC236}">
                    <a16:creationId xmlns:a16="http://schemas.microsoft.com/office/drawing/2014/main" id="{573F20FB-D3CE-4ECD-834A-AB02D5EAF2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189" name="Rectangle 6">
                  <a:extLst>
                    <a:ext uri="{FF2B5EF4-FFF2-40B4-BE49-F238E27FC236}">
                      <a16:creationId xmlns:a16="http://schemas.microsoft.com/office/drawing/2014/main" id="{EB829DC5-670A-4EF6-8CD7-EEFB57A46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0" name="Rectangle 7">
                  <a:extLst>
                    <a:ext uri="{FF2B5EF4-FFF2-40B4-BE49-F238E27FC236}">
                      <a16:creationId xmlns:a16="http://schemas.microsoft.com/office/drawing/2014/main" id="{1DDD895D-C539-4330-A5BE-A57302FB1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1" y="24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91" name="Rectangle 8">
                  <a:extLst>
                    <a:ext uri="{FF2B5EF4-FFF2-40B4-BE49-F238E27FC236}">
                      <a16:creationId xmlns:a16="http://schemas.microsoft.com/office/drawing/2014/main" id="{740A4138-B1A8-4F27-94F7-5A275429A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1559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192" name="Group 10">
                  <a:extLst>
                    <a:ext uri="{FF2B5EF4-FFF2-40B4-BE49-F238E27FC236}">
                      <a16:creationId xmlns:a16="http://schemas.microsoft.com/office/drawing/2014/main" id="{B1E1A94D-86CA-4869-97D9-6FC5B7AB3D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193" name="Line 11">
                    <a:extLst>
                      <a:ext uri="{FF2B5EF4-FFF2-40B4-BE49-F238E27FC236}">
                        <a16:creationId xmlns:a16="http://schemas.microsoft.com/office/drawing/2014/main" id="{F41779AB-D9B8-4E7F-B20D-D1A12DC1CB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4" name="Line 12">
                    <a:extLst>
                      <a:ext uri="{FF2B5EF4-FFF2-40B4-BE49-F238E27FC236}">
                        <a16:creationId xmlns:a16="http://schemas.microsoft.com/office/drawing/2014/main" id="{D5142252-9F0E-437D-87F6-69F54E4266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5" name="Line 13">
                    <a:extLst>
                      <a:ext uri="{FF2B5EF4-FFF2-40B4-BE49-F238E27FC236}">
                        <a16:creationId xmlns:a16="http://schemas.microsoft.com/office/drawing/2014/main" id="{BBFC510A-EE1A-452D-8773-8BC75F0679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6" name="Line 14">
                    <a:extLst>
                      <a:ext uri="{FF2B5EF4-FFF2-40B4-BE49-F238E27FC236}">
                        <a16:creationId xmlns:a16="http://schemas.microsoft.com/office/drawing/2014/main" id="{BD21C8B8-3B81-45B3-8C2D-D0841C9569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88" name="Text Box 15">
                <a:extLst>
                  <a:ext uri="{FF2B5EF4-FFF2-40B4-BE49-F238E27FC236}">
                    <a16:creationId xmlns:a16="http://schemas.microsoft.com/office/drawing/2014/main" id="{BD934ECB-A784-48D9-B2D9-4A6C94810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97" name="Group 122">
            <a:extLst>
              <a:ext uri="{FF2B5EF4-FFF2-40B4-BE49-F238E27FC236}">
                <a16:creationId xmlns:a16="http://schemas.microsoft.com/office/drawing/2014/main" id="{96715375-9574-42B4-B32A-ABDBDABADD11}"/>
              </a:ext>
            </a:extLst>
          </p:cNvPr>
          <p:cNvGrpSpPr>
            <a:grpSpLocks/>
          </p:cNvGrpSpPr>
          <p:nvPr/>
        </p:nvGrpSpPr>
        <p:grpSpPr bwMode="auto">
          <a:xfrm>
            <a:off x="428653" y="1450749"/>
            <a:ext cx="1948779" cy="1707764"/>
            <a:chOff x="480" y="1008"/>
            <a:chExt cx="1109" cy="958"/>
          </a:xfrm>
        </p:grpSpPr>
        <p:sp>
          <p:nvSpPr>
            <p:cNvPr id="198" name="Rectangle 113">
              <a:extLst>
                <a:ext uri="{FF2B5EF4-FFF2-40B4-BE49-F238E27FC236}">
                  <a16:creationId xmlns:a16="http://schemas.microsoft.com/office/drawing/2014/main" id="{2AD1B6AB-6F91-44C4-8B25-77030119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9" name="Group 4">
              <a:extLst>
                <a:ext uri="{FF2B5EF4-FFF2-40B4-BE49-F238E27FC236}">
                  <a16:creationId xmlns:a16="http://schemas.microsoft.com/office/drawing/2014/main" id="{4C8039DE-AA19-4987-81FC-A89357ED5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200" name="Group 5">
                <a:extLst>
                  <a:ext uri="{FF2B5EF4-FFF2-40B4-BE49-F238E27FC236}">
                    <a16:creationId xmlns:a16="http://schemas.microsoft.com/office/drawing/2014/main" id="{2D196FA8-F677-4458-A948-DBFE76A688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02" name="Rectangle 6">
                  <a:extLst>
                    <a:ext uri="{FF2B5EF4-FFF2-40B4-BE49-F238E27FC236}">
                      <a16:creationId xmlns:a16="http://schemas.microsoft.com/office/drawing/2014/main" id="{36AC426C-2A2A-43FE-B2DE-C7DBB0722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Rectangle 7">
                  <a:extLst>
                    <a:ext uri="{FF2B5EF4-FFF2-40B4-BE49-F238E27FC236}">
                      <a16:creationId xmlns:a16="http://schemas.microsoft.com/office/drawing/2014/main" id="{C6A4FCAB-4C5D-40D0-98CB-E23E993DE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4" y="2441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04" name="Rectangle 8">
                  <a:extLst>
                    <a:ext uri="{FF2B5EF4-FFF2-40B4-BE49-F238E27FC236}">
                      <a16:creationId xmlns:a16="http://schemas.microsoft.com/office/drawing/2014/main" id="{D4FDA210-9DEA-4169-ADB8-24ACE31DB5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6" y="2034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205" name="Group 10">
                  <a:extLst>
                    <a:ext uri="{FF2B5EF4-FFF2-40B4-BE49-F238E27FC236}">
                      <a16:creationId xmlns:a16="http://schemas.microsoft.com/office/drawing/2014/main" id="{FF6E852D-B06C-4219-9D2C-C9F415D7DF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206" name="Line 11">
                    <a:extLst>
                      <a:ext uri="{FF2B5EF4-FFF2-40B4-BE49-F238E27FC236}">
                        <a16:creationId xmlns:a16="http://schemas.microsoft.com/office/drawing/2014/main" id="{2C52F443-E2D5-436E-B942-258CD20BF6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Line 12">
                    <a:extLst>
                      <a:ext uri="{FF2B5EF4-FFF2-40B4-BE49-F238E27FC236}">
                        <a16:creationId xmlns:a16="http://schemas.microsoft.com/office/drawing/2014/main" id="{8779459C-A749-4FEC-9DF6-2F29578761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8" name="Line 13">
                    <a:extLst>
                      <a:ext uri="{FF2B5EF4-FFF2-40B4-BE49-F238E27FC236}">
                        <a16:creationId xmlns:a16="http://schemas.microsoft.com/office/drawing/2014/main" id="{8E9B1098-44B9-4F11-8A53-49D332F2B5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9" name="Line 14">
                    <a:extLst>
                      <a:ext uri="{FF2B5EF4-FFF2-40B4-BE49-F238E27FC236}">
                        <a16:creationId xmlns:a16="http://schemas.microsoft.com/office/drawing/2014/main" id="{9576C683-75C4-4648-A3FD-E105762662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01" name="Text Box 15">
                <a:extLst>
                  <a:ext uri="{FF2B5EF4-FFF2-40B4-BE49-F238E27FC236}">
                    <a16:creationId xmlns:a16="http://schemas.microsoft.com/office/drawing/2014/main" id="{2F8B3FF8-ED1A-4B49-B2F1-41A9BB390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11" name="Group 122">
            <a:extLst>
              <a:ext uri="{FF2B5EF4-FFF2-40B4-BE49-F238E27FC236}">
                <a16:creationId xmlns:a16="http://schemas.microsoft.com/office/drawing/2014/main" id="{E14C221F-45BB-46B9-9047-C7F3BB7A17BF}"/>
              </a:ext>
            </a:extLst>
          </p:cNvPr>
          <p:cNvGrpSpPr>
            <a:grpSpLocks/>
          </p:cNvGrpSpPr>
          <p:nvPr/>
        </p:nvGrpSpPr>
        <p:grpSpPr bwMode="auto">
          <a:xfrm>
            <a:off x="2327024" y="1443557"/>
            <a:ext cx="1948779" cy="1707764"/>
            <a:chOff x="480" y="1008"/>
            <a:chExt cx="1109" cy="958"/>
          </a:xfrm>
        </p:grpSpPr>
        <p:sp>
          <p:nvSpPr>
            <p:cNvPr id="212" name="Rectangle 113">
              <a:extLst>
                <a:ext uri="{FF2B5EF4-FFF2-40B4-BE49-F238E27FC236}">
                  <a16:creationId xmlns:a16="http://schemas.microsoft.com/office/drawing/2014/main" id="{08DE6543-436A-4239-9604-E82A3C688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3" name="Group 4">
              <a:extLst>
                <a:ext uri="{FF2B5EF4-FFF2-40B4-BE49-F238E27FC236}">
                  <a16:creationId xmlns:a16="http://schemas.microsoft.com/office/drawing/2014/main" id="{7BD72439-92C7-4727-BD34-4F87C9EAFE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214" name="Group 5">
                <a:extLst>
                  <a:ext uri="{FF2B5EF4-FFF2-40B4-BE49-F238E27FC236}">
                    <a16:creationId xmlns:a16="http://schemas.microsoft.com/office/drawing/2014/main" id="{4DD614FB-8EAC-4680-8909-0D4DD0AE6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16" name="Rectangle 6">
                  <a:extLst>
                    <a:ext uri="{FF2B5EF4-FFF2-40B4-BE49-F238E27FC236}">
                      <a16:creationId xmlns:a16="http://schemas.microsoft.com/office/drawing/2014/main" id="{3F1F3144-C0EA-43DA-8F16-02738CD9C6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7" name="Rectangle 7">
                  <a:extLst>
                    <a:ext uri="{FF2B5EF4-FFF2-40B4-BE49-F238E27FC236}">
                      <a16:creationId xmlns:a16="http://schemas.microsoft.com/office/drawing/2014/main" id="{E33EF8FD-5023-4FAD-9A8B-ABF53A4D69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1" y="24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18" name="Rectangle 8">
                  <a:extLst>
                    <a:ext uri="{FF2B5EF4-FFF2-40B4-BE49-F238E27FC236}">
                      <a16:creationId xmlns:a16="http://schemas.microsoft.com/office/drawing/2014/main" id="{D18B3E90-5B03-4CA3-AB1C-0E444076D3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1559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219" name="Group 10">
                  <a:extLst>
                    <a:ext uri="{FF2B5EF4-FFF2-40B4-BE49-F238E27FC236}">
                      <a16:creationId xmlns:a16="http://schemas.microsoft.com/office/drawing/2014/main" id="{CBE82AE4-EC31-4ECD-940C-D412B1D6AA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220" name="Line 11">
                    <a:extLst>
                      <a:ext uri="{FF2B5EF4-FFF2-40B4-BE49-F238E27FC236}">
                        <a16:creationId xmlns:a16="http://schemas.microsoft.com/office/drawing/2014/main" id="{A346C7D8-5893-45E5-9DE7-B1C9DE110A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1" name="Line 12">
                    <a:extLst>
                      <a:ext uri="{FF2B5EF4-FFF2-40B4-BE49-F238E27FC236}">
                        <a16:creationId xmlns:a16="http://schemas.microsoft.com/office/drawing/2014/main" id="{3A3B1A97-8552-44B3-9B19-14BDB65209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2" name="Line 13">
                    <a:extLst>
                      <a:ext uri="{FF2B5EF4-FFF2-40B4-BE49-F238E27FC236}">
                        <a16:creationId xmlns:a16="http://schemas.microsoft.com/office/drawing/2014/main" id="{14AC4555-9D60-4E20-9167-0C2FF68ABB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3" name="Line 14">
                    <a:extLst>
                      <a:ext uri="{FF2B5EF4-FFF2-40B4-BE49-F238E27FC236}">
                        <a16:creationId xmlns:a16="http://schemas.microsoft.com/office/drawing/2014/main" id="{4AFBAF27-DE7D-49BC-B978-D18B7C0115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15" name="Text Box 15">
                <a:extLst>
                  <a:ext uri="{FF2B5EF4-FFF2-40B4-BE49-F238E27FC236}">
                    <a16:creationId xmlns:a16="http://schemas.microsoft.com/office/drawing/2014/main" id="{EB2389E1-046F-4F68-B550-41A5F1EAD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24" name="Group 122">
            <a:extLst>
              <a:ext uri="{FF2B5EF4-FFF2-40B4-BE49-F238E27FC236}">
                <a16:creationId xmlns:a16="http://schemas.microsoft.com/office/drawing/2014/main" id="{D35D6AE5-2A78-41D5-9DBD-EDF3CAD8D10B}"/>
              </a:ext>
            </a:extLst>
          </p:cNvPr>
          <p:cNvGrpSpPr>
            <a:grpSpLocks/>
          </p:cNvGrpSpPr>
          <p:nvPr/>
        </p:nvGrpSpPr>
        <p:grpSpPr bwMode="auto">
          <a:xfrm>
            <a:off x="2335866" y="2886376"/>
            <a:ext cx="1948779" cy="1707764"/>
            <a:chOff x="480" y="1008"/>
            <a:chExt cx="1109" cy="958"/>
          </a:xfrm>
        </p:grpSpPr>
        <p:sp>
          <p:nvSpPr>
            <p:cNvPr id="225" name="Rectangle 113">
              <a:extLst>
                <a:ext uri="{FF2B5EF4-FFF2-40B4-BE49-F238E27FC236}">
                  <a16:creationId xmlns:a16="http://schemas.microsoft.com/office/drawing/2014/main" id="{CE414785-A51B-4DFE-BBEB-5F12D5DE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08"/>
              <a:ext cx="1008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26" name="Group 4">
              <a:extLst>
                <a:ext uri="{FF2B5EF4-FFF2-40B4-BE49-F238E27FC236}">
                  <a16:creationId xmlns:a16="http://schemas.microsoft.com/office/drawing/2014/main" id="{9995DBB7-517F-4C8B-9350-3255AABBC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08"/>
              <a:ext cx="1109" cy="958"/>
              <a:chOff x="1968" y="1008"/>
              <a:chExt cx="2136" cy="1976"/>
            </a:xfrm>
          </p:grpSpPr>
          <p:grpSp>
            <p:nvGrpSpPr>
              <p:cNvPr id="227" name="Group 5">
                <a:extLst>
                  <a:ext uri="{FF2B5EF4-FFF2-40B4-BE49-F238E27FC236}">
                    <a16:creationId xmlns:a16="http://schemas.microsoft.com/office/drawing/2014/main" id="{3DBFE316-873A-4A97-8CA1-B1A851E09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008"/>
                <a:ext cx="1920" cy="1536"/>
                <a:chOff x="3264" y="1344"/>
                <a:chExt cx="1920" cy="1536"/>
              </a:xfrm>
            </p:grpSpPr>
            <p:sp>
              <p:nvSpPr>
                <p:cNvPr id="229" name="Rectangle 6">
                  <a:extLst>
                    <a:ext uri="{FF2B5EF4-FFF2-40B4-BE49-F238E27FC236}">
                      <a16:creationId xmlns:a16="http://schemas.microsoft.com/office/drawing/2014/main" id="{5F8BE4A9-9B5C-4C3C-B924-F2D4A5C3B2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4" y="2832"/>
                  <a:ext cx="1920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0" name="Rectangle 7">
                  <a:extLst>
                    <a:ext uri="{FF2B5EF4-FFF2-40B4-BE49-F238E27FC236}">
                      <a16:creationId xmlns:a16="http://schemas.microsoft.com/office/drawing/2014/main" id="{DC485E3F-BAF1-4D8F-955F-6128ECE91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1" y="2447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231" name="Rectangle 8">
                  <a:extLst>
                    <a:ext uri="{FF2B5EF4-FFF2-40B4-BE49-F238E27FC236}">
                      <a16:creationId xmlns:a16="http://schemas.microsoft.com/office/drawing/2014/main" id="{3E3E9CA2-91B5-4B98-9FB7-E4858369C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9" y="2433"/>
                  <a:ext cx="384" cy="38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headEnd/>
                  <a:tailEnd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grpSp>
              <p:nvGrpSpPr>
                <p:cNvPr id="232" name="Group 10">
                  <a:extLst>
                    <a:ext uri="{FF2B5EF4-FFF2-40B4-BE49-F238E27FC236}">
                      <a16:creationId xmlns:a16="http://schemas.microsoft.com/office/drawing/2014/main" id="{364203CE-BC1F-4B09-A8E2-FE50C52094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85" y="1344"/>
                  <a:ext cx="384" cy="384"/>
                  <a:chOff x="2165" y="1536"/>
                  <a:chExt cx="384" cy="384"/>
                </a:xfrm>
              </p:grpSpPr>
              <p:sp>
                <p:nvSpPr>
                  <p:cNvPr id="233" name="Line 11">
                    <a:extLst>
                      <a:ext uri="{FF2B5EF4-FFF2-40B4-BE49-F238E27FC236}">
                        <a16:creationId xmlns:a16="http://schemas.microsoft.com/office/drawing/2014/main" id="{94B9D42A-2A3A-450D-A0C7-D472C2071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4" name="Line 12">
                    <a:extLst>
                      <a:ext uri="{FF2B5EF4-FFF2-40B4-BE49-F238E27FC236}">
                        <a16:creationId xmlns:a16="http://schemas.microsoft.com/office/drawing/2014/main" id="{377E4841-00E7-4C5F-A58C-E25FBD2E20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5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5" name="Line 13">
                    <a:extLst>
                      <a:ext uri="{FF2B5EF4-FFF2-40B4-BE49-F238E27FC236}">
                        <a16:creationId xmlns:a16="http://schemas.microsoft.com/office/drawing/2014/main" id="{0DF35307-2FB6-4BE4-AC62-D0523AEF8E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5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6" name="Line 14">
                    <a:extLst>
                      <a:ext uri="{FF2B5EF4-FFF2-40B4-BE49-F238E27FC236}">
                        <a16:creationId xmlns:a16="http://schemas.microsoft.com/office/drawing/2014/main" id="{C5513D72-4C32-428B-9FFE-1EEF533928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49" y="1728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008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IN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28" name="Text Box 15">
                <a:extLst>
                  <a:ext uri="{FF2B5EF4-FFF2-40B4-BE49-F238E27FC236}">
                    <a16:creationId xmlns:a16="http://schemas.microsoft.com/office/drawing/2014/main" id="{E9F83F2D-3F80-40DD-8F43-FF153C879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2384"/>
                <a:ext cx="22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863216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35FFBA5-9451-4AE4-A66D-3CB05F356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Algorithm in TWEAK</a:t>
            </a:r>
            <a:endParaRPr lang="fr-FR" altLang="en-US" sz="4000" dirty="0">
              <a:solidFill>
                <a:schemeClr val="tx1"/>
              </a:solidFill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806917C-F8C5-4C45-806A-20FB4B314A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 err="1">
                <a:cs typeface="Times New Roman" panose="02020603050405020304" pitchFamily="18" charset="0"/>
              </a:rPr>
              <a:t>Algoritm</a:t>
            </a:r>
            <a:r>
              <a:rPr lang="en-US" altLang="en-US" sz="2800" dirty="0">
                <a:cs typeface="Times New Roman" panose="02020603050405020304" pitchFamily="18" charset="0"/>
              </a:rPr>
              <a:t>:	Nonlinear planning in TWEAK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1.	Initialize Plan 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 {}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2.	Initialize S with the set of formulas defining the goal state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3.	</a:t>
            </a:r>
            <a:r>
              <a:rPr lang="en-US" altLang="en-US" sz="2800" b="1" dirty="0">
                <a:cs typeface="Times New Roman" panose="02020603050405020304" pitchFamily="18" charset="0"/>
              </a:rPr>
              <a:t>while</a:t>
            </a:r>
            <a:r>
              <a:rPr lang="en-US" altLang="en-US" sz="2800" dirty="0">
                <a:cs typeface="Times New Roman" panose="02020603050405020304" pitchFamily="18" charset="0"/>
              </a:rPr>
              <a:t> S &lt;&gt; {} </a:t>
            </a:r>
            <a:r>
              <a:rPr lang="en-US" altLang="en-US" sz="2800" b="1" dirty="0">
                <a:cs typeface="Times New Roman" panose="02020603050405020304" pitchFamily="18" charset="0"/>
              </a:rPr>
              <a:t>do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3.1.	Pick a formula F and remove it from S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3.2.	</a:t>
            </a:r>
            <a:r>
              <a:rPr lang="en-US" altLang="en-US" sz="2800" b="1" dirty="0">
                <a:cs typeface="Times New Roman" panose="02020603050405020304" pitchFamily="18" charset="0"/>
              </a:rPr>
              <a:t>if</a:t>
            </a:r>
            <a:r>
              <a:rPr lang="en-US" altLang="en-US" sz="2800" dirty="0">
                <a:cs typeface="Times New Roman" panose="02020603050405020304" pitchFamily="18" charset="0"/>
              </a:rPr>
              <a:t> F is not satisfied in the current state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	then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3.2.1.	Choose a plan modifying operation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3.2.2.	Apply operation and add its effect to Plan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73EA90E2-4320-43FE-9340-C4476AD64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28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62678B23-5691-4C8A-877E-F28871A7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28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7A3EACBC-2B5D-4B89-B4E1-56699CE03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3328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F6857991-B90F-42D5-AAA4-A2812E77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3314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C833FE5A-7B18-4617-9A27-EBA2117D2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314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5D56E064-10DC-4D91-9356-719AAE3EE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33099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31E6B0FA-E4E1-47B0-896D-BCA79D0EE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33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85C09015-374E-4B91-95C9-CBCAE24A6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3333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0D00AA1D-BAF0-465D-82FC-007C3398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33337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CF31E209-BB88-4887-BBCE-344EE907F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r>
              <a:rPr lang="en-US" altLang="en-US" sz="3600" dirty="0">
                <a:sym typeface="Symbol" panose="05050102010706020507" pitchFamily="18" charset="2"/>
              </a:rPr>
              <a:t>Abstract Planning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47BDC-323F-442A-8AF1-BABE1A55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 sz="2600" b="1" dirty="0">
                <a:solidFill>
                  <a:srgbClr val="3332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ABSTRIPS</a:t>
            </a:r>
          </a:p>
          <a:p>
            <a:pPr>
              <a:spcBef>
                <a:spcPct val="25000"/>
              </a:spcBef>
            </a:pP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Consider different </a:t>
            </a:r>
            <a:r>
              <a:rPr lang="en-US" altLang="en-US" sz="2600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criticality values</a:t>
            </a: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 of preconditions in planning.</a:t>
            </a:r>
          </a:p>
          <a:p>
            <a:pPr>
              <a:spcBef>
                <a:spcPct val="25000"/>
              </a:spcBef>
            </a:pP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Start with </a:t>
            </a:r>
            <a:r>
              <a:rPr lang="en-US" altLang="en-US" sz="2600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global, abstract plan</a:t>
            </a: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25000"/>
              </a:spcBef>
            </a:pP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Then </a:t>
            </a:r>
            <a:r>
              <a:rPr lang="en-US" altLang="en-US" sz="2600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refine plan </a:t>
            </a: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by trying to fulfill preconditions of abstract plan: 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Choose preconditions with </a:t>
            </a:r>
            <a:r>
              <a:rPr lang="en-US" altLang="en-US" sz="2600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highest criticality values first </a:t>
            </a: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( = most difficult to achieve). </a:t>
            </a:r>
          </a:p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600" dirty="0">
                <a:cs typeface="Times New Roman" panose="02020603050405020304" pitchFamily="18" charset="0"/>
                <a:sym typeface="Symbol" panose="05050102010706020507" pitchFamily="18" charset="2"/>
              </a:rPr>
              <a:t>Then lower criticality value and continue with planning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en-US" altLang="en-US" sz="2800" dirty="0">
                <a:solidFill>
                  <a:schemeClr val="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3A3FFB1-5E80-43C9-AAB9-1A3718B0A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r>
              <a:rPr lang="en-US" altLang="en-US" sz="3600"/>
              <a:t>Hierarchical Planning</a:t>
            </a:r>
            <a:endParaRPr lang="en-US" altLang="en-US" sz="360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C7DBF-2E5C-45CA-BF04-6F57F020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rgbClr val="000099"/>
                </a:solidFill>
              </a:rPr>
              <a:t>Principle </a:t>
            </a:r>
          </a:p>
          <a:p>
            <a:pPr lvl="1">
              <a:spcBef>
                <a:spcPct val="5000"/>
              </a:spcBef>
              <a:buClr>
                <a:schemeClr val="accent2"/>
              </a:buClr>
            </a:pPr>
            <a:r>
              <a:rPr lang="en-US" altLang="en-US" dirty="0"/>
              <a:t>hierarchical organization of 'actions'</a:t>
            </a:r>
          </a:p>
          <a:p>
            <a:pPr lvl="1">
              <a:spcBef>
                <a:spcPct val="5000"/>
              </a:spcBef>
              <a:buClr>
                <a:schemeClr val="accent2"/>
              </a:buClr>
            </a:pPr>
            <a:r>
              <a:rPr lang="en-US" altLang="en-US" dirty="0"/>
              <a:t>complex and less complex (or: abstract) actions</a:t>
            </a:r>
          </a:p>
          <a:p>
            <a:pPr lvl="1">
              <a:spcBef>
                <a:spcPct val="5000"/>
              </a:spcBef>
              <a:buClr>
                <a:schemeClr val="accent2"/>
              </a:buClr>
            </a:pPr>
            <a:r>
              <a:rPr lang="en-US" altLang="en-US" dirty="0"/>
              <a:t>lowest level reflects directly executable actions 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3200" dirty="0">
                <a:solidFill>
                  <a:srgbClr val="000099"/>
                </a:solidFill>
              </a:rPr>
              <a:t>Procedure</a:t>
            </a:r>
          </a:p>
          <a:p>
            <a:pPr lvl="1">
              <a:spcBef>
                <a:spcPct val="5000"/>
              </a:spcBef>
              <a:buClr>
                <a:schemeClr val="accent2"/>
              </a:buClr>
            </a:pPr>
            <a:r>
              <a:rPr lang="en-US" altLang="en-US" dirty="0"/>
              <a:t>planning starts with complex action on top</a:t>
            </a:r>
          </a:p>
          <a:p>
            <a:pPr lvl="1">
              <a:spcBef>
                <a:spcPct val="5000"/>
              </a:spcBef>
              <a:buClr>
                <a:schemeClr val="accent2"/>
              </a:buClr>
            </a:pPr>
            <a:r>
              <a:rPr lang="en-US" altLang="en-US" dirty="0"/>
              <a:t>plan constructed through action decomposition</a:t>
            </a:r>
          </a:p>
          <a:p>
            <a:pPr lvl="1">
              <a:spcBef>
                <a:spcPct val="5000"/>
              </a:spcBef>
              <a:buClr>
                <a:schemeClr val="accent2"/>
              </a:buClr>
            </a:pPr>
            <a:r>
              <a:rPr lang="en-US" altLang="en-US" dirty="0"/>
              <a:t>substitute complex action with plan of less complex actions (pre-defined plan schemata; or learning of plans/plan abstraction)</a:t>
            </a:r>
          </a:p>
          <a:p>
            <a:pPr lvl="1">
              <a:spcBef>
                <a:spcPct val="5000"/>
              </a:spcBef>
              <a:buClr>
                <a:schemeClr val="accent2"/>
              </a:buClr>
            </a:pPr>
            <a:r>
              <a:rPr lang="en-US" altLang="en-US" dirty="0"/>
              <a:t>overall plan must generate effect of complex action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9472D649-21CE-4CAB-B76C-8A2B751DF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r>
              <a:rPr lang="en-US" altLang="en-US" sz="3600">
                <a:sym typeface="Symbol" panose="05050102010706020507" pitchFamily="18" charset="2"/>
              </a:rPr>
              <a:t>Hierarchical Planning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FC76-1F69-414E-BB18-DDE549EC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5000"/>
              </a:spcBef>
            </a:pPr>
            <a:r>
              <a:rPr lang="en-US" altLang="en-US" sz="2800" b="1" dirty="0">
                <a:solidFill>
                  <a:srgbClr val="3332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Hierarchical Planning / Plan Decomposition</a:t>
            </a:r>
          </a:p>
          <a:p>
            <a:pPr>
              <a:spcBef>
                <a:spcPct val="25000"/>
              </a:spcBef>
            </a:pP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Plans are organized in a hierarchy. Links between nodes at different levels in the hierarchy denote a </a:t>
            </a: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decomposition</a:t>
            </a:r>
            <a:r>
              <a:rPr lang="en-US" altLang="en-US" sz="2800" dirty="0">
                <a:solidFill>
                  <a:srgbClr val="D6009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of a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en-US" sz="2800" dirty="0">
                <a:solidFill>
                  <a:schemeClr val="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complex action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into more </a:t>
            </a:r>
            <a:r>
              <a:rPr lang="en-US" altLang="en-US" sz="2800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primitive actions 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dirty="0">
                <a:solidFill>
                  <a:srgbClr val="D6009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operator expansion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>
              <a:spcBef>
                <a:spcPct val="25000"/>
              </a:spcBef>
            </a:pPr>
            <a:r>
              <a:rPr lang="en-US" altLang="en-US" sz="2800" u="sng" dirty="0"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  <a:p>
            <a:pPr algn="ctr"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800" dirty="0">
                <a:solidFill>
                  <a:schemeClr val="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move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(x, y, z)</a:t>
            </a:r>
          </a:p>
          <a:p>
            <a:pPr>
              <a:spcBef>
                <a:spcPct val="35000"/>
              </a:spcBef>
            </a:pPr>
            <a:r>
              <a:rPr lang="en-US" altLang="en-US" sz="2800" dirty="0">
                <a:solidFill>
                  <a:srgbClr val="CC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operator</a:t>
            </a:r>
          </a:p>
          <a:p>
            <a:r>
              <a:rPr lang="en-US" altLang="en-US" sz="2800" dirty="0">
                <a:solidFill>
                  <a:srgbClr val="CC00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expansion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	                                </a:t>
            </a:r>
            <a:r>
              <a:rPr lang="en-US" altLang="en-US" sz="2800" dirty="0">
                <a:solidFill>
                  <a:schemeClr val="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pickup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(x, y)     </a:t>
            </a:r>
            <a:r>
              <a:rPr lang="en-US" altLang="en-US" sz="2800" dirty="0">
                <a:solidFill>
                  <a:schemeClr val="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putdown</a:t>
            </a: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 (x, z) </a:t>
            </a:r>
          </a:p>
          <a:p>
            <a:pPr>
              <a:spcBef>
                <a:spcPct val="40000"/>
              </a:spcBef>
            </a:pP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The lowest level corresponds to executable actions of the agent.</a:t>
            </a:r>
          </a:p>
          <a:p>
            <a:endParaRPr lang="en-IN" sz="2800" dirty="0"/>
          </a:p>
        </p:txBody>
      </p:sp>
      <p:sp>
        <p:nvSpPr>
          <p:cNvPr id="115716" name="Line 4">
            <a:extLst>
              <a:ext uri="{FF2B5EF4-FFF2-40B4-BE49-F238E27FC236}">
                <a16:creationId xmlns:a16="http://schemas.microsoft.com/office/drawing/2014/main" id="{200E4D0B-0E38-4B77-AC0F-6C517CD7B5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3434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717" name="Line 5">
            <a:extLst>
              <a:ext uri="{FF2B5EF4-FFF2-40B4-BE49-F238E27FC236}">
                <a16:creationId xmlns:a16="http://schemas.microsoft.com/office/drawing/2014/main" id="{7F460EBD-4182-4191-8FB3-9531D9A40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343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6">
            <a:extLst>
              <a:ext uri="{FF2B5EF4-FFF2-40B4-BE49-F238E27FC236}">
                <a16:creationId xmlns:a16="http://schemas.microsoft.com/office/drawing/2014/main" id="{6C54EBA6-B828-454E-8915-486DDCED6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Hierarchical Plan - Example</a:t>
            </a:r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D1A374AB-A872-4D93-9E69-0B2F13C9C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Travel (source, </a:t>
            </a:r>
            <a:r>
              <a:rPr lang="en-US" altLang="en-US" sz="2400" dirty="0" err="1"/>
              <a:t>dest</a:t>
            </a:r>
            <a:r>
              <a:rPr lang="en-US" altLang="en-US" sz="2400" dirty="0"/>
              <a:t>.)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200" dirty="0"/>
              <a:t>Take-Plane	Take-Bus	Take-Car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000" dirty="0" err="1"/>
              <a:t>Goto</a:t>
            </a:r>
            <a:r>
              <a:rPr lang="en-US" altLang="en-US" sz="2000" dirty="0"/>
              <a:t> (bus, source)   Buy-Ticket (bus)   Hop-on (bus)   Leave (bus, </a:t>
            </a:r>
            <a:r>
              <a:rPr lang="en-US" altLang="en-US" sz="2000" dirty="0" err="1"/>
              <a:t>dest</a:t>
            </a:r>
            <a:r>
              <a:rPr lang="en-US" altLang="en-US" sz="2000" dirty="0"/>
              <a:t>.)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algn="ctr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               </a:t>
            </a:r>
            <a:r>
              <a:rPr lang="en-US" altLang="en-US" sz="2000" dirty="0" err="1"/>
              <a:t>Goto</a:t>
            </a:r>
            <a:r>
              <a:rPr lang="en-US" altLang="en-US" sz="2000" dirty="0"/>
              <a:t> (counter)    Request (ticket)   Pay  (ticket)   </a:t>
            </a:r>
          </a:p>
        </p:txBody>
      </p:sp>
      <p:grpSp>
        <p:nvGrpSpPr>
          <p:cNvPr id="123921" name="Group 17">
            <a:extLst>
              <a:ext uri="{FF2B5EF4-FFF2-40B4-BE49-F238E27FC236}">
                <a16:creationId xmlns:a16="http://schemas.microsoft.com/office/drawing/2014/main" id="{E887485F-2F78-41E2-A073-1880CC0AAEAE}"/>
              </a:ext>
            </a:extLst>
          </p:cNvPr>
          <p:cNvGrpSpPr>
            <a:grpSpLocks/>
          </p:cNvGrpSpPr>
          <p:nvPr/>
        </p:nvGrpSpPr>
        <p:grpSpPr bwMode="auto">
          <a:xfrm>
            <a:off x="3292475" y="1952626"/>
            <a:ext cx="5803900" cy="2913063"/>
            <a:chOff x="1114" y="1230"/>
            <a:chExt cx="3656" cy="1835"/>
          </a:xfrm>
        </p:grpSpPr>
        <p:sp>
          <p:nvSpPr>
            <p:cNvPr id="123912" name="Line 8">
              <a:extLst>
                <a:ext uri="{FF2B5EF4-FFF2-40B4-BE49-F238E27FC236}">
                  <a16:creationId xmlns:a16="http://schemas.microsoft.com/office/drawing/2014/main" id="{659C5432-211E-4834-ACC2-F996800F3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4" y="1756"/>
              <a:ext cx="1536" cy="57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13" name="Line 9">
              <a:extLst>
                <a:ext uri="{FF2B5EF4-FFF2-40B4-BE49-F238E27FC236}">
                  <a16:creationId xmlns:a16="http://schemas.microsoft.com/office/drawing/2014/main" id="{66DA3C3E-15A1-4E83-91CE-F2500D594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4" y="1766"/>
              <a:ext cx="508" cy="59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14" name="Line 10">
              <a:extLst>
                <a:ext uri="{FF2B5EF4-FFF2-40B4-BE49-F238E27FC236}">
                  <a16:creationId xmlns:a16="http://schemas.microsoft.com/office/drawing/2014/main" id="{13E8E9E3-4145-4C3E-9258-231D699A4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" y="1757"/>
              <a:ext cx="499" cy="586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15" name="Line 11">
              <a:extLst>
                <a:ext uri="{FF2B5EF4-FFF2-40B4-BE49-F238E27FC236}">
                  <a16:creationId xmlns:a16="http://schemas.microsoft.com/office/drawing/2014/main" id="{FF51334A-227F-40D0-939E-FB3E637D1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1747"/>
              <a:ext cx="1670" cy="595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16" name="Line 12">
              <a:extLst>
                <a:ext uri="{FF2B5EF4-FFF2-40B4-BE49-F238E27FC236}">
                  <a16:creationId xmlns:a16="http://schemas.microsoft.com/office/drawing/2014/main" id="{BAEC06A5-0369-48B5-AF86-A63370899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2554"/>
              <a:ext cx="1" cy="50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17" name="Line 13">
              <a:extLst>
                <a:ext uri="{FF2B5EF4-FFF2-40B4-BE49-F238E27FC236}">
                  <a16:creationId xmlns:a16="http://schemas.microsoft.com/office/drawing/2014/main" id="{70AC87C1-737A-42B4-B3AC-F913ADF40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2546"/>
              <a:ext cx="865" cy="519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18" name="Line 14">
              <a:extLst>
                <a:ext uri="{FF2B5EF4-FFF2-40B4-BE49-F238E27FC236}">
                  <a16:creationId xmlns:a16="http://schemas.microsoft.com/office/drawing/2014/main" id="{A14C7909-BB1E-43FE-9C5A-7827466FF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1" y="2527"/>
              <a:ext cx="603" cy="528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919" name="Line 15">
              <a:extLst>
                <a:ext uri="{FF2B5EF4-FFF2-40B4-BE49-F238E27FC236}">
                  <a16:creationId xmlns:a16="http://schemas.microsoft.com/office/drawing/2014/main" id="{43D46781-BCA4-4505-B901-86E6B63ED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1230"/>
              <a:ext cx="1" cy="327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55705</TotalTime>
  <Words>10083</Words>
  <Application>Microsoft Office PowerPoint</Application>
  <PresentationFormat>Widescreen</PresentationFormat>
  <Paragraphs>2008</Paragraphs>
  <Slides>103</Slides>
  <Notes>15</Notes>
  <HiddenSlides>21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Cambria Math</vt:lpstr>
      <vt:lpstr>Comic Sans MS</vt:lpstr>
      <vt:lpstr>Tahoma</vt:lpstr>
      <vt:lpstr>Times New Roman</vt:lpstr>
      <vt:lpstr>Wingdings</vt:lpstr>
      <vt:lpstr>dan-berkeley-nlp-v1</vt:lpstr>
      <vt:lpstr>PowerPoint Presentation</vt:lpstr>
      <vt:lpstr>Outline</vt:lpstr>
      <vt:lpstr>Planning</vt:lpstr>
      <vt:lpstr>Components for Planning</vt:lpstr>
      <vt:lpstr>Components for Planning</vt:lpstr>
      <vt:lpstr>An Example Domain: The Block World</vt:lpstr>
      <vt:lpstr>An Example Domain: The Block World</vt:lpstr>
      <vt:lpstr>An Example Domain: The Block World</vt:lpstr>
      <vt:lpstr>Planning Methods</vt:lpstr>
      <vt:lpstr>Situation Calculus</vt:lpstr>
      <vt:lpstr>The Language of Planning Problems</vt:lpstr>
      <vt:lpstr>The Language of Planning Problems</vt:lpstr>
      <vt:lpstr>The Language of Planning Problems</vt:lpstr>
      <vt:lpstr>The Language of Planning Problems</vt:lpstr>
      <vt:lpstr>Knowledge base: Axioms</vt:lpstr>
      <vt:lpstr>Blocks World: Effect axioms</vt:lpstr>
      <vt:lpstr>PowerPoint Presentation</vt:lpstr>
      <vt:lpstr>Planning in Situation Calculus</vt:lpstr>
      <vt:lpstr>Planning in Block World</vt:lpstr>
      <vt:lpstr>Planning in Block World</vt:lpstr>
      <vt:lpstr>Planning in Block World</vt:lpstr>
      <vt:lpstr>Planning in Situation Calculus</vt:lpstr>
      <vt:lpstr>STRIPS Framework</vt:lpstr>
      <vt:lpstr>Action Planning</vt:lpstr>
      <vt:lpstr>STRIPS</vt:lpstr>
      <vt:lpstr>Language of Classical Planning: STRIPS</vt:lpstr>
      <vt:lpstr>From Language to Models</vt:lpstr>
      <vt:lpstr>STRIP: State</vt:lpstr>
      <vt:lpstr>STRIP: Goal State</vt:lpstr>
      <vt:lpstr>STRIP: Action</vt:lpstr>
      <vt:lpstr>STRIP: Action</vt:lpstr>
      <vt:lpstr>STRIP: Actions</vt:lpstr>
      <vt:lpstr>Triangular Table</vt:lpstr>
      <vt:lpstr>STRIPS Planning</vt:lpstr>
      <vt:lpstr>Forward Planning (Goal Progression)</vt:lpstr>
      <vt:lpstr>Need for an Accurate Heuristic</vt:lpstr>
      <vt:lpstr>Goal-Relevant Action</vt:lpstr>
      <vt:lpstr>Regression of a Goal</vt:lpstr>
      <vt:lpstr>Computation of R[G,A]</vt:lpstr>
      <vt:lpstr>Backward Planning</vt:lpstr>
      <vt:lpstr>Backward Planning</vt:lpstr>
      <vt:lpstr>Backward Planning</vt:lpstr>
      <vt:lpstr>Search Tree</vt:lpstr>
      <vt:lpstr>Consistent Heuristic for Backward Planning</vt:lpstr>
      <vt:lpstr>How Does Backward Planning Detect Dead-Ends?</vt:lpstr>
      <vt:lpstr>How Does Backward Planning Detect Dead-Ends?</vt:lpstr>
      <vt:lpstr>How Does Backward Planning Detect Dead-Ends?</vt:lpstr>
      <vt:lpstr>STRIPS Goal Stack Planning</vt:lpstr>
      <vt:lpstr>STRIPS Goal Stack Planning</vt:lpstr>
      <vt:lpstr>Stack Manipulation Rules</vt:lpstr>
      <vt:lpstr>Step: 1</vt:lpstr>
      <vt:lpstr>Step: 2</vt:lpstr>
      <vt:lpstr>Step: 2</vt:lpstr>
      <vt:lpstr>Step: 3</vt:lpstr>
      <vt:lpstr>Step: 4</vt:lpstr>
      <vt:lpstr>Step: 5</vt:lpstr>
      <vt:lpstr>Step: 5</vt:lpstr>
      <vt:lpstr>Step: 6</vt:lpstr>
      <vt:lpstr>Step: 7</vt:lpstr>
      <vt:lpstr>Step: 8</vt:lpstr>
      <vt:lpstr>Step: 8</vt:lpstr>
      <vt:lpstr>Step: 9</vt:lpstr>
      <vt:lpstr>Step: 10</vt:lpstr>
      <vt:lpstr>Step: 10</vt:lpstr>
      <vt:lpstr>Step: 11</vt:lpstr>
      <vt:lpstr>Step: 12</vt:lpstr>
      <vt:lpstr>PowerPoint Presentation</vt:lpstr>
      <vt:lpstr>Step: 13</vt:lpstr>
      <vt:lpstr>Step: 14</vt:lpstr>
      <vt:lpstr>Step: 16</vt:lpstr>
      <vt:lpstr>Step: 17</vt:lpstr>
      <vt:lpstr>Step: 17</vt:lpstr>
      <vt:lpstr>Step: 18</vt:lpstr>
      <vt:lpstr>Step: 18</vt:lpstr>
      <vt:lpstr>Step: 19</vt:lpstr>
      <vt:lpstr>Step: 20</vt:lpstr>
      <vt:lpstr>Stack Manipulation Rules</vt:lpstr>
      <vt:lpstr>Goal Stack</vt:lpstr>
      <vt:lpstr>Goal Stack</vt:lpstr>
      <vt:lpstr>Goal Stack</vt:lpstr>
      <vt:lpstr>Goal Stack</vt:lpstr>
      <vt:lpstr>Linear vs Nonlinear Planning</vt:lpstr>
      <vt:lpstr>TWEAK Representation</vt:lpstr>
      <vt:lpstr>Heuristic Planning using Constraint Posting: TWEAK</vt:lpstr>
      <vt:lpstr>Block World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in TWEAK</vt:lpstr>
      <vt:lpstr>Abstract Planning </vt:lpstr>
      <vt:lpstr>Hierarchical Planning</vt:lpstr>
      <vt:lpstr>Hierarchical Planning </vt:lpstr>
      <vt:lpstr>Hierarchical Plan - Example</vt:lpstr>
      <vt:lpstr>PowerPoint Presentation</vt:lpstr>
      <vt:lpstr>PowerPoint Presentation</vt:lpstr>
      <vt:lpstr>Timeline of Planner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Anish Raj</cp:lastModifiedBy>
  <cp:revision>2620</cp:revision>
  <cp:lastPrinted>2014-01-30T19:57:00Z</cp:lastPrinted>
  <dcterms:created xsi:type="dcterms:W3CDTF">2004-08-27T04:16:05Z</dcterms:created>
  <dcterms:modified xsi:type="dcterms:W3CDTF">2023-02-08T06:57:18Z</dcterms:modified>
</cp:coreProperties>
</file>