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FBA4-7A5C-4C45-BB66-6E26FEF5C6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2866-01F6-433C-947F-D0E1AD74489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Programming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Co-ordinate systems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9462" y="1600200"/>
            <a:ext cx="8584538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381000"/>
            <a:ext cx="6477000" cy="639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609600"/>
            <a:ext cx="7010400" cy="572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143000"/>
            <a:ext cx="799446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381000"/>
            <a:ext cx="8001000" cy="625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533400"/>
            <a:ext cx="7696200" cy="607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533400"/>
            <a:ext cx="6629400" cy="626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762000"/>
            <a:ext cx="738396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914400"/>
            <a:ext cx="778068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1524000"/>
            <a:ext cx="8635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0"/>
            <a:ext cx="8236585" cy="674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-7301"/>
            <a:ext cx="7772399" cy="674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1143000"/>
            <a:ext cx="7620000" cy="53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533399"/>
            <a:ext cx="7315200" cy="612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6800" y="762000"/>
            <a:ext cx="7467600" cy="572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381000"/>
            <a:ext cx="8229600" cy="644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1524000"/>
            <a:ext cx="77372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Presentation</Application>
  <PresentationFormat>On-screen Show (4:3)</PresentationFormat>
  <Paragraphs>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Robot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Co-ordinate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COEP</dc:creator>
  <cp:lastModifiedBy>manka</cp:lastModifiedBy>
  <cp:revision>22</cp:revision>
  <dcterms:created xsi:type="dcterms:W3CDTF">2019-10-09T08:02:00Z</dcterms:created>
  <dcterms:modified xsi:type="dcterms:W3CDTF">2023-11-25T09:09:46Z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E6584AB7EB6F4271B291A752D1548E8C_12</vt:lpwstr>
  </property>
  <property fmtid="{D5CDD505-2E9C-101B-9397-08002B2CF9AE}" pid="3" name="KSOProductBuildVer">
    <vt:lpwstr>1033-12.2.0.13306</vt:lpwstr>
  </property>
</Properties>
</file>