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7DBF-31D5-4B19-B408-831305EF2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D20AB-1B0D-4A55-AB7D-CAFD8BF3D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338BA-7FF7-49B5-8EB9-7EA6F573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B30C-D6AE-4456-8911-3BC6FB39B291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ECC63-C27B-46D5-AEA8-E85502C2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2B187-8F85-4B65-8B4F-D69B22A4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AFB-6DE9-42A4-AB64-EABC68021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80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6974-2A4A-459B-ADCA-1D7CA0B7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1CD74-58D1-48F6-818A-500D7C209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B3404-1AF6-4A1F-B4ED-244278F9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B30C-D6AE-4456-8911-3BC6FB39B291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E45B3-34DF-43EB-A343-9F8079A3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C48C0-9A44-4EC9-A3F2-B19529A2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AFB-6DE9-42A4-AB64-EABC68021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15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95C8A-BBD7-4889-8EB1-F987ECAE3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0C5E7-C665-4252-B62C-2C0B8347E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E4899-92A9-45AF-9853-ECA98006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B30C-D6AE-4456-8911-3BC6FB39B291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FF86-A731-4E3E-ADE6-B3AA234C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90E38-E11C-484D-9F67-91700D68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AFB-6DE9-42A4-AB64-EABC68021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0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8406-F0FB-4D7B-87AB-424A16B1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D1AE-B288-4FAE-9756-84A6A8C9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0142B-014C-4B67-904C-297AD4A4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B30C-D6AE-4456-8911-3BC6FB39B291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2B15-5CBC-4AB1-BBE7-ADA3DF14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F3A9-FB70-4058-8D64-A945B692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AFB-6DE9-42A4-AB64-EABC68021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01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CF70-D70A-46DE-8780-DD202761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96E86-746B-4BB5-BE11-179308DA5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B6250-5DF2-43B1-A6EE-EA2EC976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B30C-D6AE-4456-8911-3BC6FB39B291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2CB60-5C41-4B26-A798-9AEF8B6C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6645A-362B-4B29-83D3-7D77E675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AFB-6DE9-42A4-AB64-EABC68021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87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C04C-6FF4-4AAE-9D1B-F65873B2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D01FD-5AAD-47D8-97F1-3A282EDCC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A773C-BFC3-423F-AC1A-26FB3F1A9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98E1A-A512-4C48-8769-1077B539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B30C-D6AE-4456-8911-3BC6FB39B291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0D08D-E938-4544-900D-67398A28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B91BB-E862-412F-9230-A0E7FB36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AFB-6DE9-42A4-AB64-EABC68021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7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4BA6-43C7-48F8-9D4F-9399CB28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83AF9-7A6D-4443-BE10-32E6F34D3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6B971-DEFC-4FD8-9532-72588460B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4BCC7-34A7-4CA1-87EE-20C1A9577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2857C-6C8F-410E-8DE8-4F983E4B8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FD109-219B-4944-8787-22828279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B30C-D6AE-4456-8911-3BC6FB39B291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97160-E94A-48F2-99FB-A73A1AF8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3A8F2-FCCF-4EB4-9BED-B8B286B7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AFB-6DE9-42A4-AB64-EABC68021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28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DAF3-E1C9-4884-94ED-06D0162C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3E20C-7DD8-47C0-9C7F-697D8C9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B30C-D6AE-4456-8911-3BC6FB39B291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5E436-AFC3-4870-84D1-56337AD0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77875-BBC5-4111-91DB-739C8C8E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AFB-6DE9-42A4-AB64-EABC68021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32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BF2CF-DDFF-460E-8F13-6B22733A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B30C-D6AE-4456-8911-3BC6FB39B291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8735E-AD58-4476-AC49-DD57B2CF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25EEC-FA2D-44D8-94CF-DC76CD38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AFB-6DE9-42A4-AB64-EABC68021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59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13DA-1914-45C9-89AA-2E57212D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C3AA-0913-49CD-911D-BAAD9C40A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86BC7-43B7-4D11-AA59-CC2649A2E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0E9DF-CA8B-45FD-A406-91EED807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B30C-D6AE-4456-8911-3BC6FB39B291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D98B3-B524-468C-9364-EE641DC9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8228E-F4AB-45D3-95A4-527F0E23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AFB-6DE9-42A4-AB64-EABC68021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5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8494-40C8-4E10-961E-84278E21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9404D-2F87-449E-B982-40947CE82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9C5C4-FB55-42A8-BED7-A0FC72F66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9AD79-E64D-4840-BD61-B90019BA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B30C-D6AE-4456-8911-3BC6FB39B291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C168F-1EFF-453E-97D3-1EF0B115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52D64-30AB-496A-BF35-72CEB585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AFB-6DE9-42A4-AB64-EABC68021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02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B6CBC-5D07-4EAB-A5B6-864D7979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A5837-52B6-46C7-B829-E27FB9182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B1E78-CFF2-49BF-AAA3-A7B707537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1B30C-D6AE-4456-8911-3BC6FB39B291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E3D4-0E8A-4339-A0F4-F0B7264D8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9DFD5-A6BE-475E-A856-47C2B2548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D3AFB-6DE9-42A4-AB64-EABC68021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43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4066-C714-4E41-8CA2-401DCE2D2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492" y="1600274"/>
            <a:ext cx="5024581" cy="3024764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typedef struct entry </a:t>
            </a:r>
            <a:br>
              <a:rPr lang="en-US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{ double x; </a:t>
            </a:r>
            <a:b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N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struct entry *e; </a:t>
            </a:r>
            <a:br>
              <a:rPr lang="en-IN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}entry; </a:t>
            </a:r>
            <a:br>
              <a:rPr lang="en-IN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entry *f(</a:t>
            </a:r>
            <a:r>
              <a:rPr lang="en-US" sz="1800" b="1" i="0" u="none" strike="noStrike" baseline="0" dirty="0">
                <a:solidFill>
                  <a:schemeClr val="accent5"/>
                </a:solidFill>
                <a:latin typeface="Courier New" panose="02070309020205020404" pitchFamily="49" charset="0"/>
              </a:rPr>
              <a:t>entry **</a:t>
            </a:r>
            <a:r>
              <a:rPr lang="en-US" sz="1800" b="1" i="0" u="none" strike="noStrike" baseline="0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epp</a:t>
            </a:r>
            <a:r>
              <a:rPr lang="en-US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)</a:t>
            </a:r>
            <a:br>
              <a:rPr lang="en-US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{ entry *ep = *</a:t>
            </a:r>
            <a:r>
              <a:rPr lang="en-US" sz="1800" b="1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epp</a:t>
            </a:r>
            <a:r>
              <a:rPr lang="en-US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; </a:t>
            </a:r>
            <a:b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b="1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ep = (entry *)malloc(</a:t>
            </a:r>
            <a:r>
              <a:rPr lang="en-US" sz="1800" b="1" i="0" u="none" strike="noStrike" baseline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sizeof</a:t>
            </a:r>
            <a:r>
              <a:rPr lang="en-US" sz="1800" b="1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(entry));    </a:t>
            </a:r>
            <a:br>
              <a:rPr lang="en-US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  ep-&gt;e = NULL; </a:t>
            </a:r>
            <a:b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b="1" i="0" u="none" strike="noStrike" baseline="0" dirty="0">
                <a:latin typeface="Courier New" panose="02070309020205020404" pitchFamily="49" charset="0"/>
              </a:rPr>
              <a:t>ep-&gt;x = 1.2; </a:t>
            </a:r>
            <a:br>
              <a:rPr lang="en-US" sz="1800" b="1" i="0" u="none" strike="noStrike" baseline="0" dirty="0">
                <a:latin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</a:rPr>
              <a:t>  </a:t>
            </a:r>
            <a:r>
              <a:rPr lang="en-US" sz="1800" b="1" i="0" u="none" strike="noStrike" baseline="0" dirty="0">
                <a:latin typeface="Courier New" panose="02070309020205020404" pitchFamily="49" charset="0"/>
              </a:rPr>
              <a:t>return ep; </a:t>
            </a:r>
            <a:b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 </a:t>
            </a:r>
            <a:br>
              <a:rPr lang="en-IN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int main() </a:t>
            </a:r>
            <a:br>
              <a:rPr lang="en-IN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{ </a:t>
            </a:r>
            <a:br>
              <a:rPr lang="en-IN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</a:t>
            </a:r>
            <a:r>
              <a:rPr lang="pt-BR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entry </a:t>
            </a:r>
            <a:r>
              <a:rPr lang="pt-BR" sz="1800" b="1" i="0" u="none" strike="noStrike" baseline="0" dirty="0">
                <a:solidFill>
                  <a:srgbClr val="34394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e</a:t>
            </a:r>
            <a:r>
              <a:rPr lang="pt-BR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, *</a:t>
            </a:r>
            <a:r>
              <a:rPr lang="pt-BR" sz="1800" b="1" i="0" u="none" strike="noStrike" baseline="0" dirty="0">
                <a:solidFill>
                  <a:srgbClr val="343940"/>
                </a:solidFill>
                <a:highlight>
                  <a:srgbClr val="00FF00"/>
                </a:highlight>
                <a:latin typeface="Courier New" panose="02070309020205020404" pitchFamily="49" charset="0"/>
              </a:rPr>
              <a:t>ep</a:t>
            </a:r>
            <a:r>
              <a:rPr lang="pt-BR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, </a:t>
            </a:r>
            <a:r>
              <a:rPr lang="pt-BR" sz="1800" b="1" i="0" u="none" strike="noStrike" baseline="0" dirty="0">
                <a:solidFill>
                  <a:srgbClr val="343940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*eq</a:t>
            </a:r>
            <a:r>
              <a:rPr lang="pt-BR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; </a:t>
            </a:r>
            <a:r>
              <a:rPr lang="pt-BR" sz="1800" b="1" i="0" u="none" strike="noStrike" baseline="0" dirty="0">
                <a:highlight>
                  <a:srgbClr val="FF00FF"/>
                </a:highlight>
                <a:latin typeface="Courier New" panose="02070309020205020404" pitchFamily="49" charset="0"/>
              </a:rPr>
              <a:t>ep = &amp;e</a:t>
            </a:r>
            <a:r>
              <a:rPr lang="pt-BR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; </a:t>
            </a:r>
            <a:br>
              <a:rPr lang="pt-B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b="1" i="0" u="none" strike="noStrike" baseline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e.e</a:t>
            </a:r>
            <a:r>
              <a:rPr lang="en-US" sz="1800" b="1" i="0" u="none" strike="noStrike" baseline="0" dirty="0">
                <a:solidFill>
                  <a:schemeClr val="accent2"/>
                </a:solidFill>
                <a:latin typeface="Courier New" panose="02070309020205020404" pitchFamily="49" charset="0"/>
              </a:rPr>
              <a:t> = (entry *)malloc(</a:t>
            </a:r>
            <a:r>
              <a:rPr lang="en-US" sz="1800" b="1" i="0" u="none" strike="noStrike" baseline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sizeof</a:t>
            </a:r>
            <a:r>
              <a:rPr lang="en-US" sz="1800" b="1" i="0" u="none" strike="noStrike" baseline="0" dirty="0">
                <a:solidFill>
                  <a:schemeClr val="accent2"/>
                </a:solidFill>
                <a:latin typeface="Courier New" panose="02070309020205020404" pitchFamily="49" charset="0"/>
              </a:rPr>
              <a:t>(entry));   </a:t>
            </a:r>
            <a:br>
              <a:rPr lang="en-US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</a:t>
            </a:r>
            <a:r>
              <a:rPr lang="en-US" sz="1800" b="1" i="0" u="none" strike="noStrike" baseline="0" dirty="0">
                <a:solidFill>
                  <a:srgbClr val="92D050"/>
                </a:solidFill>
                <a:latin typeface="Courier New" panose="02070309020205020404" pitchFamily="49" charset="0"/>
              </a:rPr>
              <a:t>eq </a:t>
            </a:r>
            <a:r>
              <a:rPr lang="en-US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= </a:t>
            </a:r>
            <a:r>
              <a:rPr lang="en-US" sz="1800" b="1" i="0" u="none" strike="noStrike" baseline="0" dirty="0">
                <a:solidFill>
                  <a:schemeClr val="accent5"/>
                </a:solidFill>
                <a:latin typeface="Courier New" panose="02070309020205020404" pitchFamily="49" charset="0"/>
              </a:rPr>
              <a:t>f(&amp;(</a:t>
            </a:r>
            <a:r>
              <a:rPr lang="en-US" sz="1800" b="1" i="0" u="none" strike="noStrike" baseline="0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e.e</a:t>
            </a:r>
            <a:r>
              <a:rPr lang="en-US" sz="1800" b="1" i="0" u="none" strike="noStrike" baseline="0" dirty="0">
                <a:solidFill>
                  <a:schemeClr val="accent5"/>
                </a:solidFill>
                <a:latin typeface="Courier New" panose="02070309020205020404" pitchFamily="49" charset="0"/>
              </a:rPr>
              <a:t>)); </a:t>
            </a:r>
            <a:b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N" sz="1800" b="1" i="0" u="none" strike="noStrike" baseline="0" dirty="0" err="1">
                <a:solidFill>
                  <a:srgbClr val="FF0000"/>
                </a:solidFill>
                <a:latin typeface="Courier New" panose="02070309020205020404" pitchFamily="49" charset="0"/>
              </a:rPr>
              <a:t>e.x</a:t>
            </a:r>
            <a:r>
              <a:rPr lang="en-IN" sz="1800" b="1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IN" sz="1800" b="1" i="0" u="none" strike="noStrike" baseline="0" dirty="0" err="1">
                <a:solidFill>
                  <a:srgbClr val="FF0000"/>
                </a:solidFill>
                <a:latin typeface="Courier New" panose="02070309020205020404" pitchFamily="49" charset="0"/>
              </a:rPr>
              <a:t>eq</a:t>
            </a:r>
            <a:r>
              <a:rPr lang="en-IN" sz="1800" b="1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-&gt;x; </a:t>
            </a:r>
            <a:b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800" b="1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 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ACA28-28F7-4DD9-BD14-E5E4590ED21B}"/>
              </a:ext>
            </a:extLst>
          </p:cNvPr>
          <p:cNvSpPr/>
          <p:nvPr/>
        </p:nvSpPr>
        <p:spPr>
          <a:xfrm>
            <a:off x="6700981" y="2687846"/>
            <a:ext cx="794327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1.2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3277B-CD9F-41D7-8318-5074F7114DD4}"/>
              </a:ext>
            </a:extLst>
          </p:cNvPr>
          <p:cNvSpPr/>
          <p:nvPr/>
        </p:nvSpPr>
        <p:spPr>
          <a:xfrm>
            <a:off x="6700981" y="3214133"/>
            <a:ext cx="794327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5FDEB-6BB4-4543-9575-C593A1EA48B0}"/>
              </a:ext>
            </a:extLst>
          </p:cNvPr>
          <p:cNvSpPr txBox="1"/>
          <p:nvPr/>
        </p:nvSpPr>
        <p:spPr>
          <a:xfrm>
            <a:off x="6299200" y="2819472"/>
            <a:ext cx="18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DC944-2E10-4726-9F7F-47832FCD30D1}"/>
              </a:ext>
            </a:extLst>
          </p:cNvPr>
          <p:cNvSpPr txBox="1"/>
          <p:nvPr/>
        </p:nvSpPr>
        <p:spPr>
          <a:xfrm>
            <a:off x="6317674" y="3352862"/>
            <a:ext cx="10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A905B6-0ED7-4C4B-ABB3-681CFC3FCADD}"/>
              </a:ext>
            </a:extLst>
          </p:cNvPr>
          <p:cNvSpPr txBox="1"/>
          <p:nvPr/>
        </p:nvSpPr>
        <p:spPr>
          <a:xfrm>
            <a:off x="6705600" y="2373807"/>
            <a:ext cx="31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E7F96-3330-4E6F-98F4-103C798B0926}"/>
              </a:ext>
            </a:extLst>
          </p:cNvPr>
          <p:cNvSpPr txBox="1"/>
          <p:nvPr/>
        </p:nvSpPr>
        <p:spPr>
          <a:xfrm>
            <a:off x="6862618" y="701964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ep</a:t>
            </a:r>
            <a:endParaRPr lang="en-IN" dirty="0">
              <a:highlight>
                <a:srgbClr val="00FF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C6C2C-E2A2-423F-9490-9E6AA9303B3A}"/>
              </a:ext>
            </a:extLst>
          </p:cNvPr>
          <p:cNvSpPr/>
          <p:nvPr/>
        </p:nvSpPr>
        <p:spPr>
          <a:xfrm>
            <a:off x="6936509" y="1071296"/>
            <a:ext cx="64654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28732-93DC-4C55-B25A-32D76F4FB6E4}"/>
              </a:ext>
            </a:extLst>
          </p:cNvPr>
          <p:cNvSpPr/>
          <p:nvPr/>
        </p:nvSpPr>
        <p:spPr>
          <a:xfrm>
            <a:off x="8442036" y="1071296"/>
            <a:ext cx="60036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E5A11-F37A-474D-8CE2-86B180B93EB2}"/>
              </a:ext>
            </a:extLst>
          </p:cNvPr>
          <p:cNvSpPr txBox="1"/>
          <p:nvPr/>
        </p:nvSpPr>
        <p:spPr>
          <a:xfrm>
            <a:off x="8395855" y="701964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eq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6B9C2-B421-4A77-8CED-3531B8207F73}"/>
              </a:ext>
            </a:extLst>
          </p:cNvPr>
          <p:cNvSpPr/>
          <p:nvPr/>
        </p:nvSpPr>
        <p:spPr>
          <a:xfrm>
            <a:off x="7282875" y="4221327"/>
            <a:ext cx="794327" cy="5357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C0200B-D411-42E8-AD85-FDC52E21BDE2}"/>
              </a:ext>
            </a:extLst>
          </p:cNvPr>
          <p:cNvSpPr/>
          <p:nvPr/>
        </p:nvSpPr>
        <p:spPr>
          <a:xfrm>
            <a:off x="7282875" y="4757036"/>
            <a:ext cx="794327" cy="5357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AA1B05B-64B8-49B6-A843-2D7DD509B4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53349" y="3694637"/>
            <a:ext cx="471485" cy="5818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07171E-B614-49A5-88DA-BF6E5E052509}"/>
              </a:ext>
            </a:extLst>
          </p:cNvPr>
          <p:cNvSpPr txBox="1"/>
          <p:nvPr/>
        </p:nvSpPr>
        <p:spPr>
          <a:xfrm>
            <a:off x="7001163" y="4840224"/>
            <a:ext cx="10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234AC3-53F0-4325-BF0D-A67886FE44A7}"/>
              </a:ext>
            </a:extLst>
          </p:cNvPr>
          <p:cNvSpPr txBox="1"/>
          <p:nvPr/>
        </p:nvSpPr>
        <p:spPr>
          <a:xfrm>
            <a:off x="6936509" y="4319469"/>
            <a:ext cx="32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5990C0-305E-4E72-8910-23456528292C}"/>
              </a:ext>
            </a:extLst>
          </p:cNvPr>
          <p:cNvSpPr/>
          <p:nvPr/>
        </p:nvSpPr>
        <p:spPr>
          <a:xfrm>
            <a:off x="7860148" y="1912113"/>
            <a:ext cx="600366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B3DA56-3AF5-46C2-AA76-ED95194F7F4D}"/>
              </a:ext>
            </a:extLst>
          </p:cNvPr>
          <p:cNvSpPr txBox="1"/>
          <p:nvPr/>
        </p:nvSpPr>
        <p:spPr>
          <a:xfrm>
            <a:off x="7841671" y="1440628"/>
            <a:ext cx="60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epp</a:t>
            </a:r>
            <a:endParaRPr lang="en-IN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627669A-30AB-4C51-8236-F695B3A6F7EE}"/>
              </a:ext>
            </a:extLst>
          </p:cNvPr>
          <p:cNvCxnSpPr>
            <a:cxnSpLocks/>
          </p:cNvCxnSpPr>
          <p:nvPr/>
        </p:nvCxnSpPr>
        <p:spPr>
          <a:xfrm rot="5400000">
            <a:off x="7367224" y="2448857"/>
            <a:ext cx="958138" cy="628075"/>
          </a:xfrm>
          <a:prstGeom prst="curvedConnector3">
            <a:avLst>
              <a:gd name="adj1" fmla="val 992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6AAC4D8-A350-415A-B7E4-27E8CC979B92}"/>
              </a:ext>
            </a:extLst>
          </p:cNvPr>
          <p:cNvSpPr/>
          <p:nvPr/>
        </p:nvSpPr>
        <p:spPr>
          <a:xfrm>
            <a:off x="9527309" y="3537528"/>
            <a:ext cx="64654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2107E2-5253-473A-AADF-2622D08509AA}"/>
              </a:ext>
            </a:extLst>
          </p:cNvPr>
          <p:cNvSpPr txBox="1"/>
          <p:nvPr/>
        </p:nvSpPr>
        <p:spPr>
          <a:xfrm>
            <a:off x="9665855" y="3112656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B6736A-298A-45ED-95DC-8952732D9544}"/>
              </a:ext>
            </a:extLst>
          </p:cNvPr>
          <p:cNvSpPr/>
          <p:nvPr/>
        </p:nvSpPr>
        <p:spPr>
          <a:xfrm>
            <a:off x="9042402" y="4200044"/>
            <a:ext cx="794327" cy="535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1.2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D7CD8B-54AD-4D39-837F-F36B64E37980}"/>
              </a:ext>
            </a:extLst>
          </p:cNvPr>
          <p:cNvSpPr/>
          <p:nvPr/>
        </p:nvSpPr>
        <p:spPr>
          <a:xfrm>
            <a:off x="9042402" y="4735753"/>
            <a:ext cx="794327" cy="5357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2C6C13-A5C0-4EF7-9F5C-0BD2E2169235}"/>
              </a:ext>
            </a:extLst>
          </p:cNvPr>
          <p:cNvSpPr txBox="1"/>
          <p:nvPr/>
        </p:nvSpPr>
        <p:spPr>
          <a:xfrm>
            <a:off x="8760691" y="4818942"/>
            <a:ext cx="10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B810B9-B990-4B71-95EE-4DDD2D573C4A}"/>
              </a:ext>
            </a:extLst>
          </p:cNvPr>
          <p:cNvSpPr txBox="1"/>
          <p:nvPr/>
        </p:nvSpPr>
        <p:spPr>
          <a:xfrm>
            <a:off x="8696037" y="4298187"/>
            <a:ext cx="32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1A0F852-18F8-41ED-A278-86AD93CB1213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 rot="5400000">
            <a:off x="9498482" y="3847944"/>
            <a:ext cx="293184" cy="4110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14B47DFA-2335-47F0-870C-7914FF05E471}"/>
              </a:ext>
            </a:extLst>
          </p:cNvPr>
          <p:cNvCxnSpPr>
            <a:cxnSpLocks/>
          </p:cNvCxnSpPr>
          <p:nvPr/>
        </p:nvCxnSpPr>
        <p:spPr>
          <a:xfrm>
            <a:off x="9042401" y="1255962"/>
            <a:ext cx="397164" cy="2944082"/>
          </a:xfrm>
          <a:prstGeom prst="curved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B818EF5E-B8BD-4E5A-87EB-03C1EB3FF214}"/>
              </a:ext>
            </a:extLst>
          </p:cNvPr>
          <p:cNvCxnSpPr>
            <a:stCxn id="10" idx="2"/>
            <a:endCxn id="4" idx="0"/>
          </p:cNvCxnSpPr>
          <p:nvPr/>
        </p:nvCxnSpPr>
        <p:spPr>
          <a:xfrm rot="5400000">
            <a:off x="6555355" y="1983419"/>
            <a:ext cx="1247218" cy="161637"/>
          </a:xfrm>
          <a:prstGeom prst="curvedConnector3">
            <a:avLst/>
          </a:prstGeom>
          <a:ln>
            <a:solidFill>
              <a:srgbClr val="FF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36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/>
      <p:bldP spid="10" grpId="0" animBg="1"/>
      <p:bldP spid="11" grpId="0" animBg="1"/>
      <p:bldP spid="12" grpId="0"/>
      <p:bldP spid="16" grpId="0" animBg="1"/>
      <p:bldP spid="17" grpId="0" animBg="1"/>
      <p:bldP spid="20" grpId="0"/>
      <p:bldP spid="21" grpId="0"/>
      <p:bldP spid="22" grpId="0" animBg="1"/>
      <p:bldP spid="30" grpId="0" animBg="1"/>
      <p:bldP spid="32" grpId="0" animBg="1"/>
      <p:bldP spid="33" grpId="0" animBg="1"/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898D-B2F4-4AB7-8D9B-2EA754F0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103437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typedef struct entry </a:t>
            </a:r>
            <a:b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{ double x;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struct entry *e;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}entry;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entry *f(entry **</a:t>
            </a:r>
            <a:r>
              <a:rPr lang="en-US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epp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) </a:t>
            </a:r>
            <a:b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{ </a:t>
            </a:r>
            <a:b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entry *ep = *</a:t>
            </a:r>
            <a:r>
              <a:rPr lang="en-US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epp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;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*</a:t>
            </a:r>
            <a:r>
              <a:rPr lang="en-US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epp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= (entry *)malloc(</a:t>
            </a:r>
            <a:r>
              <a:rPr lang="en-US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sizeof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(entry)); </a:t>
            </a:r>
            <a:b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ep-&gt;e = NULL;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ep-&gt;x = 1.2; </a:t>
            </a:r>
            <a:b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return *</a:t>
            </a:r>
            <a:r>
              <a:rPr lang="en-US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epp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;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int main() {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pt-BR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entry e, *ep, *eq; ep = &amp;e; </a:t>
            </a:r>
            <a:b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e.e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= (entry *)malloc(</a:t>
            </a:r>
            <a:r>
              <a:rPr lang="en-US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sizeof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(entry)); </a:t>
            </a:r>
            <a:b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eq = f(&amp;(</a:t>
            </a:r>
            <a:r>
              <a:rPr lang="en-US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e.e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));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e.x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= </a:t>
            </a:r>
            <a:r>
              <a:rPr lang="en-IN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eq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-&gt;x;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D9819-1124-4F43-AFC2-312809F1C056}"/>
              </a:ext>
            </a:extLst>
          </p:cNvPr>
          <p:cNvSpPr/>
          <p:nvPr/>
        </p:nvSpPr>
        <p:spPr>
          <a:xfrm>
            <a:off x="6700981" y="2687846"/>
            <a:ext cx="794327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2084C5-E1E3-4D8F-8034-EEE90013F866}"/>
              </a:ext>
            </a:extLst>
          </p:cNvPr>
          <p:cNvSpPr/>
          <p:nvPr/>
        </p:nvSpPr>
        <p:spPr>
          <a:xfrm>
            <a:off x="6700981" y="3214133"/>
            <a:ext cx="794327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0B8A9-B489-447F-8DA2-CE0651FD9D6D}"/>
              </a:ext>
            </a:extLst>
          </p:cNvPr>
          <p:cNvSpPr txBox="1"/>
          <p:nvPr/>
        </p:nvSpPr>
        <p:spPr>
          <a:xfrm>
            <a:off x="6299200" y="2819472"/>
            <a:ext cx="18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30753-7F85-4A85-89AE-389D98BD8B80}"/>
              </a:ext>
            </a:extLst>
          </p:cNvPr>
          <p:cNvSpPr txBox="1"/>
          <p:nvPr/>
        </p:nvSpPr>
        <p:spPr>
          <a:xfrm>
            <a:off x="6317674" y="3352862"/>
            <a:ext cx="10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963B2-5499-4224-AD15-B623C6B38895}"/>
              </a:ext>
            </a:extLst>
          </p:cNvPr>
          <p:cNvSpPr txBox="1"/>
          <p:nvPr/>
        </p:nvSpPr>
        <p:spPr>
          <a:xfrm>
            <a:off x="6705600" y="2373807"/>
            <a:ext cx="31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9D41B-759C-4527-A3DA-7C2E52843C06}"/>
              </a:ext>
            </a:extLst>
          </p:cNvPr>
          <p:cNvSpPr txBox="1"/>
          <p:nvPr/>
        </p:nvSpPr>
        <p:spPr>
          <a:xfrm>
            <a:off x="6844144" y="6475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ep</a:t>
            </a:r>
            <a:endParaRPr lang="en-IN" dirty="0">
              <a:highlight>
                <a:srgbClr val="00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8CAB9-E0DB-4B5C-8A4F-E024E8636B11}"/>
              </a:ext>
            </a:extLst>
          </p:cNvPr>
          <p:cNvSpPr/>
          <p:nvPr/>
        </p:nvSpPr>
        <p:spPr>
          <a:xfrm>
            <a:off x="6936509" y="1071296"/>
            <a:ext cx="64654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717FD0-269A-42AA-82B1-A9FC2A2C4350}"/>
              </a:ext>
            </a:extLst>
          </p:cNvPr>
          <p:cNvSpPr/>
          <p:nvPr/>
        </p:nvSpPr>
        <p:spPr>
          <a:xfrm>
            <a:off x="8442036" y="1071296"/>
            <a:ext cx="60036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5E1E50-9E01-4706-B146-69362686E1C0}"/>
              </a:ext>
            </a:extLst>
          </p:cNvPr>
          <p:cNvSpPr txBox="1"/>
          <p:nvPr/>
        </p:nvSpPr>
        <p:spPr>
          <a:xfrm>
            <a:off x="8395855" y="701964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eq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867B1-CBDD-4D61-B746-07C07EA44C91}"/>
              </a:ext>
            </a:extLst>
          </p:cNvPr>
          <p:cNvSpPr/>
          <p:nvPr/>
        </p:nvSpPr>
        <p:spPr>
          <a:xfrm>
            <a:off x="7282875" y="4221327"/>
            <a:ext cx="794327" cy="5357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B09B50-97F3-466B-9739-7603A5772E46}"/>
              </a:ext>
            </a:extLst>
          </p:cNvPr>
          <p:cNvSpPr/>
          <p:nvPr/>
        </p:nvSpPr>
        <p:spPr>
          <a:xfrm>
            <a:off x="7282875" y="4757036"/>
            <a:ext cx="794327" cy="5357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65CE8CB-1C0C-4F63-B70C-AFB0FAAFCC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53349" y="3694637"/>
            <a:ext cx="471485" cy="5818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9D3E6A-9F9C-4801-BCB7-3C9C05321D44}"/>
              </a:ext>
            </a:extLst>
          </p:cNvPr>
          <p:cNvSpPr txBox="1"/>
          <p:nvPr/>
        </p:nvSpPr>
        <p:spPr>
          <a:xfrm>
            <a:off x="7001163" y="4840224"/>
            <a:ext cx="10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87971-C1DD-4331-A6DF-B7B778FE5001}"/>
              </a:ext>
            </a:extLst>
          </p:cNvPr>
          <p:cNvSpPr txBox="1"/>
          <p:nvPr/>
        </p:nvSpPr>
        <p:spPr>
          <a:xfrm>
            <a:off x="6936509" y="4319469"/>
            <a:ext cx="32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365FF7-74B4-42B5-A6BA-900D9DD41F62}"/>
              </a:ext>
            </a:extLst>
          </p:cNvPr>
          <p:cNvSpPr/>
          <p:nvPr/>
        </p:nvSpPr>
        <p:spPr>
          <a:xfrm>
            <a:off x="7860148" y="1912113"/>
            <a:ext cx="600366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0DBDEA-7B04-4B2D-A561-C7BD77A92B9B}"/>
              </a:ext>
            </a:extLst>
          </p:cNvPr>
          <p:cNvSpPr txBox="1"/>
          <p:nvPr/>
        </p:nvSpPr>
        <p:spPr>
          <a:xfrm>
            <a:off x="7841671" y="1440628"/>
            <a:ext cx="60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epp</a:t>
            </a:r>
            <a:endParaRPr lang="en-IN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F8754E2-19D4-4DC2-8012-1EBE725D7130}"/>
              </a:ext>
            </a:extLst>
          </p:cNvPr>
          <p:cNvCxnSpPr>
            <a:cxnSpLocks/>
          </p:cNvCxnSpPr>
          <p:nvPr/>
        </p:nvCxnSpPr>
        <p:spPr>
          <a:xfrm rot="5400000">
            <a:off x="7367224" y="2448857"/>
            <a:ext cx="958138" cy="628075"/>
          </a:xfrm>
          <a:prstGeom prst="curvedConnector3">
            <a:avLst>
              <a:gd name="adj1" fmla="val 992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901A30F-D5D5-41D8-9C02-4093E206DD64}"/>
              </a:ext>
            </a:extLst>
          </p:cNvPr>
          <p:cNvSpPr/>
          <p:nvPr/>
        </p:nvSpPr>
        <p:spPr>
          <a:xfrm>
            <a:off x="9527309" y="3537528"/>
            <a:ext cx="64654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858CA-3601-4128-B7C5-5CB47BDE7124}"/>
              </a:ext>
            </a:extLst>
          </p:cNvPr>
          <p:cNvSpPr txBox="1"/>
          <p:nvPr/>
        </p:nvSpPr>
        <p:spPr>
          <a:xfrm>
            <a:off x="9665855" y="3112656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A79397-3B85-462A-9AF0-EB8487E3C654}"/>
              </a:ext>
            </a:extLst>
          </p:cNvPr>
          <p:cNvSpPr/>
          <p:nvPr/>
        </p:nvSpPr>
        <p:spPr>
          <a:xfrm>
            <a:off x="9042402" y="4200044"/>
            <a:ext cx="794327" cy="535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1.2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C9425F-90DC-4021-ABC5-E905B3816955}"/>
              </a:ext>
            </a:extLst>
          </p:cNvPr>
          <p:cNvSpPr/>
          <p:nvPr/>
        </p:nvSpPr>
        <p:spPr>
          <a:xfrm>
            <a:off x="9042402" y="4735753"/>
            <a:ext cx="794327" cy="5357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CBBD66-17BC-4ECD-84B4-51487B16B5DF}"/>
              </a:ext>
            </a:extLst>
          </p:cNvPr>
          <p:cNvSpPr txBox="1"/>
          <p:nvPr/>
        </p:nvSpPr>
        <p:spPr>
          <a:xfrm>
            <a:off x="8760691" y="4818942"/>
            <a:ext cx="9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6F1B1A-2771-4C92-9611-F3852575C32B}"/>
              </a:ext>
            </a:extLst>
          </p:cNvPr>
          <p:cNvSpPr txBox="1"/>
          <p:nvPr/>
        </p:nvSpPr>
        <p:spPr>
          <a:xfrm>
            <a:off x="8696037" y="4298187"/>
            <a:ext cx="32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BD441C0-6F4F-46A8-82D3-39790DD26A42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rot="5400000">
            <a:off x="9498482" y="3847944"/>
            <a:ext cx="293184" cy="4110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6F67EA8-EFBA-4D9D-84E7-CCDD249D8C17}"/>
              </a:ext>
            </a:extLst>
          </p:cNvPr>
          <p:cNvCxnSpPr>
            <a:cxnSpLocks/>
          </p:cNvCxnSpPr>
          <p:nvPr/>
        </p:nvCxnSpPr>
        <p:spPr>
          <a:xfrm rot="5400000">
            <a:off x="6816193" y="2530830"/>
            <a:ext cx="3501074" cy="951343"/>
          </a:xfrm>
          <a:prstGeom prst="curvedConnector3">
            <a:avLst>
              <a:gd name="adj1" fmla="val 9775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B7A9878-F759-46C7-96EB-065784ED5634}"/>
              </a:ext>
            </a:extLst>
          </p:cNvPr>
          <p:cNvCxnSpPr>
            <a:stCxn id="11" idx="2"/>
            <a:endCxn id="5" idx="0"/>
          </p:cNvCxnSpPr>
          <p:nvPr/>
        </p:nvCxnSpPr>
        <p:spPr>
          <a:xfrm rot="5400000">
            <a:off x="6555355" y="1983419"/>
            <a:ext cx="1247218" cy="161637"/>
          </a:xfrm>
          <a:prstGeom prst="curvedConnector3">
            <a:avLst/>
          </a:prstGeom>
          <a:ln>
            <a:solidFill>
              <a:srgbClr val="FF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5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7" grpId="0"/>
      <p:bldP spid="18" grpId="0"/>
      <p:bldP spid="19" grpId="0" animBg="1"/>
      <p:bldP spid="22" grpId="0" animBg="1"/>
      <p:bldP spid="23" grpId="0"/>
      <p:bldP spid="24" grpId="0" animBg="1"/>
      <p:bldP spid="25" grpId="0" animBg="1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0C2D-6949-4AC1-8317-00CC0117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46" y="25079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typedef struct entry</a:t>
            </a:r>
            <a:b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{ double x;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struct entry *e;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}entry;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typedef entry *</a:t>
            </a:r>
            <a:r>
              <a:rPr lang="en-IN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seq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;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void f(</a:t>
            </a:r>
            <a:r>
              <a:rPr lang="en-IN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seq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*p)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{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int </a:t>
            </a:r>
            <a:r>
              <a:rPr lang="en-IN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i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; </a:t>
            </a:r>
            <a:r>
              <a:rPr lang="en-IN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seq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r;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*p = (seq) malloc(</a:t>
            </a:r>
            <a:r>
              <a:rPr lang="en-US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sizeof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(entry)); </a:t>
            </a:r>
            <a:b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r = *p;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r-&gt;x = 100.0;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</a:t>
            </a:r>
            <a:r>
              <a:rPr lang="nn-NO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for(i = 0; i &lt; 2; i++) </a:t>
            </a:r>
            <a:br>
              <a:rPr lang="nn-NO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nn-NO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{ </a:t>
            </a:r>
            <a:br>
              <a:rPr lang="nn-NO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nn-NO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 </a:t>
            </a:r>
            <a:r>
              <a:rPr lang="pt-BR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r = (seq) malloc(sizeof(entry)); </a:t>
            </a:r>
            <a:br>
              <a:rPr lang="pt-BR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pt-BR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(*p)-&gt;e = r; </a:t>
            </a:r>
            <a:b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r-&gt;e = NULL: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r-&gt;x = (double) i; </a:t>
            </a:r>
            <a:br>
              <a:rPr lang="pt-BR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pt-BR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(*p) = (*p)-&gt;e; </a:t>
            </a:r>
            <a:b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int main()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{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entry *r;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f(&amp;r);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r = r-&gt;e;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A654CD-D15E-4439-A08D-8996B855F1CB}"/>
              </a:ext>
            </a:extLst>
          </p:cNvPr>
          <p:cNvSpPr/>
          <p:nvPr/>
        </p:nvSpPr>
        <p:spPr>
          <a:xfrm>
            <a:off x="6096000" y="1182255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C3B24-CD09-48E2-A242-137F7B12C412}"/>
              </a:ext>
            </a:extLst>
          </p:cNvPr>
          <p:cNvSpPr txBox="1"/>
          <p:nvPr/>
        </p:nvSpPr>
        <p:spPr>
          <a:xfrm>
            <a:off x="6096000" y="729673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8BA726-4C20-4309-87DA-D0F024DF2667}"/>
              </a:ext>
            </a:extLst>
          </p:cNvPr>
          <p:cNvSpPr/>
          <p:nvPr/>
        </p:nvSpPr>
        <p:spPr>
          <a:xfrm>
            <a:off x="8959273" y="1182255"/>
            <a:ext cx="868218" cy="554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4688C-737D-45BA-BC74-EDE805E5A5DF}"/>
              </a:ext>
            </a:extLst>
          </p:cNvPr>
          <p:cNvSpPr txBox="1"/>
          <p:nvPr/>
        </p:nvSpPr>
        <p:spPr>
          <a:xfrm>
            <a:off x="8959273" y="812923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2741DAB-2009-4882-8FF0-68622F497F85}"/>
              </a:ext>
            </a:extLst>
          </p:cNvPr>
          <p:cNvCxnSpPr>
            <a:stCxn id="5" idx="1"/>
            <a:endCxn id="3" idx="3"/>
          </p:cNvCxnSpPr>
          <p:nvPr/>
        </p:nvCxnSpPr>
        <p:spPr>
          <a:xfrm rot="10800000">
            <a:off x="6890327" y="1422400"/>
            <a:ext cx="2068946" cy="369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55CE34C-5D0A-4C65-B9EE-6709F2CD5A70}"/>
              </a:ext>
            </a:extLst>
          </p:cNvPr>
          <p:cNvSpPr/>
          <p:nvPr/>
        </p:nvSpPr>
        <p:spPr>
          <a:xfrm>
            <a:off x="7527636" y="2507962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59176-A4A2-4543-A5A2-8069E7211D99}"/>
              </a:ext>
            </a:extLst>
          </p:cNvPr>
          <p:cNvSpPr txBox="1"/>
          <p:nvPr/>
        </p:nvSpPr>
        <p:spPr>
          <a:xfrm>
            <a:off x="7809344" y="2138630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D40129-43A8-4B9F-BFA4-7295CB779EA7}"/>
              </a:ext>
            </a:extLst>
          </p:cNvPr>
          <p:cNvCxnSpPr>
            <a:cxnSpLocks/>
          </p:cNvCxnSpPr>
          <p:nvPr/>
        </p:nvCxnSpPr>
        <p:spPr>
          <a:xfrm>
            <a:off x="5384800" y="2041236"/>
            <a:ext cx="63823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6E88572-B7D1-41F6-A32A-1F3EED93D2AC}"/>
              </a:ext>
            </a:extLst>
          </p:cNvPr>
          <p:cNvSpPr/>
          <p:nvPr/>
        </p:nvSpPr>
        <p:spPr>
          <a:xfrm>
            <a:off x="9074727" y="2507962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E09F6-B011-4B17-9B94-993761EBDEC5}"/>
              </a:ext>
            </a:extLst>
          </p:cNvPr>
          <p:cNvSpPr txBox="1"/>
          <p:nvPr/>
        </p:nvSpPr>
        <p:spPr>
          <a:xfrm>
            <a:off x="9346046" y="2161371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F208B9-79D5-4C21-A734-0D1C39531F16}"/>
              </a:ext>
            </a:extLst>
          </p:cNvPr>
          <p:cNvSpPr/>
          <p:nvPr/>
        </p:nvSpPr>
        <p:spPr>
          <a:xfrm>
            <a:off x="5805054" y="3553868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100.0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9402F3-9F9F-4196-AF82-5FFD69199C46}"/>
              </a:ext>
            </a:extLst>
          </p:cNvPr>
          <p:cNvSpPr txBox="1"/>
          <p:nvPr/>
        </p:nvSpPr>
        <p:spPr>
          <a:xfrm>
            <a:off x="5447142" y="3624460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83EE90-FC8C-471A-A6E3-E55B4450C0A3}"/>
              </a:ext>
            </a:extLst>
          </p:cNvPr>
          <p:cNvSpPr/>
          <p:nvPr/>
        </p:nvSpPr>
        <p:spPr>
          <a:xfrm>
            <a:off x="5799856" y="4025705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0570AB-DF61-4503-9062-69D3DA123E3A}"/>
              </a:ext>
            </a:extLst>
          </p:cNvPr>
          <p:cNvSpPr txBox="1"/>
          <p:nvPr/>
        </p:nvSpPr>
        <p:spPr>
          <a:xfrm>
            <a:off x="5426360" y="4091710"/>
            <a:ext cx="43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E8168E-749C-427B-BF59-FE68806EC102}"/>
              </a:ext>
            </a:extLst>
          </p:cNvPr>
          <p:cNvSpPr/>
          <p:nvPr/>
        </p:nvSpPr>
        <p:spPr>
          <a:xfrm>
            <a:off x="7726216" y="3828607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9CBB60-D427-498D-9E91-9B83728FD720}"/>
              </a:ext>
            </a:extLst>
          </p:cNvPr>
          <p:cNvSpPr txBox="1"/>
          <p:nvPr/>
        </p:nvSpPr>
        <p:spPr>
          <a:xfrm>
            <a:off x="7323277" y="3911592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5BE61E-F26A-437A-AC25-57713EFB1D12}"/>
              </a:ext>
            </a:extLst>
          </p:cNvPr>
          <p:cNvSpPr/>
          <p:nvPr/>
        </p:nvSpPr>
        <p:spPr>
          <a:xfrm>
            <a:off x="7726216" y="4323269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FD4773-32AF-4324-954E-A94653AE3AD9}"/>
              </a:ext>
            </a:extLst>
          </p:cNvPr>
          <p:cNvSpPr txBox="1"/>
          <p:nvPr/>
        </p:nvSpPr>
        <p:spPr>
          <a:xfrm>
            <a:off x="7323277" y="4378748"/>
            <a:ext cx="43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C3788E-3C49-40B2-A624-01103A7D713A}"/>
              </a:ext>
            </a:extLst>
          </p:cNvPr>
          <p:cNvSpPr/>
          <p:nvPr/>
        </p:nvSpPr>
        <p:spPr>
          <a:xfrm>
            <a:off x="9213273" y="3500645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9D915-3C5D-4C07-BC86-B7279E08D7A2}"/>
              </a:ext>
            </a:extLst>
          </p:cNvPr>
          <p:cNvSpPr txBox="1"/>
          <p:nvPr/>
        </p:nvSpPr>
        <p:spPr>
          <a:xfrm>
            <a:off x="8839202" y="3627520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4F57FD-477F-47BB-A71E-222DECF3BC49}"/>
              </a:ext>
            </a:extLst>
          </p:cNvPr>
          <p:cNvSpPr/>
          <p:nvPr/>
        </p:nvSpPr>
        <p:spPr>
          <a:xfrm>
            <a:off x="9213273" y="3993792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206E3-C4A7-48AD-B2A1-FAA2C0F9EB0F}"/>
              </a:ext>
            </a:extLst>
          </p:cNvPr>
          <p:cNvSpPr txBox="1"/>
          <p:nvPr/>
        </p:nvSpPr>
        <p:spPr>
          <a:xfrm>
            <a:off x="8839202" y="4024993"/>
            <a:ext cx="38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IN" dirty="0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C812DC2-6F6C-4863-8177-7322035DFC97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rot="5400000">
            <a:off x="7554247" y="1636224"/>
            <a:ext cx="565616" cy="32696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6E4EEE-3C36-4C8B-A256-D330142D9516}"/>
              </a:ext>
            </a:extLst>
          </p:cNvPr>
          <p:cNvCxnSpPr/>
          <p:nvPr/>
        </p:nvCxnSpPr>
        <p:spPr>
          <a:xfrm>
            <a:off x="7323277" y="3170743"/>
            <a:ext cx="115454" cy="25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51A1D6-27B2-4A79-9DB8-2598B932DC10}"/>
              </a:ext>
            </a:extLst>
          </p:cNvPr>
          <p:cNvCxnSpPr>
            <a:cxnSpLocks/>
          </p:cNvCxnSpPr>
          <p:nvPr/>
        </p:nvCxnSpPr>
        <p:spPr>
          <a:xfrm flipH="1">
            <a:off x="7323277" y="3170743"/>
            <a:ext cx="115454" cy="204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ACA5566-5900-48AF-A774-5B33AD5B7900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rot="5400000">
            <a:off x="8377459" y="2734174"/>
            <a:ext cx="840355" cy="13485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6DBB393-095C-4BED-A112-6EF7AEBABF27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rot="16200000" flipH="1">
            <a:off x="9284968" y="3175175"/>
            <a:ext cx="512393" cy="1385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BF1067-D930-4D44-ABB1-8F56258F72BA}"/>
              </a:ext>
            </a:extLst>
          </p:cNvPr>
          <p:cNvCxnSpPr>
            <a:stCxn id="23" idx="1"/>
          </p:cNvCxnSpPr>
          <p:nvPr/>
        </p:nvCxnSpPr>
        <p:spPr>
          <a:xfrm>
            <a:off x="7726216" y="4563414"/>
            <a:ext cx="595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06EC5C03-BC52-4F99-B2A3-6DEA4A005F8F}"/>
              </a:ext>
            </a:extLst>
          </p:cNvPr>
          <p:cNvCxnSpPr>
            <a:cxnSpLocks/>
          </p:cNvCxnSpPr>
          <p:nvPr/>
        </p:nvCxnSpPr>
        <p:spPr>
          <a:xfrm flipV="1">
            <a:off x="8492837" y="3565294"/>
            <a:ext cx="692730" cy="8226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FEEF657-7292-49D6-B51B-7D0DFC8FBA16}"/>
              </a:ext>
            </a:extLst>
          </p:cNvPr>
          <p:cNvCxnSpPr>
            <a:cxnSpLocks/>
          </p:cNvCxnSpPr>
          <p:nvPr/>
        </p:nvCxnSpPr>
        <p:spPr>
          <a:xfrm>
            <a:off x="8657935" y="3299265"/>
            <a:ext cx="139701" cy="22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1BD8A9-9522-49F4-99C9-956F7FCCD4AB}"/>
              </a:ext>
            </a:extLst>
          </p:cNvPr>
          <p:cNvCxnSpPr>
            <a:cxnSpLocks/>
          </p:cNvCxnSpPr>
          <p:nvPr/>
        </p:nvCxnSpPr>
        <p:spPr>
          <a:xfrm flipH="1">
            <a:off x="8649855" y="3316954"/>
            <a:ext cx="115454" cy="204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5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9" grpId="0" animBg="1"/>
      <p:bldP spid="14" grpId="0" animBg="1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8741-7084-49B8-8D9A-059972D3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27" y="22493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typedef struct test </a:t>
            </a:r>
            <a:b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{ </a:t>
            </a:r>
            <a:b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struct test **a;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}test;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int main()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{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test *m; int </a:t>
            </a:r>
            <a:r>
              <a:rPr lang="en-IN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i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;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m = (test *)malloc(</a:t>
            </a:r>
            <a:r>
              <a:rPr lang="en-US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sizeof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(test)); </a:t>
            </a:r>
            <a:b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m-&gt;a = (test **)malloc(</a:t>
            </a:r>
            <a:r>
              <a:rPr lang="en-US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sizeof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(test *) * 3); </a:t>
            </a:r>
            <a:b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for(</a:t>
            </a:r>
            <a:r>
              <a:rPr lang="en-US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= 0; </a:t>
            </a:r>
            <a:r>
              <a:rPr lang="en-US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&lt; 2; </a:t>
            </a:r>
            <a:r>
              <a:rPr lang="en-US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++) </a:t>
            </a:r>
            <a:b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{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m-&gt;a[</a:t>
            </a:r>
            <a:r>
              <a:rPr lang="en-US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] = (test *)malloc(</a:t>
            </a:r>
            <a:r>
              <a:rPr lang="en-US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sizeof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(test)); </a:t>
            </a:r>
            <a:b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m-&gt;a[2] = (test*)malloc(3 * </a:t>
            </a:r>
            <a:r>
              <a:rPr lang="en-US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sizeof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(test)); </a:t>
            </a:r>
            <a:b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 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m = f(&amp;(m-&gt;a));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test *f(test ***</a:t>
            </a:r>
            <a:r>
              <a:rPr lang="en-US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ppp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)</a:t>
            </a:r>
            <a:b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{ test *p, **pp;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pp = *</a:t>
            </a:r>
            <a:r>
              <a:rPr lang="en-IN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ppp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; p = *pp;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*pp = (test *)malloc(2 * </a:t>
            </a:r>
            <a:r>
              <a:rPr lang="en-US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sizeof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(test)); </a:t>
            </a:r>
            <a:b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 return pp[1];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1C01DA-FA4D-455E-8155-EE88E7474D4F}"/>
              </a:ext>
            </a:extLst>
          </p:cNvPr>
          <p:cNvSpPr/>
          <p:nvPr/>
        </p:nvSpPr>
        <p:spPr>
          <a:xfrm>
            <a:off x="6737927" y="1027628"/>
            <a:ext cx="581891" cy="563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A2033-566F-4F25-97CE-4C77B28D7C55}"/>
              </a:ext>
            </a:extLst>
          </p:cNvPr>
          <p:cNvSpPr txBox="1"/>
          <p:nvPr/>
        </p:nvSpPr>
        <p:spPr>
          <a:xfrm>
            <a:off x="6696364" y="56341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171DAF-3CAA-458B-8E55-418A7403DADF}"/>
              </a:ext>
            </a:extLst>
          </p:cNvPr>
          <p:cNvSpPr/>
          <p:nvPr/>
        </p:nvSpPr>
        <p:spPr>
          <a:xfrm>
            <a:off x="8109527" y="1027628"/>
            <a:ext cx="461818" cy="563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7B459-B874-4191-90AF-392EB02CE124}"/>
              </a:ext>
            </a:extLst>
          </p:cNvPr>
          <p:cNvSpPr txBox="1"/>
          <p:nvPr/>
        </p:nvSpPr>
        <p:spPr>
          <a:xfrm>
            <a:off x="8109527" y="56341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D29CBD-FCCF-43DF-8B7E-2EEF15CBB8F6}"/>
              </a:ext>
            </a:extLst>
          </p:cNvPr>
          <p:cNvSpPr/>
          <p:nvPr/>
        </p:nvSpPr>
        <p:spPr>
          <a:xfrm>
            <a:off x="6737927" y="2249343"/>
            <a:ext cx="581891" cy="563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2F014ED-870C-48DA-B072-5A24FA0964A3}"/>
              </a:ext>
            </a:extLst>
          </p:cNvPr>
          <p:cNvCxnSpPr>
            <a:cxnSpLocks/>
          </p:cNvCxnSpPr>
          <p:nvPr/>
        </p:nvCxnSpPr>
        <p:spPr>
          <a:xfrm rot="5400000">
            <a:off x="6699723" y="1920217"/>
            <a:ext cx="658297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29008-B50C-45B0-935B-14E480DD9B4A}"/>
              </a:ext>
            </a:extLst>
          </p:cNvPr>
          <p:cNvSpPr/>
          <p:nvPr/>
        </p:nvSpPr>
        <p:spPr>
          <a:xfrm>
            <a:off x="6610928" y="3533415"/>
            <a:ext cx="581891" cy="563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39F990-EF1C-423C-ADB5-91139B14ED48}"/>
              </a:ext>
            </a:extLst>
          </p:cNvPr>
          <p:cNvSpPr/>
          <p:nvPr/>
        </p:nvSpPr>
        <p:spPr>
          <a:xfrm>
            <a:off x="7192819" y="3533414"/>
            <a:ext cx="581891" cy="563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499C6F-9FD5-443D-A3AA-87585320AD99}"/>
              </a:ext>
            </a:extLst>
          </p:cNvPr>
          <p:cNvSpPr/>
          <p:nvPr/>
        </p:nvSpPr>
        <p:spPr>
          <a:xfrm>
            <a:off x="7782502" y="3525143"/>
            <a:ext cx="581891" cy="563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BD64D7-CF88-4851-8F43-93A42FFBA433}"/>
              </a:ext>
            </a:extLst>
          </p:cNvPr>
          <p:cNvCxnSpPr>
            <a:cxnSpLocks/>
            <a:endCxn id="14" idx="0"/>
          </p:cNvCxnSpPr>
          <p:nvPr/>
        </p:nvCxnSpPr>
        <p:spPr>
          <a:xfrm rot="5400000">
            <a:off x="6605048" y="3109589"/>
            <a:ext cx="720652" cy="1270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01E4AA-EFE0-43F3-8412-CCC3B8F4DC43}"/>
              </a:ext>
            </a:extLst>
          </p:cNvPr>
          <p:cNvSpPr txBox="1"/>
          <p:nvPr/>
        </p:nvSpPr>
        <p:spPr>
          <a:xfrm>
            <a:off x="6453332" y="1948089"/>
            <a:ext cx="58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**a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8F4377-88AC-4D74-AD50-E528D388B55E}"/>
              </a:ext>
            </a:extLst>
          </p:cNvPr>
          <p:cNvSpPr/>
          <p:nvPr/>
        </p:nvSpPr>
        <p:spPr>
          <a:xfrm>
            <a:off x="6571672" y="4700938"/>
            <a:ext cx="581891" cy="55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A08DBEF-386E-4E9F-87B6-04250E7347E7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 rot="5400000">
            <a:off x="6580194" y="4379257"/>
            <a:ext cx="604105" cy="392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0ECA0E6-28C7-46B8-842F-54CBBC19C30A}"/>
              </a:ext>
            </a:extLst>
          </p:cNvPr>
          <p:cNvSpPr/>
          <p:nvPr/>
        </p:nvSpPr>
        <p:spPr>
          <a:xfrm>
            <a:off x="7332806" y="4700938"/>
            <a:ext cx="581891" cy="55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F42B9CE-DB5E-4B7D-A99A-BF431B94FE93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 rot="16200000" flipH="1">
            <a:off x="7251705" y="4328891"/>
            <a:ext cx="604106" cy="1399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D2C3FF5-5A33-4C7B-BAAB-035D70E5FF39}"/>
              </a:ext>
            </a:extLst>
          </p:cNvPr>
          <p:cNvSpPr/>
          <p:nvPr/>
        </p:nvSpPr>
        <p:spPr>
          <a:xfrm>
            <a:off x="8289638" y="4697164"/>
            <a:ext cx="581891" cy="563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0E5387-F000-443A-ACAD-674AB2E5DBA7}"/>
              </a:ext>
            </a:extLst>
          </p:cNvPr>
          <p:cNvSpPr/>
          <p:nvPr/>
        </p:nvSpPr>
        <p:spPr>
          <a:xfrm>
            <a:off x="8886246" y="4697164"/>
            <a:ext cx="581891" cy="563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F3419E-3331-484A-B5E9-04C861D3ADE8}"/>
              </a:ext>
            </a:extLst>
          </p:cNvPr>
          <p:cNvSpPr/>
          <p:nvPr/>
        </p:nvSpPr>
        <p:spPr>
          <a:xfrm>
            <a:off x="9482854" y="4697164"/>
            <a:ext cx="581891" cy="563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717085F8-38B3-42A6-AC41-D7061AB4D5C6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8022714" y="4139295"/>
            <a:ext cx="608604" cy="5071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0140DE8-3FB1-4C57-AA29-1304C3E66C40}"/>
              </a:ext>
            </a:extLst>
          </p:cNvPr>
          <p:cNvSpPr/>
          <p:nvPr/>
        </p:nvSpPr>
        <p:spPr>
          <a:xfrm>
            <a:off x="8245185" y="2203390"/>
            <a:ext cx="581891" cy="563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DBF64ABE-09E4-4B58-8367-961F217A66A3}"/>
              </a:ext>
            </a:extLst>
          </p:cNvPr>
          <p:cNvCxnSpPr>
            <a:cxnSpLocks/>
            <a:stCxn id="37" idx="1"/>
            <a:endCxn id="7" idx="3"/>
          </p:cNvCxnSpPr>
          <p:nvPr/>
        </p:nvCxnSpPr>
        <p:spPr>
          <a:xfrm rot="10800000" flipV="1">
            <a:off x="7319819" y="2485098"/>
            <a:ext cx="925367" cy="459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7658C1F-6152-421E-9743-037FE9E3B4A7}"/>
              </a:ext>
            </a:extLst>
          </p:cNvPr>
          <p:cNvSpPr txBox="1"/>
          <p:nvPr/>
        </p:nvSpPr>
        <p:spPr>
          <a:xfrm>
            <a:off x="8167543" y="1860302"/>
            <a:ext cx="58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ppp</a:t>
            </a:r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2BD20D-7348-4697-8342-F6541D930015}"/>
              </a:ext>
            </a:extLst>
          </p:cNvPr>
          <p:cNvSpPr/>
          <p:nvPr/>
        </p:nvSpPr>
        <p:spPr>
          <a:xfrm>
            <a:off x="5967558" y="5450894"/>
            <a:ext cx="581891" cy="563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DCC5CE-58F7-4561-BD82-989FA8C2E57B}"/>
              </a:ext>
            </a:extLst>
          </p:cNvPr>
          <p:cNvSpPr txBox="1"/>
          <p:nvPr/>
        </p:nvSpPr>
        <p:spPr>
          <a:xfrm>
            <a:off x="5887609" y="5096260"/>
            <a:ext cx="58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</a:t>
            </a:r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6EB450-D2FB-4294-B485-8B6E0422C254}"/>
              </a:ext>
            </a:extLst>
          </p:cNvPr>
          <p:cNvSpPr/>
          <p:nvPr/>
        </p:nvSpPr>
        <p:spPr>
          <a:xfrm>
            <a:off x="9686634" y="3180693"/>
            <a:ext cx="581891" cy="563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667F4-B638-438E-A29C-F3285892D9DC}"/>
              </a:ext>
            </a:extLst>
          </p:cNvPr>
          <p:cNvSpPr txBox="1"/>
          <p:nvPr/>
        </p:nvSpPr>
        <p:spPr>
          <a:xfrm>
            <a:off x="9773799" y="2803757"/>
            <a:ext cx="58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**p</a:t>
            </a:r>
            <a:endParaRPr lang="en-IN" dirty="0"/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97442F84-F353-42F1-9BEE-37F4DA856397}"/>
              </a:ext>
            </a:extLst>
          </p:cNvPr>
          <p:cNvCxnSpPr>
            <a:stCxn id="45" idx="0"/>
            <a:endCxn id="14" idx="0"/>
          </p:cNvCxnSpPr>
          <p:nvPr/>
        </p:nvCxnSpPr>
        <p:spPr>
          <a:xfrm rot="16200000" flipH="1" flipV="1">
            <a:off x="8263366" y="1819201"/>
            <a:ext cx="352722" cy="3075706"/>
          </a:xfrm>
          <a:prstGeom prst="curvedConnector3">
            <a:avLst>
              <a:gd name="adj1" fmla="val -64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7250B249-1FFC-49E8-9C5C-AB485231CFB1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6185585" y="4773861"/>
            <a:ext cx="749953" cy="604115"/>
          </a:xfrm>
          <a:prstGeom prst="curvedConnector3">
            <a:avLst>
              <a:gd name="adj1" fmla="val 1275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713BEA0-5C9C-4B82-9C6B-7A7B83C503C7}"/>
              </a:ext>
            </a:extLst>
          </p:cNvPr>
          <p:cNvSpPr/>
          <p:nvPr/>
        </p:nvSpPr>
        <p:spPr>
          <a:xfrm>
            <a:off x="4578354" y="5467766"/>
            <a:ext cx="581891" cy="563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8A784E4-F61B-4763-A1DE-41103433FCB7}"/>
              </a:ext>
            </a:extLst>
          </p:cNvPr>
          <p:cNvSpPr/>
          <p:nvPr/>
        </p:nvSpPr>
        <p:spPr>
          <a:xfrm>
            <a:off x="5160245" y="5467766"/>
            <a:ext cx="581891" cy="563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D61B80E2-2173-44AD-AB2F-DDF074914183}"/>
              </a:ext>
            </a:extLst>
          </p:cNvPr>
          <p:cNvCxnSpPr>
            <a:cxnSpLocks/>
          </p:cNvCxnSpPr>
          <p:nvPr/>
        </p:nvCxnSpPr>
        <p:spPr>
          <a:xfrm rot="5400000">
            <a:off x="5200121" y="3766013"/>
            <a:ext cx="1370933" cy="2032574"/>
          </a:xfrm>
          <a:prstGeom prst="curvedConnector3">
            <a:avLst>
              <a:gd name="adj1" fmla="val 31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4256712-A6FB-401F-BE27-191B9F215EC3}"/>
              </a:ext>
            </a:extLst>
          </p:cNvPr>
          <p:cNvCxnSpPr>
            <a:cxnSpLocks/>
          </p:cNvCxnSpPr>
          <p:nvPr/>
        </p:nvCxnSpPr>
        <p:spPr>
          <a:xfrm>
            <a:off x="6817878" y="4362501"/>
            <a:ext cx="165393" cy="10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0E7589-E443-48F6-8519-11321109EE5B}"/>
              </a:ext>
            </a:extLst>
          </p:cNvPr>
          <p:cNvCxnSpPr>
            <a:cxnSpLocks/>
          </p:cNvCxnSpPr>
          <p:nvPr/>
        </p:nvCxnSpPr>
        <p:spPr>
          <a:xfrm flipH="1">
            <a:off x="6781222" y="4347753"/>
            <a:ext cx="183428" cy="100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F9FC78A-958A-42CC-92FA-384F09CB7714}"/>
              </a:ext>
            </a:extLst>
          </p:cNvPr>
          <p:cNvCxnSpPr>
            <a:cxnSpLocks/>
          </p:cNvCxnSpPr>
          <p:nvPr/>
        </p:nvCxnSpPr>
        <p:spPr>
          <a:xfrm flipH="1">
            <a:off x="6930807" y="1848693"/>
            <a:ext cx="183428" cy="100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C2A60DB-B4B1-432C-8A52-B71A284CFAE7}"/>
              </a:ext>
            </a:extLst>
          </p:cNvPr>
          <p:cNvCxnSpPr>
            <a:cxnSpLocks/>
          </p:cNvCxnSpPr>
          <p:nvPr/>
        </p:nvCxnSpPr>
        <p:spPr>
          <a:xfrm>
            <a:off x="6964650" y="1855132"/>
            <a:ext cx="165393" cy="10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9A4F498A-3015-458E-9D22-1106A6504AC7}"/>
              </a:ext>
            </a:extLst>
          </p:cNvPr>
          <p:cNvCxnSpPr>
            <a:stCxn id="3" idx="2"/>
            <a:endCxn id="26" idx="0"/>
          </p:cNvCxnSpPr>
          <p:nvPr/>
        </p:nvCxnSpPr>
        <p:spPr>
          <a:xfrm rot="16200000" flipH="1">
            <a:off x="5771366" y="2848552"/>
            <a:ext cx="3109892" cy="594879"/>
          </a:xfrm>
          <a:prstGeom prst="curvedConnector3">
            <a:avLst>
              <a:gd name="adj1" fmla="val 9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88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14" grpId="0" animBg="1"/>
      <p:bldP spid="15" grpId="0" animBg="1"/>
      <p:bldP spid="16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37" grpId="0" animBg="1"/>
      <p:bldP spid="43" grpId="0" animBg="1"/>
      <p:bldP spid="45" grpId="0" animBg="1"/>
      <p:bldP spid="64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7022-93B1-4561-A408-3FC12B02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90" y="263168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typedef struct node </a:t>
            </a:r>
            <a:b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{ char c;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struct node *next;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}node;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typedef node *list;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void append(list *l, int </a:t>
            </a:r>
            <a:r>
              <a:rPr lang="en-IN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i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)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{ list t;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t = (node *)malloc(</a:t>
            </a:r>
            <a:r>
              <a:rPr lang="en-IN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sizeof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(node));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t-&gt;c = </a:t>
            </a:r>
            <a:r>
              <a:rPr lang="en-US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+ 'a' + 2;</a:t>
            </a:r>
            <a:b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t-&gt;next = NULL;</a:t>
            </a:r>
            <a:b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if(*l == NULL) </a:t>
            </a:r>
            <a:b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{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*l = t;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  return;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  (*l)-&gt;next = t;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  return;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int main()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{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int </a:t>
            </a:r>
            <a:r>
              <a:rPr lang="en-IN" sz="18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i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; list p;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 p = NULL;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nn-NO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for(i = 0; i &lt; 3; i++) </a:t>
            </a:r>
            <a:br>
              <a:rPr lang="nn-NO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nn-NO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{ </a:t>
            </a:r>
            <a:br>
              <a:rPr lang="nn-NO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nn-NO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  append(&amp;p, i); </a:t>
            </a:r>
            <a:br>
              <a:rPr lang="nn-NO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n-NO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 </a:t>
            </a:r>
            <a:b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8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2474B-C9B2-4886-99F2-206A93CF9267}"/>
              </a:ext>
            </a:extLst>
          </p:cNvPr>
          <p:cNvSpPr/>
          <p:nvPr/>
        </p:nvSpPr>
        <p:spPr>
          <a:xfrm>
            <a:off x="6096000" y="1182255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A778B-2059-4537-8065-FEACE3193CF6}"/>
              </a:ext>
            </a:extLst>
          </p:cNvPr>
          <p:cNvSpPr txBox="1"/>
          <p:nvPr/>
        </p:nvSpPr>
        <p:spPr>
          <a:xfrm>
            <a:off x="6096000" y="726396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A9CD8D-5898-4B81-A5F0-A92253699B8E}"/>
              </a:ext>
            </a:extLst>
          </p:cNvPr>
          <p:cNvSpPr/>
          <p:nvPr/>
        </p:nvSpPr>
        <p:spPr>
          <a:xfrm>
            <a:off x="7366000" y="1143084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7CF48-77EB-48E2-8DE5-F75988CB3A04}"/>
              </a:ext>
            </a:extLst>
          </p:cNvPr>
          <p:cNvSpPr txBox="1"/>
          <p:nvPr/>
        </p:nvSpPr>
        <p:spPr>
          <a:xfrm>
            <a:off x="7495308" y="729673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338ED4-533E-499D-90FB-B2B910880F89}"/>
              </a:ext>
            </a:extLst>
          </p:cNvPr>
          <p:cNvSpPr/>
          <p:nvPr/>
        </p:nvSpPr>
        <p:spPr>
          <a:xfrm>
            <a:off x="8866907" y="1178978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ED5FF-5D20-46CA-90B7-D78A1C17A48A}"/>
              </a:ext>
            </a:extLst>
          </p:cNvPr>
          <p:cNvSpPr txBox="1"/>
          <p:nvPr/>
        </p:nvSpPr>
        <p:spPr>
          <a:xfrm>
            <a:off x="8866907" y="726396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B887A-0F9F-4555-8A33-06E0206CD3F9}"/>
              </a:ext>
            </a:extLst>
          </p:cNvPr>
          <p:cNvSpPr/>
          <p:nvPr/>
        </p:nvSpPr>
        <p:spPr>
          <a:xfrm>
            <a:off x="5805054" y="3553868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‘c’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B0A0C-C2FB-43B1-A2D0-34350A00F6AD}"/>
              </a:ext>
            </a:extLst>
          </p:cNvPr>
          <p:cNvSpPr txBox="1"/>
          <p:nvPr/>
        </p:nvSpPr>
        <p:spPr>
          <a:xfrm>
            <a:off x="5447142" y="3624460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F0545C-4032-4C45-AAD1-37F79AEAD441}"/>
              </a:ext>
            </a:extLst>
          </p:cNvPr>
          <p:cNvSpPr/>
          <p:nvPr/>
        </p:nvSpPr>
        <p:spPr>
          <a:xfrm>
            <a:off x="5809671" y="4036231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AF45FB-A5F1-47FA-801D-B15790B9DD6F}"/>
              </a:ext>
            </a:extLst>
          </p:cNvPr>
          <p:cNvSpPr txBox="1"/>
          <p:nvPr/>
        </p:nvSpPr>
        <p:spPr>
          <a:xfrm>
            <a:off x="5230091" y="4091710"/>
            <a:ext cx="63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4769DF-3643-4078-A955-11BB6FAD7965}"/>
              </a:ext>
            </a:extLst>
          </p:cNvPr>
          <p:cNvSpPr/>
          <p:nvPr/>
        </p:nvSpPr>
        <p:spPr>
          <a:xfrm>
            <a:off x="7726216" y="2268178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4939DB-2463-4291-A4A8-ACEBBF54BEBE}"/>
              </a:ext>
            </a:extLst>
          </p:cNvPr>
          <p:cNvSpPr txBox="1"/>
          <p:nvPr/>
        </p:nvSpPr>
        <p:spPr>
          <a:xfrm>
            <a:off x="7998115" y="1888588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IN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A06C0FE-B40A-4861-9BD5-14EB3012A0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02212" y="2748466"/>
            <a:ext cx="1921165" cy="8053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182CD41-E4C7-4920-B266-294BFCB3F389}"/>
              </a:ext>
            </a:extLst>
          </p:cNvPr>
          <p:cNvSpPr/>
          <p:nvPr/>
        </p:nvSpPr>
        <p:spPr>
          <a:xfrm>
            <a:off x="7726216" y="3828607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‘d’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CA3B9E-61D8-4B8B-83C5-5AF8ADF1F2DF}"/>
              </a:ext>
            </a:extLst>
          </p:cNvPr>
          <p:cNvSpPr txBox="1"/>
          <p:nvPr/>
        </p:nvSpPr>
        <p:spPr>
          <a:xfrm>
            <a:off x="7323277" y="3911592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EA170C-27E6-48C5-B350-962DC6D592E7}"/>
              </a:ext>
            </a:extLst>
          </p:cNvPr>
          <p:cNvSpPr/>
          <p:nvPr/>
        </p:nvSpPr>
        <p:spPr>
          <a:xfrm>
            <a:off x="7726216" y="4323269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E8B107-4DEB-4AA3-AB3C-7AEB04DF0150}"/>
              </a:ext>
            </a:extLst>
          </p:cNvPr>
          <p:cNvSpPr txBox="1"/>
          <p:nvPr/>
        </p:nvSpPr>
        <p:spPr>
          <a:xfrm>
            <a:off x="7121233" y="4378748"/>
            <a:ext cx="63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9DBFA5-729F-47CF-B02C-112E0964633D}"/>
              </a:ext>
            </a:extLst>
          </p:cNvPr>
          <p:cNvSpPr/>
          <p:nvPr/>
        </p:nvSpPr>
        <p:spPr>
          <a:xfrm>
            <a:off x="9213273" y="3500645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‘e’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4C2EC6-6BF0-4F0A-AA06-FE29B044716E}"/>
              </a:ext>
            </a:extLst>
          </p:cNvPr>
          <p:cNvSpPr txBox="1"/>
          <p:nvPr/>
        </p:nvSpPr>
        <p:spPr>
          <a:xfrm>
            <a:off x="8839202" y="3627520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DAD90F-1E55-4AF9-963E-ABE78B3F0431}"/>
              </a:ext>
            </a:extLst>
          </p:cNvPr>
          <p:cNvSpPr/>
          <p:nvPr/>
        </p:nvSpPr>
        <p:spPr>
          <a:xfrm>
            <a:off x="9213273" y="3992173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132B329-7DC6-4955-8157-083A6E00CCAE}"/>
              </a:ext>
            </a:extLst>
          </p:cNvPr>
          <p:cNvCxnSpPr>
            <a:stCxn id="8" idx="1"/>
            <a:endCxn id="5" idx="3"/>
          </p:cNvCxnSpPr>
          <p:nvPr/>
        </p:nvCxnSpPr>
        <p:spPr>
          <a:xfrm rot="10800000">
            <a:off x="8160327" y="1383229"/>
            <a:ext cx="706580" cy="358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7EDE241-5DF3-4ABE-ADAA-16B9856D75AF}"/>
              </a:ext>
            </a:extLst>
          </p:cNvPr>
          <p:cNvCxnSpPr>
            <a:cxnSpLocks/>
          </p:cNvCxnSpPr>
          <p:nvPr/>
        </p:nvCxnSpPr>
        <p:spPr>
          <a:xfrm rot="5400000">
            <a:off x="7583314" y="3288508"/>
            <a:ext cx="108013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817394-C676-4055-AC34-1D0BAFFA4CA7}"/>
              </a:ext>
            </a:extLst>
          </p:cNvPr>
          <p:cNvCxnSpPr>
            <a:cxnSpLocks/>
          </p:cNvCxnSpPr>
          <p:nvPr/>
        </p:nvCxnSpPr>
        <p:spPr>
          <a:xfrm flipH="1">
            <a:off x="7116615" y="2828130"/>
            <a:ext cx="69272" cy="14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A8C4A8-AA23-4E42-9C79-51E12A8E7DBD}"/>
              </a:ext>
            </a:extLst>
          </p:cNvPr>
          <p:cNvCxnSpPr>
            <a:cxnSpLocks/>
          </p:cNvCxnSpPr>
          <p:nvPr/>
        </p:nvCxnSpPr>
        <p:spPr>
          <a:xfrm>
            <a:off x="7033482" y="2763547"/>
            <a:ext cx="220809" cy="22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1DDD67-F4D3-43B6-9C8E-A0A0A93DA4A5}"/>
              </a:ext>
            </a:extLst>
          </p:cNvPr>
          <p:cNvSpPr txBox="1"/>
          <p:nvPr/>
        </p:nvSpPr>
        <p:spPr>
          <a:xfrm>
            <a:off x="8592126" y="4024993"/>
            <a:ext cx="63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  <a:endParaRPr lang="en-IN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B594A3D7-020B-4780-8962-E396AF10C146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8490820" y="2381027"/>
            <a:ext cx="752177" cy="14870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33A214B-5622-4213-864A-4830D00C17D4}"/>
              </a:ext>
            </a:extLst>
          </p:cNvPr>
          <p:cNvCxnSpPr>
            <a:cxnSpLocks/>
          </p:cNvCxnSpPr>
          <p:nvPr/>
        </p:nvCxnSpPr>
        <p:spPr>
          <a:xfrm flipV="1">
            <a:off x="7983970" y="3402600"/>
            <a:ext cx="264389" cy="14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E7C4C7-4C1F-4FBB-A8AE-22572007044E}"/>
              </a:ext>
            </a:extLst>
          </p:cNvPr>
          <p:cNvCxnSpPr>
            <a:cxnSpLocks/>
          </p:cNvCxnSpPr>
          <p:nvPr/>
        </p:nvCxnSpPr>
        <p:spPr>
          <a:xfrm>
            <a:off x="8027558" y="3360212"/>
            <a:ext cx="172025" cy="173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7D8B79F2-23D3-4B4B-8DA9-FE01F26C1C5F}"/>
              </a:ext>
            </a:extLst>
          </p:cNvPr>
          <p:cNvCxnSpPr>
            <a:cxnSpLocks/>
          </p:cNvCxnSpPr>
          <p:nvPr/>
        </p:nvCxnSpPr>
        <p:spPr>
          <a:xfrm rot="5400000">
            <a:off x="6030432" y="1738371"/>
            <a:ext cx="1930494" cy="16839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66BC5B6-4273-4833-9878-2836AB313BF5}"/>
              </a:ext>
            </a:extLst>
          </p:cNvPr>
          <p:cNvCxnSpPr>
            <a:cxnSpLocks/>
            <a:stCxn id="12" idx="2"/>
            <a:endCxn id="22" idx="3"/>
          </p:cNvCxnSpPr>
          <p:nvPr/>
        </p:nvCxnSpPr>
        <p:spPr>
          <a:xfrm rot="5400000" flipH="1" flipV="1">
            <a:off x="7719351" y="2228273"/>
            <a:ext cx="775731" cy="3800765"/>
          </a:xfrm>
          <a:prstGeom prst="bentConnector4">
            <a:avLst>
              <a:gd name="adj1" fmla="val -91384"/>
              <a:gd name="adj2" fmla="val 106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101FDD-80B4-4C10-85E8-46085E6E58A6}"/>
              </a:ext>
            </a:extLst>
          </p:cNvPr>
          <p:cNvCxnSpPr/>
          <p:nvPr/>
        </p:nvCxnSpPr>
        <p:spPr>
          <a:xfrm>
            <a:off x="7495308" y="1383229"/>
            <a:ext cx="502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44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8" grpId="0" animBg="1"/>
      <p:bldP spid="19" grpId="0"/>
      <p:bldP spid="20" grpId="0" animBg="1"/>
      <p:bldP spid="21" grpId="0"/>
      <p:bldP spid="22" grpId="0" animBg="1"/>
      <p:bldP spid="24" grpId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7FDF-9FBC-4D0D-8C9A-1A99E6AD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2766218"/>
            <a:ext cx="10515600" cy="1325563"/>
          </a:xfrm>
        </p:spPr>
        <p:txBody>
          <a:bodyPr>
            <a:noAutofit/>
          </a:bodyPr>
          <a:lstStyle/>
          <a:p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typedef struct node { int m; </a:t>
            </a:r>
            <a:b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struct node *left, *right; </a:t>
            </a:r>
            <a:b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}node; </a:t>
            </a:r>
            <a:b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typedef node *tree; </a:t>
            </a:r>
            <a:b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void insert(tree *r, int </a:t>
            </a:r>
            <a:r>
              <a:rPr lang="en-US" sz="14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i</a:t>
            </a:r>
            <a:r>
              <a:rPr lang="en-US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) </a:t>
            </a:r>
            <a:br>
              <a:rPr lang="en-US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{ tree t, p, q; </a:t>
            </a:r>
            <a:b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int j; </a:t>
            </a:r>
            <a:b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</a:t>
            </a:r>
            <a:r>
              <a:rPr lang="fr-FR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t = (</a:t>
            </a:r>
            <a:r>
              <a:rPr lang="fr-FR" sz="14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node</a:t>
            </a:r>
            <a:r>
              <a:rPr lang="fr-FR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*)</a:t>
            </a:r>
            <a:r>
              <a:rPr lang="fr-FR" sz="14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malloc</a:t>
            </a:r>
            <a:r>
              <a:rPr lang="fr-FR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(</a:t>
            </a:r>
            <a:r>
              <a:rPr lang="fr-FR" sz="14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sizeof</a:t>
            </a:r>
            <a:r>
              <a:rPr lang="fr-FR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(</a:t>
            </a:r>
            <a:r>
              <a:rPr lang="fr-FR" sz="14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node</a:t>
            </a:r>
            <a:r>
              <a:rPr lang="fr-FR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)); </a:t>
            </a:r>
            <a:br>
              <a:rPr lang="fr-FR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fr-FR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t-&gt;m = i; </a:t>
            </a:r>
            <a:br>
              <a:rPr lang="fr-F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fr-F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t-&gt;left = t-&gt;right = NULL;</a:t>
            </a:r>
            <a:br>
              <a:rPr lang="en-US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if(*r == NULL) </a:t>
            </a:r>
            <a:br>
              <a:rPr lang="en-US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{ </a:t>
            </a:r>
            <a:b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*r = t; return; </a:t>
            </a:r>
            <a:b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 </a:t>
            </a:r>
            <a:b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q = p = *r; j = </a:t>
            </a:r>
            <a:r>
              <a:rPr lang="en-IN" sz="14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i</a:t>
            </a: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;</a:t>
            </a:r>
            <a:b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while(</a:t>
            </a:r>
            <a:r>
              <a:rPr lang="en-IN" sz="14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i</a:t>
            </a: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) { </a:t>
            </a:r>
            <a:b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if(!p) q = p;</a:t>
            </a:r>
            <a:br>
              <a:rPr lang="en-US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if(</a:t>
            </a:r>
            <a:r>
              <a:rPr lang="en-US" sz="14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i</a:t>
            </a:r>
            <a:r>
              <a:rPr lang="en-US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% 2 &amp;&amp; p) </a:t>
            </a:r>
            <a:b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p = p-&gt;left; </a:t>
            </a:r>
            <a:br>
              <a:rPr lang="en-US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US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else if(p) </a:t>
            </a:r>
            <a:b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p = p-&gt;right; </a:t>
            </a:r>
            <a:b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IN" sz="14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i</a:t>
            </a: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--; </a:t>
            </a:r>
            <a:b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 </a:t>
            </a:r>
            <a:b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if(j % 2) </a:t>
            </a:r>
            <a:b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q-&gt;left = t; </a:t>
            </a:r>
            <a:b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else </a:t>
            </a:r>
            <a:b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q-&gt;right = t; </a:t>
            </a:r>
            <a:b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return; </a:t>
            </a:r>
            <a:b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 </a:t>
            </a:r>
            <a:b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int main() </a:t>
            </a:r>
            <a:b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{ </a:t>
            </a:r>
            <a:b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int </a:t>
            </a:r>
            <a:r>
              <a:rPr lang="en-IN" sz="1400" b="0" i="0" u="none" strike="noStrike" baseline="0" dirty="0" err="1">
                <a:solidFill>
                  <a:srgbClr val="343940"/>
                </a:solidFill>
                <a:latin typeface="Courier New" panose="02070309020205020404" pitchFamily="49" charset="0"/>
              </a:rPr>
              <a:t>i</a:t>
            </a: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; </a:t>
            </a:r>
            <a:b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  tree p; p = NULL; </a:t>
            </a:r>
            <a:b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nn-NO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for(i = 0; i &lt; 3; i++) { insert(&amp;p, i); </a:t>
            </a:r>
            <a:br>
              <a:rPr lang="nn-NO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 </a:t>
            </a:r>
            <a:b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</a:br>
            <a:r>
              <a:rPr lang="en-IN" sz="1400" b="0" i="0" u="none" strike="noStrike" baseline="0" dirty="0">
                <a:solidFill>
                  <a:srgbClr val="343940"/>
                </a:solidFill>
                <a:latin typeface="Courier New" panose="02070309020205020404" pitchFamily="49" charset="0"/>
              </a:rPr>
              <a:t>} </a:t>
            </a:r>
            <a:endParaRPr lang="en-I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E6B1A-46A0-4C55-8139-8EE80C99BDD2}"/>
              </a:ext>
            </a:extLst>
          </p:cNvPr>
          <p:cNvSpPr/>
          <p:nvPr/>
        </p:nvSpPr>
        <p:spPr>
          <a:xfrm>
            <a:off x="6096000" y="1182255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32642-AD45-4358-B146-0EC7A74699E9}"/>
              </a:ext>
            </a:extLst>
          </p:cNvPr>
          <p:cNvSpPr txBox="1"/>
          <p:nvPr/>
        </p:nvSpPr>
        <p:spPr>
          <a:xfrm>
            <a:off x="6096000" y="726396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1EA1E6-FB2E-4464-8927-C67A4C7C2F0E}"/>
              </a:ext>
            </a:extLst>
          </p:cNvPr>
          <p:cNvSpPr/>
          <p:nvPr/>
        </p:nvSpPr>
        <p:spPr>
          <a:xfrm>
            <a:off x="7366000" y="1143084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924B2-40DB-475E-AFFF-76DCAC3D3123}"/>
              </a:ext>
            </a:extLst>
          </p:cNvPr>
          <p:cNvSpPr txBox="1"/>
          <p:nvPr/>
        </p:nvSpPr>
        <p:spPr>
          <a:xfrm>
            <a:off x="7495307" y="730753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D479E7-91EE-46D0-ABA3-FED37D940FFC}"/>
              </a:ext>
            </a:extLst>
          </p:cNvPr>
          <p:cNvSpPr/>
          <p:nvPr/>
        </p:nvSpPr>
        <p:spPr>
          <a:xfrm>
            <a:off x="8731826" y="2257920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5AB5F8-F3FF-4FC9-98AC-5F96CBB9EF68}"/>
              </a:ext>
            </a:extLst>
          </p:cNvPr>
          <p:cNvSpPr txBox="1"/>
          <p:nvPr/>
        </p:nvSpPr>
        <p:spPr>
          <a:xfrm>
            <a:off x="8973127" y="1851945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9C7AF3-49CD-431B-BADB-C65913779CC4}"/>
              </a:ext>
            </a:extLst>
          </p:cNvPr>
          <p:cNvSpPr/>
          <p:nvPr/>
        </p:nvSpPr>
        <p:spPr>
          <a:xfrm>
            <a:off x="4401988" y="3544703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4F1EE-BC4E-492D-947C-CF89D8EC1C07}"/>
              </a:ext>
            </a:extLst>
          </p:cNvPr>
          <p:cNvSpPr txBox="1"/>
          <p:nvPr/>
        </p:nvSpPr>
        <p:spPr>
          <a:xfrm>
            <a:off x="4649419" y="4043585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262FE-9977-4D64-A704-61767BF5A18E}"/>
              </a:ext>
            </a:extLst>
          </p:cNvPr>
          <p:cNvSpPr/>
          <p:nvPr/>
        </p:nvSpPr>
        <p:spPr>
          <a:xfrm>
            <a:off x="5208943" y="3538511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C40153-E990-4759-8464-2BD11188B1BF}"/>
              </a:ext>
            </a:extLst>
          </p:cNvPr>
          <p:cNvSpPr txBox="1"/>
          <p:nvPr/>
        </p:nvSpPr>
        <p:spPr>
          <a:xfrm>
            <a:off x="5245529" y="4056778"/>
            <a:ext cx="63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03F441-C55C-446A-899D-F743E08EF65F}"/>
              </a:ext>
            </a:extLst>
          </p:cNvPr>
          <p:cNvSpPr/>
          <p:nvPr/>
        </p:nvSpPr>
        <p:spPr>
          <a:xfrm>
            <a:off x="7726216" y="2268783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9917E3-3A00-4AAD-B95B-F43B1783735B}"/>
              </a:ext>
            </a:extLst>
          </p:cNvPr>
          <p:cNvSpPr txBox="1"/>
          <p:nvPr/>
        </p:nvSpPr>
        <p:spPr>
          <a:xfrm>
            <a:off x="7998115" y="1888588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IN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9CE5FB3-57A7-4683-B0CC-D2B74445A5C4}"/>
              </a:ext>
            </a:extLst>
          </p:cNvPr>
          <p:cNvCxnSpPr>
            <a:cxnSpLocks/>
            <a:stCxn id="14" idx="1"/>
            <a:endCxn id="10" idx="0"/>
          </p:cNvCxnSpPr>
          <p:nvPr/>
        </p:nvCxnSpPr>
        <p:spPr>
          <a:xfrm rot="10800000" flipV="1">
            <a:off x="4799152" y="2508927"/>
            <a:ext cx="2927064" cy="10357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6F63EE6-562B-4E7E-BC1B-5065845CB14F}"/>
              </a:ext>
            </a:extLst>
          </p:cNvPr>
          <p:cNvCxnSpPr>
            <a:cxnSpLocks/>
          </p:cNvCxnSpPr>
          <p:nvPr/>
        </p:nvCxnSpPr>
        <p:spPr>
          <a:xfrm rot="5400000">
            <a:off x="6264295" y="3089871"/>
            <a:ext cx="2200522" cy="15303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3960B7-E918-4404-A882-306A21276549}"/>
              </a:ext>
            </a:extLst>
          </p:cNvPr>
          <p:cNvCxnSpPr>
            <a:cxnSpLocks/>
          </p:cNvCxnSpPr>
          <p:nvPr/>
        </p:nvCxnSpPr>
        <p:spPr>
          <a:xfrm flipH="1">
            <a:off x="6789161" y="2512455"/>
            <a:ext cx="69272" cy="14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2167A4-40A6-4B3E-AD2B-8286AC43CA16}"/>
              </a:ext>
            </a:extLst>
          </p:cNvPr>
          <p:cNvCxnSpPr>
            <a:cxnSpLocks/>
          </p:cNvCxnSpPr>
          <p:nvPr/>
        </p:nvCxnSpPr>
        <p:spPr>
          <a:xfrm>
            <a:off x="6713392" y="2485727"/>
            <a:ext cx="220809" cy="22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C661A99-C055-4CB8-9A79-CD6B688687AB}"/>
              </a:ext>
            </a:extLst>
          </p:cNvPr>
          <p:cNvCxnSpPr>
            <a:cxnSpLocks/>
            <a:stCxn id="57" idx="1"/>
            <a:endCxn id="6" idx="3"/>
          </p:cNvCxnSpPr>
          <p:nvPr/>
        </p:nvCxnSpPr>
        <p:spPr>
          <a:xfrm rot="10800000" flipV="1">
            <a:off x="8160327" y="1341113"/>
            <a:ext cx="728586" cy="421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32FC6D8-236A-4C8D-801A-25D2D961A7A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5320494" y="1102032"/>
            <a:ext cx="1921329" cy="2964012"/>
          </a:xfrm>
          <a:prstGeom prst="curvedConnector3">
            <a:avLst>
              <a:gd name="adj1" fmla="val 394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EEE2740-34C5-4386-AAF0-B6E402165880}"/>
              </a:ext>
            </a:extLst>
          </p:cNvPr>
          <p:cNvSpPr/>
          <p:nvPr/>
        </p:nvSpPr>
        <p:spPr>
          <a:xfrm>
            <a:off x="9695869" y="2239035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EC5C40-3025-4908-89C0-428E8898A4BC}"/>
              </a:ext>
            </a:extLst>
          </p:cNvPr>
          <p:cNvSpPr txBox="1"/>
          <p:nvPr/>
        </p:nvSpPr>
        <p:spPr>
          <a:xfrm>
            <a:off x="9948139" y="1868368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52F4CC-0D8E-4957-B8C0-82C1BF700239}"/>
              </a:ext>
            </a:extLst>
          </p:cNvPr>
          <p:cNvSpPr/>
          <p:nvPr/>
        </p:nvSpPr>
        <p:spPr>
          <a:xfrm>
            <a:off x="10659912" y="2221277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717C4C-BE5E-4CB6-91D8-689F1FAE52F6}"/>
              </a:ext>
            </a:extLst>
          </p:cNvPr>
          <p:cNvSpPr txBox="1"/>
          <p:nvPr/>
        </p:nvSpPr>
        <p:spPr>
          <a:xfrm>
            <a:off x="10905836" y="1828499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E363A6-7F06-4F7A-B37B-7C3E72861FA9}"/>
              </a:ext>
            </a:extLst>
          </p:cNvPr>
          <p:cNvSpPr/>
          <p:nvPr/>
        </p:nvSpPr>
        <p:spPr>
          <a:xfrm>
            <a:off x="3595033" y="3547374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C33D4-D2C5-4C1B-AE7F-D79580058ECE}"/>
              </a:ext>
            </a:extLst>
          </p:cNvPr>
          <p:cNvSpPr txBox="1"/>
          <p:nvPr/>
        </p:nvSpPr>
        <p:spPr>
          <a:xfrm>
            <a:off x="3691874" y="4041693"/>
            <a:ext cx="63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7ED48B-7A5E-4ECD-B3BD-88A918A48007}"/>
              </a:ext>
            </a:extLst>
          </p:cNvPr>
          <p:cNvSpPr/>
          <p:nvPr/>
        </p:nvSpPr>
        <p:spPr>
          <a:xfrm>
            <a:off x="6202212" y="4955309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397EDA-FEC8-4197-837A-E7D4B1AB033E}"/>
              </a:ext>
            </a:extLst>
          </p:cNvPr>
          <p:cNvSpPr txBox="1"/>
          <p:nvPr/>
        </p:nvSpPr>
        <p:spPr>
          <a:xfrm>
            <a:off x="6420494" y="5458798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4ED5D9-4166-4D6A-B6AE-02950A03CDD7}"/>
              </a:ext>
            </a:extLst>
          </p:cNvPr>
          <p:cNvSpPr/>
          <p:nvPr/>
        </p:nvSpPr>
        <p:spPr>
          <a:xfrm>
            <a:off x="7009167" y="4949117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A0A707-CA03-446D-B6AA-D2856F8EF0BA}"/>
              </a:ext>
            </a:extLst>
          </p:cNvPr>
          <p:cNvSpPr txBox="1"/>
          <p:nvPr/>
        </p:nvSpPr>
        <p:spPr>
          <a:xfrm>
            <a:off x="7045753" y="5467384"/>
            <a:ext cx="63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F2994C-0647-4BDE-B93E-0468210BEE7E}"/>
              </a:ext>
            </a:extLst>
          </p:cNvPr>
          <p:cNvSpPr/>
          <p:nvPr/>
        </p:nvSpPr>
        <p:spPr>
          <a:xfrm>
            <a:off x="5395257" y="4963659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ACEF9E-F56B-4EAD-8384-0ED3E0E87610}"/>
              </a:ext>
            </a:extLst>
          </p:cNvPr>
          <p:cNvSpPr txBox="1"/>
          <p:nvPr/>
        </p:nvSpPr>
        <p:spPr>
          <a:xfrm>
            <a:off x="5492098" y="5452299"/>
            <a:ext cx="63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54FBDE4-3D28-4A69-A7BC-06F672F72BA7}"/>
              </a:ext>
            </a:extLst>
          </p:cNvPr>
          <p:cNvSpPr/>
          <p:nvPr/>
        </p:nvSpPr>
        <p:spPr>
          <a:xfrm>
            <a:off x="9695869" y="5066316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128114-4DF8-4AE3-816D-3F3CC755060F}"/>
              </a:ext>
            </a:extLst>
          </p:cNvPr>
          <p:cNvSpPr txBox="1"/>
          <p:nvPr/>
        </p:nvSpPr>
        <p:spPr>
          <a:xfrm>
            <a:off x="9914151" y="5569805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69004F-6CAE-4FBF-A20D-0134B78F4720}"/>
              </a:ext>
            </a:extLst>
          </p:cNvPr>
          <p:cNvSpPr/>
          <p:nvPr/>
        </p:nvSpPr>
        <p:spPr>
          <a:xfrm>
            <a:off x="10502824" y="5060124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BEC476-09DB-4832-A9A2-4AD172D83359}"/>
              </a:ext>
            </a:extLst>
          </p:cNvPr>
          <p:cNvSpPr txBox="1"/>
          <p:nvPr/>
        </p:nvSpPr>
        <p:spPr>
          <a:xfrm>
            <a:off x="10503972" y="5569805"/>
            <a:ext cx="63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7CD998-1A6F-4533-9649-1AEE749614BC}"/>
              </a:ext>
            </a:extLst>
          </p:cNvPr>
          <p:cNvSpPr/>
          <p:nvPr/>
        </p:nvSpPr>
        <p:spPr>
          <a:xfrm>
            <a:off x="8888914" y="5068987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E67103-526C-45CA-9D4D-27DCEA2D1606}"/>
              </a:ext>
            </a:extLst>
          </p:cNvPr>
          <p:cNvSpPr txBox="1"/>
          <p:nvPr/>
        </p:nvSpPr>
        <p:spPr>
          <a:xfrm>
            <a:off x="8985755" y="5563306"/>
            <a:ext cx="63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  <a:endParaRPr lang="en-I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C5F9F6-1FEB-41A4-80B5-DC0A45F27F12}"/>
              </a:ext>
            </a:extLst>
          </p:cNvPr>
          <p:cNvSpPr/>
          <p:nvPr/>
        </p:nvSpPr>
        <p:spPr>
          <a:xfrm>
            <a:off x="8888913" y="1100969"/>
            <a:ext cx="794327" cy="480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521CB22-855D-4BE9-8EAD-79AA15CA0EA3}"/>
              </a:ext>
            </a:extLst>
          </p:cNvPr>
          <p:cNvSpPr txBox="1"/>
          <p:nvPr/>
        </p:nvSpPr>
        <p:spPr>
          <a:xfrm>
            <a:off x="9128989" y="726396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5DB45576-24CD-4525-A467-4E106A8E4A38}"/>
              </a:ext>
            </a:extLst>
          </p:cNvPr>
          <p:cNvCxnSpPr>
            <a:stCxn id="44" idx="0"/>
            <a:endCxn id="45" idx="0"/>
          </p:cNvCxnSpPr>
          <p:nvPr/>
        </p:nvCxnSpPr>
        <p:spPr>
          <a:xfrm rot="16200000" flipH="1">
            <a:off x="4847567" y="3203500"/>
            <a:ext cx="913616" cy="2590002"/>
          </a:xfrm>
          <a:prstGeom prst="curvedConnector3">
            <a:avLst>
              <a:gd name="adj1" fmla="val 47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980F814-CE92-47AC-9F4D-0ADD1AA6322C}"/>
              </a:ext>
            </a:extLst>
          </p:cNvPr>
          <p:cNvCxnSpPr>
            <a:stCxn id="43" idx="1"/>
          </p:cNvCxnSpPr>
          <p:nvPr/>
        </p:nvCxnSpPr>
        <p:spPr>
          <a:xfrm flipV="1">
            <a:off x="3595033" y="3775589"/>
            <a:ext cx="662931" cy="1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2D39127F-97D9-4BF9-A332-CA7393300720}"/>
              </a:ext>
            </a:extLst>
          </p:cNvPr>
          <p:cNvCxnSpPr>
            <a:cxnSpLocks/>
            <a:stCxn id="14" idx="2"/>
            <a:endCxn id="51" idx="0"/>
          </p:cNvCxnSpPr>
          <p:nvPr/>
        </p:nvCxnSpPr>
        <p:spPr>
          <a:xfrm rot="16200000" flipH="1">
            <a:off x="7949585" y="2922867"/>
            <a:ext cx="2317243" cy="1969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017F87-2293-4CAE-BCCB-C20BCADB96A4}"/>
              </a:ext>
            </a:extLst>
          </p:cNvPr>
          <p:cNvCxnSpPr>
            <a:cxnSpLocks/>
          </p:cNvCxnSpPr>
          <p:nvPr/>
        </p:nvCxnSpPr>
        <p:spPr>
          <a:xfrm flipH="1">
            <a:off x="7387212" y="3721982"/>
            <a:ext cx="17320" cy="276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139A8BF-D616-40A3-8E9B-F6AA71086B69}"/>
              </a:ext>
            </a:extLst>
          </p:cNvPr>
          <p:cNvCxnSpPr>
            <a:cxnSpLocks/>
          </p:cNvCxnSpPr>
          <p:nvPr/>
        </p:nvCxnSpPr>
        <p:spPr>
          <a:xfrm>
            <a:off x="7276808" y="3721983"/>
            <a:ext cx="220809" cy="22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522FBC3-E1E0-4E07-854D-79013D05A19F}"/>
              </a:ext>
            </a:extLst>
          </p:cNvPr>
          <p:cNvCxnSpPr>
            <a:endCxn id="6" idx="3"/>
          </p:cNvCxnSpPr>
          <p:nvPr/>
        </p:nvCxnSpPr>
        <p:spPr>
          <a:xfrm>
            <a:off x="7495307" y="1377850"/>
            <a:ext cx="665020" cy="5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1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34" grpId="0" animBg="1"/>
      <p:bldP spid="35" grpId="0"/>
      <p:bldP spid="36" grpId="0" animBg="1"/>
      <p:bldP spid="38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1145</Words>
  <Application>Microsoft Office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  typedef struct entry  { double x;    struct entry *e;  }entry;  entry *f(entry **epp) { entry *ep = *epp;    ep = (entry *)malloc(sizeof(entry));       ep-&gt;e = NULL;    ep-&gt;x = 1.2;    return ep;  }  int main()  {    entry e, *ep, *eq; ep = &amp;e;    e.e = (entry *)malloc(sizeof(entry));      eq = f(&amp;(e.e));    e.x = eq-&gt;x;  } </vt:lpstr>
      <vt:lpstr>  typedef struct entry  { double x;    struct entry *e;  }entry;  entry *f(entry **epp)  {    entry *ep = *epp;    *epp = (entry *)malloc(sizeof(entry));    ep-&gt;e = NULL;    ep-&gt;x = 1.2;    return *epp;  }  int main() {  entry e, *ep, *eq; ep = &amp;e;  e.e = (entry *)malloc(sizeof(entry));  eq = f(&amp;(e.e));  e.x = eq-&gt;x;  } </vt:lpstr>
      <vt:lpstr>typedef struct entry  { double x;     struct entry *e;  }entry;  typedef entry *seq;  void f(seq *p)  {    int i; seq r;    *p = (seq) malloc(sizeof(entry));    r = *p;    r-&gt;x = 100.0;    for(i = 0; i &lt; 2; i++)   {     r = (seq) malloc(sizeof(entry));    (*p)-&gt;e = r;     r-&gt;e = NULL:     r-&gt;x = (double) i;    (*p) = (*p)-&gt;e;   }  }  int main()  {   entry *r;  f(&amp;r);   r = r-&gt;e;  } </vt:lpstr>
      <vt:lpstr>typedef struct test  {    struct test **a;  }test;  int main()  {    test *m; int i;    m = (test *)malloc(sizeof(test));    m-&gt;a = (test **)malloc(sizeof(test *) * 3);    for(i = 0; i &lt; 2; i++)   {     m-&gt;a[i] = (test *)malloc(sizeof(test));   }     m-&gt;a[2] = (test*)malloc(3 * sizeof(test));     m = f(&amp;(m-&gt;a));  }  test *f(test ***ppp)  { test *p, **pp;     pp = *ppp; p = *pp;     *pp = (test *)malloc(2 * sizeof(test));     return pp[1];  } </vt:lpstr>
      <vt:lpstr>typedef struct node  { char c;    struct node *next;  }node;  typedef node *list;  void append(list *l, int i)  { list t;    t = (node *)malloc(sizeof(node));    t-&gt;c = i + 'a' + 2;   t-&gt;next = NULL;   if(*l == NULL)    {      *l = t;      return;    }      (*l)-&gt;next = t;      return;  }  int main()  {    int i; list p;    p = NULL;    for(i = 0; i &lt; 3; i++)    {      append(&amp;p, i);    }  } </vt:lpstr>
      <vt:lpstr>typedef struct node { int m;  struct node *left, *right;  }node;  typedef node *tree;  void insert(tree *r, int i)  { tree t, p, q;    int j;    t = (node *)malloc(sizeof(node));    t-&gt;m = i;    t-&gt;left = t-&gt;right = NULL;   if(*r == NULL)   {     *r = t; return;   }  q = p = *r; j = i; while(i) {  if(!p) q = p; if(i % 2 &amp;&amp; p)    p = p-&gt;left;  else if(p)    p = p-&gt;right;    i--;  }  if(j % 2)    q-&gt;left = t;  else    q-&gt;right = t;  return;  }  int main()  {    int i;    tree p; p = NULL;    for(i = 0; i &lt; 3; i++) { insert(&amp;p, i);  }  }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typedef struct entry { double x;  struct entry *e;  }entry;  entry *f(entry **epp) { entry *ep = *epp;  ep = (entry *)malloc(sizeof(entry)); ep-&gt;e = NULL;  ep-&gt;x = 1.2; return ep;  }  int main() {  entry e, *ep, *eq; ep = &amp;e;  e.e = (entry *)malloc(sizeof(entry)); eq = f(&amp;(e.e));  e.x = eq-&gt;x;  } </dc:title>
  <dc:creator>Ram Deshmukh</dc:creator>
  <cp:lastModifiedBy>Ram Deshmukh</cp:lastModifiedBy>
  <cp:revision>34</cp:revision>
  <dcterms:created xsi:type="dcterms:W3CDTF">2021-12-23T12:35:45Z</dcterms:created>
  <dcterms:modified xsi:type="dcterms:W3CDTF">2021-12-27T08:13:27Z</dcterms:modified>
</cp:coreProperties>
</file>